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AD9AF-2C35-4043-BE8F-52A5919C0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11C8F9-7D36-44F8-AC06-713BD4A3E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0FC94A-D293-4342-A06A-79CB268E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D7C3-BDDB-4FFF-93A7-5D21C9ED69CB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35BAD2-CAA0-42F4-A86B-8C6C3B13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CCF014-2F14-4F52-ABE8-6A889090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46D0-3B8A-430B-9241-72F32B694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40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76F73-625E-40B8-B0B4-8D2D9B8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278226-DE92-4D62-9131-4A2D7C787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5E3C4-47E1-484A-8058-A0A57555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D7C3-BDDB-4FFF-93A7-5D21C9ED69CB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86D131-B11B-45BC-8702-CD2AED77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94F06D-34D8-460C-964D-FE62F930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46D0-3B8A-430B-9241-72F32B694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69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EAEB03-2E0C-4234-84C7-8B4CCE2BA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56B456-7C21-46C0-8BEB-E9CB760F2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929687-E93F-4C53-B4B6-795ACBBB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D7C3-BDDB-4FFF-93A7-5D21C9ED69CB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A16238-705A-4CFB-BCF8-505320E0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101BDF-8904-419C-A66C-7DFE081C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46D0-3B8A-430B-9241-72F32B694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74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CD579-6F8E-4189-9A0F-8975937A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233B13-4FB9-415F-8107-7FED24FC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8E91CB-253D-459F-A110-3FE2FEFF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D7C3-BDDB-4FFF-93A7-5D21C9ED69CB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D37DE8-980D-4EE4-AE1D-91F1AA37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EF2A35-2D79-4F3A-AD1B-E7864217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46D0-3B8A-430B-9241-72F32B694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32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3FDD5-C732-44F0-AF48-F78A5F74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7FBF13-AD9D-4571-A9B5-E80291F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0C421B-3416-44F8-9CD3-76CA015D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D7C3-BDDB-4FFF-93A7-5D21C9ED69CB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7630E6-910F-427E-94AB-6F906D8C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A5EE4D-E4DA-42E6-8307-6FB3801E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46D0-3B8A-430B-9241-72F32B694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4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2903B1-CAD8-482C-ADFC-4D08EB5D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3DF57D-8C04-4A6D-9C98-A4E609FC6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452A3A-8F91-4EC3-869C-47D15431A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C3BE26-3E53-4F0F-9AD3-EC7D3D6A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D7C3-BDDB-4FFF-93A7-5D21C9ED69CB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B1F8C7-FDA6-4FA9-B03C-95D913A9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BA93C1-F3FC-4772-9E0D-5C19544C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46D0-3B8A-430B-9241-72F32B694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17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918FB-077F-46CC-B7F5-59EF2FE3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FFAAAC-8DD5-4080-A568-67888A010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CD5AEE-DC24-4F59-8F73-551D0A6C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B559AB-1FA9-48C9-90A1-F1F24E114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710BF5-F0CE-423B-8C55-5EEF3024E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A61446-A027-4CD1-ABEB-F69129B3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D7C3-BDDB-4FFF-93A7-5D21C9ED69CB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8CE195-98D6-4DBD-A4EB-AF10BD5C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28F44C-CD98-45BF-9ED6-E428160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46D0-3B8A-430B-9241-72F32B694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3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EEE249-1F16-4F40-86A9-42F8168F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A3C4BF-BE02-4AAD-8D25-8F39417D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D7C3-BDDB-4FFF-93A7-5D21C9ED69CB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AF494D-5205-4D60-ACCB-3001DD75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1D5386-B5C5-4A2B-AF02-E98D78F3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46D0-3B8A-430B-9241-72F32B694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61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D4A8A7-F01F-47D2-B525-00F6C7FF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D7C3-BDDB-4FFF-93A7-5D21C9ED69CB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52E421-E853-4D0A-A328-2E75F66F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9F1698-BDB5-4BD9-85FE-82B1E4A9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46D0-3B8A-430B-9241-72F32B694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76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8EC6B-0472-44FC-900C-30B9F198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7D38C-3621-45FA-A4FA-EBCE76236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732AB8-660B-49E5-A381-D58E8812A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155D8B-F372-4AC4-AC8C-7475911E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D7C3-BDDB-4FFF-93A7-5D21C9ED69CB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862BE0-9F65-4370-A1D3-8E6EB02E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19B8EE-42DB-44A1-9AA0-018F388A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46D0-3B8A-430B-9241-72F32B694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93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8CFC-E3C0-4E33-8CC0-D407F4D1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79E16D-6C97-47A3-B332-F5978B47F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6A8EE5-3D42-4B73-84D8-3B5EC10B4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988655-A390-41AC-85B1-0C781D16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D7C3-BDDB-4FFF-93A7-5D21C9ED69CB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BEA5EE-5BAF-4F9D-A438-2670A127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20E136-5CDB-4AB2-8B4B-76E30CB6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46D0-3B8A-430B-9241-72F32B694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0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E56419-4BEB-4665-A762-2DB8C133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93D80E-C694-4AB8-A8F3-53C0FF7E0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BD5EA6-E831-48B6-8ED3-B18898F7C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0D7C3-BDDB-4FFF-93A7-5D21C9ED69CB}" type="datetimeFigureOut">
              <a:rPr lang="fr-FR" smtClean="0"/>
              <a:t>21/02/2021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0697C-67C7-4394-92F0-5EDF88E1B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6FB00D-EC31-40A8-A6FA-6CA80086A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F46D0-3B8A-430B-9241-72F32B694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19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3BC0C-70A1-4454-BA9F-CF096FF75AE9}"/>
              </a:ext>
            </a:extLst>
          </p:cNvPr>
          <p:cNvSpPr/>
          <p:nvPr/>
        </p:nvSpPr>
        <p:spPr>
          <a:xfrm>
            <a:off x="1779373" y="955589"/>
            <a:ext cx="8320216" cy="5189838"/>
          </a:xfrm>
          <a:prstGeom prst="rect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5" name="Rectangle : avec coins arrondis en diagonale 4">
            <a:extLst>
              <a:ext uri="{FF2B5EF4-FFF2-40B4-BE49-F238E27FC236}">
                <a16:creationId xmlns:a16="http://schemas.microsoft.com/office/drawing/2014/main" id="{1A4350BD-3B8B-4907-9601-AAB4086193DE}"/>
              </a:ext>
            </a:extLst>
          </p:cNvPr>
          <p:cNvSpPr/>
          <p:nvPr/>
        </p:nvSpPr>
        <p:spPr>
          <a:xfrm>
            <a:off x="2813220" y="2001306"/>
            <a:ext cx="6252519" cy="821731"/>
          </a:xfrm>
          <a:prstGeom prst="round2DiagRect">
            <a:avLst>
              <a:gd name="adj1" fmla="val 46742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Veuillez insérer la carte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EBE468-3EAE-4180-B04F-8F8A87C67905}"/>
              </a:ext>
            </a:extLst>
          </p:cNvPr>
          <p:cNvSpPr txBox="1"/>
          <p:nvPr/>
        </p:nvSpPr>
        <p:spPr>
          <a:xfrm>
            <a:off x="4897394" y="1293340"/>
            <a:ext cx="2084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CRM Bank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E162A68-ADE1-4E08-BC39-E92D75A45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66" y="3007783"/>
            <a:ext cx="2083201" cy="208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7A2AEC-B91D-4F1A-A470-F675C9C12734}"/>
              </a:ext>
            </a:extLst>
          </p:cNvPr>
          <p:cNvSpPr/>
          <p:nvPr/>
        </p:nvSpPr>
        <p:spPr>
          <a:xfrm>
            <a:off x="1779373" y="947351"/>
            <a:ext cx="8320216" cy="5189838"/>
          </a:xfrm>
          <a:prstGeom prst="rect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3" name="Rectangle : avec coin arrondi et coin rogné en haut 2">
            <a:extLst>
              <a:ext uri="{FF2B5EF4-FFF2-40B4-BE49-F238E27FC236}">
                <a16:creationId xmlns:a16="http://schemas.microsoft.com/office/drawing/2014/main" id="{81A8A52A-7B8C-47BB-9A3F-CFCAF54C786C}"/>
              </a:ext>
            </a:extLst>
          </p:cNvPr>
          <p:cNvSpPr/>
          <p:nvPr/>
        </p:nvSpPr>
        <p:spPr>
          <a:xfrm>
            <a:off x="8322145" y="2611395"/>
            <a:ext cx="1750541" cy="601362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0000"/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CANCEL</a:t>
            </a:r>
          </a:p>
        </p:txBody>
      </p:sp>
      <p:sp>
        <p:nvSpPr>
          <p:cNvPr id="4" name="Rectangle : avec coin arrondi et coin rogné en haut 3">
            <a:extLst>
              <a:ext uri="{FF2B5EF4-FFF2-40B4-BE49-F238E27FC236}">
                <a16:creationId xmlns:a16="http://schemas.microsoft.com/office/drawing/2014/main" id="{026BFD48-0DEF-4A0C-A64B-FE0BB4E664DD}"/>
              </a:ext>
            </a:extLst>
          </p:cNvPr>
          <p:cNvSpPr/>
          <p:nvPr/>
        </p:nvSpPr>
        <p:spPr>
          <a:xfrm>
            <a:off x="8322146" y="3428992"/>
            <a:ext cx="1750541" cy="601362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4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CLEAR</a:t>
            </a:r>
          </a:p>
        </p:txBody>
      </p:sp>
      <p:sp>
        <p:nvSpPr>
          <p:cNvPr id="5" name="Rectangle : avec coin arrondi et coin rogné en haut 4">
            <a:extLst>
              <a:ext uri="{FF2B5EF4-FFF2-40B4-BE49-F238E27FC236}">
                <a16:creationId xmlns:a16="http://schemas.microsoft.com/office/drawing/2014/main" id="{461030D1-A9CC-4295-94B1-7B91822B9B0D}"/>
              </a:ext>
            </a:extLst>
          </p:cNvPr>
          <p:cNvSpPr/>
          <p:nvPr/>
        </p:nvSpPr>
        <p:spPr>
          <a:xfrm>
            <a:off x="8322146" y="5130110"/>
            <a:ext cx="1750541" cy="601362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accent1">
                  <a:lumMod val="75000"/>
                </a:schemeClr>
              </a:solidFill>
              <a:latin typeface="Microsoft New Tai Lue" panose="020B0502040204020203" pitchFamily="34" charset="0"/>
              <a:ea typeface="Ebrima" panose="02000000000000000000" pitchFamily="2" charset="0"/>
              <a:cs typeface="Microsoft New Tai Lue" panose="020B0502040204020203" pitchFamily="34" charset="0"/>
            </a:endParaRPr>
          </a:p>
        </p:txBody>
      </p:sp>
      <p:sp>
        <p:nvSpPr>
          <p:cNvPr id="11" name="Rectangle : avec coin arrondi et coin rogné en haut 10">
            <a:extLst>
              <a:ext uri="{FF2B5EF4-FFF2-40B4-BE49-F238E27FC236}">
                <a16:creationId xmlns:a16="http://schemas.microsoft.com/office/drawing/2014/main" id="{9D02D2FC-B53E-421C-940B-2C835A7519E2}"/>
              </a:ext>
            </a:extLst>
          </p:cNvPr>
          <p:cNvSpPr/>
          <p:nvPr/>
        </p:nvSpPr>
        <p:spPr>
          <a:xfrm>
            <a:off x="8322146" y="4254827"/>
            <a:ext cx="1750541" cy="601362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ENTER</a:t>
            </a: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DEF61BD6-6AA8-4F91-A9DB-021A1C234E3A}"/>
              </a:ext>
            </a:extLst>
          </p:cNvPr>
          <p:cNvSpPr/>
          <p:nvPr/>
        </p:nvSpPr>
        <p:spPr>
          <a:xfrm>
            <a:off x="2813221" y="1400423"/>
            <a:ext cx="6252519" cy="821731"/>
          </a:xfrm>
          <a:prstGeom prst="round2DiagRect">
            <a:avLst>
              <a:gd name="adj1" fmla="val 46742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Veuillez saisir le code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7FF7700E-3B3E-4945-AF1D-C3958AEED662}"/>
              </a:ext>
            </a:extLst>
          </p:cNvPr>
          <p:cNvSpPr/>
          <p:nvPr/>
        </p:nvSpPr>
        <p:spPr>
          <a:xfrm>
            <a:off x="4296033" y="2675226"/>
            <a:ext cx="762002" cy="601362"/>
          </a:xfrm>
          <a:prstGeom prst="round2DiagRect">
            <a:avLst>
              <a:gd name="adj1" fmla="val 46742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1</a:t>
            </a:r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B23F796C-3E5A-423A-8F2D-5D21750F9E11}"/>
              </a:ext>
            </a:extLst>
          </p:cNvPr>
          <p:cNvSpPr/>
          <p:nvPr/>
        </p:nvSpPr>
        <p:spPr>
          <a:xfrm>
            <a:off x="5329881" y="2675226"/>
            <a:ext cx="762002" cy="601362"/>
          </a:xfrm>
          <a:prstGeom prst="round2DiagRect">
            <a:avLst>
              <a:gd name="adj1" fmla="val 46742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2</a:t>
            </a:r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E2A557F0-6A3E-4B3D-870D-0A289FFBE8FE}"/>
              </a:ext>
            </a:extLst>
          </p:cNvPr>
          <p:cNvSpPr/>
          <p:nvPr/>
        </p:nvSpPr>
        <p:spPr>
          <a:xfrm>
            <a:off x="6425514" y="2675226"/>
            <a:ext cx="762002" cy="601362"/>
          </a:xfrm>
          <a:prstGeom prst="round2DiagRect">
            <a:avLst>
              <a:gd name="adj1" fmla="val 46742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3</a:t>
            </a:r>
          </a:p>
        </p:txBody>
      </p:sp>
      <p:sp>
        <p:nvSpPr>
          <p:cNvPr id="16" name="Rectangle : avec coins arrondis en diagonale 15">
            <a:extLst>
              <a:ext uri="{FF2B5EF4-FFF2-40B4-BE49-F238E27FC236}">
                <a16:creationId xmlns:a16="http://schemas.microsoft.com/office/drawing/2014/main" id="{724544CC-A5A7-438D-8569-9C9E25D67110}"/>
              </a:ext>
            </a:extLst>
          </p:cNvPr>
          <p:cNvSpPr/>
          <p:nvPr/>
        </p:nvSpPr>
        <p:spPr>
          <a:xfrm>
            <a:off x="4296033" y="3428979"/>
            <a:ext cx="762002" cy="601362"/>
          </a:xfrm>
          <a:prstGeom prst="round2DiagRect">
            <a:avLst>
              <a:gd name="adj1" fmla="val 46742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4</a:t>
            </a:r>
          </a:p>
        </p:txBody>
      </p:sp>
      <p:sp>
        <p:nvSpPr>
          <p:cNvPr id="17" name="Rectangle : avec coins arrondis en diagonale 16">
            <a:extLst>
              <a:ext uri="{FF2B5EF4-FFF2-40B4-BE49-F238E27FC236}">
                <a16:creationId xmlns:a16="http://schemas.microsoft.com/office/drawing/2014/main" id="{FDA428AF-8F4E-4DFB-9B88-4097237BBE96}"/>
              </a:ext>
            </a:extLst>
          </p:cNvPr>
          <p:cNvSpPr/>
          <p:nvPr/>
        </p:nvSpPr>
        <p:spPr>
          <a:xfrm>
            <a:off x="5329881" y="3428979"/>
            <a:ext cx="762002" cy="601362"/>
          </a:xfrm>
          <a:prstGeom prst="round2DiagRect">
            <a:avLst>
              <a:gd name="adj1" fmla="val 46742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5</a:t>
            </a:r>
          </a:p>
        </p:txBody>
      </p:sp>
      <p:sp>
        <p:nvSpPr>
          <p:cNvPr id="18" name="Rectangle : avec coins arrondis en diagonale 17">
            <a:extLst>
              <a:ext uri="{FF2B5EF4-FFF2-40B4-BE49-F238E27FC236}">
                <a16:creationId xmlns:a16="http://schemas.microsoft.com/office/drawing/2014/main" id="{C83E67B6-4A17-4F1F-8856-C46C61E4A8F0}"/>
              </a:ext>
            </a:extLst>
          </p:cNvPr>
          <p:cNvSpPr/>
          <p:nvPr/>
        </p:nvSpPr>
        <p:spPr>
          <a:xfrm>
            <a:off x="6425514" y="3428979"/>
            <a:ext cx="762002" cy="601362"/>
          </a:xfrm>
          <a:prstGeom prst="round2DiagRect">
            <a:avLst>
              <a:gd name="adj1" fmla="val 46742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6</a:t>
            </a:r>
          </a:p>
        </p:txBody>
      </p:sp>
      <p:sp>
        <p:nvSpPr>
          <p:cNvPr id="19" name="Rectangle : avec coins arrondis en diagonale 18">
            <a:extLst>
              <a:ext uri="{FF2B5EF4-FFF2-40B4-BE49-F238E27FC236}">
                <a16:creationId xmlns:a16="http://schemas.microsoft.com/office/drawing/2014/main" id="{941EDB13-2955-4136-A230-2A18414E9002}"/>
              </a:ext>
            </a:extLst>
          </p:cNvPr>
          <p:cNvSpPr/>
          <p:nvPr/>
        </p:nvSpPr>
        <p:spPr>
          <a:xfrm>
            <a:off x="4296033" y="4254827"/>
            <a:ext cx="762002" cy="601362"/>
          </a:xfrm>
          <a:prstGeom prst="round2DiagRect">
            <a:avLst>
              <a:gd name="adj1" fmla="val 46742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7</a:t>
            </a:r>
          </a:p>
        </p:txBody>
      </p:sp>
      <p:sp>
        <p:nvSpPr>
          <p:cNvPr id="20" name="Rectangle : avec coins arrondis en diagonale 19">
            <a:extLst>
              <a:ext uri="{FF2B5EF4-FFF2-40B4-BE49-F238E27FC236}">
                <a16:creationId xmlns:a16="http://schemas.microsoft.com/office/drawing/2014/main" id="{A5DDC480-34B8-40F2-96C4-4422297650E9}"/>
              </a:ext>
            </a:extLst>
          </p:cNvPr>
          <p:cNvSpPr/>
          <p:nvPr/>
        </p:nvSpPr>
        <p:spPr>
          <a:xfrm>
            <a:off x="5329881" y="4254827"/>
            <a:ext cx="762002" cy="601362"/>
          </a:xfrm>
          <a:prstGeom prst="round2DiagRect">
            <a:avLst>
              <a:gd name="adj1" fmla="val 46742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8</a:t>
            </a:r>
          </a:p>
        </p:txBody>
      </p:sp>
      <p:sp>
        <p:nvSpPr>
          <p:cNvPr id="21" name="Rectangle : avec coins arrondis en diagonale 20">
            <a:extLst>
              <a:ext uri="{FF2B5EF4-FFF2-40B4-BE49-F238E27FC236}">
                <a16:creationId xmlns:a16="http://schemas.microsoft.com/office/drawing/2014/main" id="{BB2FA5EC-D0D5-4B8C-92C8-485FE509E454}"/>
              </a:ext>
            </a:extLst>
          </p:cNvPr>
          <p:cNvSpPr/>
          <p:nvPr/>
        </p:nvSpPr>
        <p:spPr>
          <a:xfrm>
            <a:off x="6425514" y="4254827"/>
            <a:ext cx="762002" cy="601362"/>
          </a:xfrm>
          <a:prstGeom prst="round2DiagRect">
            <a:avLst>
              <a:gd name="adj1" fmla="val 46742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9</a:t>
            </a:r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A519A2FD-6D43-40DE-A38A-65278FE60C1E}"/>
              </a:ext>
            </a:extLst>
          </p:cNvPr>
          <p:cNvSpPr/>
          <p:nvPr/>
        </p:nvSpPr>
        <p:spPr>
          <a:xfrm>
            <a:off x="4296033" y="5130110"/>
            <a:ext cx="762002" cy="601362"/>
          </a:xfrm>
          <a:prstGeom prst="round2DiagRect">
            <a:avLst>
              <a:gd name="adj1" fmla="val 46742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 dirty="0">
              <a:solidFill>
                <a:schemeClr val="accent1">
                  <a:lumMod val="75000"/>
                </a:schemeClr>
              </a:solidFill>
              <a:latin typeface="Microsoft New Tai Lue" panose="020B0502040204020203" pitchFamily="34" charset="0"/>
              <a:ea typeface="Ebrima" panose="02000000000000000000" pitchFamily="2" charset="0"/>
              <a:cs typeface="Microsoft New Tai Lue" panose="020B0502040204020203" pitchFamily="34" charset="0"/>
            </a:endParaRPr>
          </a:p>
        </p:txBody>
      </p:sp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AA3FA4AF-36FF-4557-A6C8-5A5F52DA3CC2}"/>
              </a:ext>
            </a:extLst>
          </p:cNvPr>
          <p:cNvSpPr/>
          <p:nvPr/>
        </p:nvSpPr>
        <p:spPr>
          <a:xfrm>
            <a:off x="5329881" y="5130110"/>
            <a:ext cx="762002" cy="601362"/>
          </a:xfrm>
          <a:prstGeom prst="round2DiagRect">
            <a:avLst>
              <a:gd name="adj1" fmla="val 46742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0</a:t>
            </a:r>
          </a:p>
        </p:txBody>
      </p:sp>
      <p:sp>
        <p:nvSpPr>
          <p:cNvPr id="24" name="Rectangle : avec coins arrondis en diagonale 23">
            <a:extLst>
              <a:ext uri="{FF2B5EF4-FFF2-40B4-BE49-F238E27FC236}">
                <a16:creationId xmlns:a16="http://schemas.microsoft.com/office/drawing/2014/main" id="{83D7B31B-3346-4E7E-9B53-3D00FF7F2067}"/>
              </a:ext>
            </a:extLst>
          </p:cNvPr>
          <p:cNvSpPr/>
          <p:nvPr/>
        </p:nvSpPr>
        <p:spPr>
          <a:xfrm>
            <a:off x="6425514" y="5130110"/>
            <a:ext cx="762002" cy="601362"/>
          </a:xfrm>
          <a:prstGeom prst="round2DiagRect">
            <a:avLst>
              <a:gd name="adj1" fmla="val 46742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30188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DF54B3-CE10-4C3D-B799-1875D5065E54}"/>
              </a:ext>
            </a:extLst>
          </p:cNvPr>
          <p:cNvSpPr/>
          <p:nvPr/>
        </p:nvSpPr>
        <p:spPr>
          <a:xfrm>
            <a:off x="1779373" y="955589"/>
            <a:ext cx="8320216" cy="5189838"/>
          </a:xfrm>
          <a:prstGeom prst="rect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7" name="Rectangle : avec coin arrondi et coin rogné en haut 6">
            <a:extLst>
              <a:ext uri="{FF2B5EF4-FFF2-40B4-BE49-F238E27FC236}">
                <a16:creationId xmlns:a16="http://schemas.microsoft.com/office/drawing/2014/main" id="{6D13A986-014A-436A-816E-5D881596AA36}"/>
              </a:ext>
            </a:extLst>
          </p:cNvPr>
          <p:cNvSpPr/>
          <p:nvPr/>
        </p:nvSpPr>
        <p:spPr>
          <a:xfrm>
            <a:off x="8322145" y="2611395"/>
            <a:ext cx="1750541" cy="601362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100€</a:t>
            </a:r>
          </a:p>
        </p:txBody>
      </p:sp>
      <p:sp>
        <p:nvSpPr>
          <p:cNvPr id="12" name="Rectangle : avec coin arrondi et coin rogné en haut 11">
            <a:extLst>
              <a:ext uri="{FF2B5EF4-FFF2-40B4-BE49-F238E27FC236}">
                <a16:creationId xmlns:a16="http://schemas.microsoft.com/office/drawing/2014/main" id="{DD3B3150-5CB5-4D02-A300-E9301CAB3DA9}"/>
              </a:ext>
            </a:extLst>
          </p:cNvPr>
          <p:cNvSpPr/>
          <p:nvPr/>
        </p:nvSpPr>
        <p:spPr>
          <a:xfrm>
            <a:off x="8322146" y="3428992"/>
            <a:ext cx="1750541" cy="601362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140€</a:t>
            </a:r>
          </a:p>
        </p:txBody>
      </p:sp>
      <p:sp>
        <p:nvSpPr>
          <p:cNvPr id="14" name="Rectangle : avec coin arrondi et coin rogné en haut 13">
            <a:extLst>
              <a:ext uri="{FF2B5EF4-FFF2-40B4-BE49-F238E27FC236}">
                <a16:creationId xmlns:a16="http://schemas.microsoft.com/office/drawing/2014/main" id="{13B3A7C5-C32E-459C-8F71-19B4052B79A4}"/>
              </a:ext>
            </a:extLst>
          </p:cNvPr>
          <p:cNvSpPr/>
          <p:nvPr/>
        </p:nvSpPr>
        <p:spPr>
          <a:xfrm>
            <a:off x="8322146" y="5163062"/>
            <a:ext cx="1750541" cy="601362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Autres</a:t>
            </a:r>
          </a:p>
        </p:txBody>
      </p:sp>
      <p:sp>
        <p:nvSpPr>
          <p:cNvPr id="15" name="Rectangle : avec coin arrondi et coin rogné en haut 14">
            <a:extLst>
              <a:ext uri="{FF2B5EF4-FFF2-40B4-BE49-F238E27FC236}">
                <a16:creationId xmlns:a16="http://schemas.microsoft.com/office/drawing/2014/main" id="{76F811F7-D564-44EF-BD9B-7421C8ECBD36}"/>
              </a:ext>
            </a:extLst>
          </p:cNvPr>
          <p:cNvSpPr/>
          <p:nvPr/>
        </p:nvSpPr>
        <p:spPr>
          <a:xfrm flipH="1">
            <a:off x="1779373" y="2603157"/>
            <a:ext cx="1721707" cy="601362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20€</a:t>
            </a:r>
          </a:p>
        </p:txBody>
      </p:sp>
      <p:sp>
        <p:nvSpPr>
          <p:cNvPr id="16" name="Rectangle : avec coin arrondi et coin rogné en haut 15">
            <a:extLst>
              <a:ext uri="{FF2B5EF4-FFF2-40B4-BE49-F238E27FC236}">
                <a16:creationId xmlns:a16="http://schemas.microsoft.com/office/drawing/2014/main" id="{0D5D6072-C747-46B0-BD13-20889F2B91C1}"/>
              </a:ext>
            </a:extLst>
          </p:cNvPr>
          <p:cNvSpPr/>
          <p:nvPr/>
        </p:nvSpPr>
        <p:spPr>
          <a:xfrm flipH="1">
            <a:off x="1779373" y="3428995"/>
            <a:ext cx="1721707" cy="601362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40€</a:t>
            </a:r>
          </a:p>
        </p:txBody>
      </p:sp>
      <p:sp>
        <p:nvSpPr>
          <p:cNvPr id="17" name="Rectangle : avec coin arrondi et coin rogné en haut 16">
            <a:extLst>
              <a:ext uri="{FF2B5EF4-FFF2-40B4-BE49-F238E27FC236}">
                <a16:creationId xmlns:a16="http://schemas.microsoft.com/office/drawing/2014/main" id="{6AD74211-D082-40EC-8DCD-4BC78AA9D623}"/>
              </a:ext>
            </a:extLst>
          </p:cNvPr>
          <p:cNvSpPr/>
          <p:nvPr/>
        </p:nvSpPr>
        <p:spPr>
          <a:xfrm flipH="1">
            <a:off x="1779373" y="4304266"/>
            <a:ext cx="1721707" cy="601362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60€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189922E-94A2-4D68-8096-1255FBD60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0" y="3261144"/>
            <a:ext cx="2618088" cy="1750541"/>
          </a:xfrm>
          <a:prstGeom prst="rect">
            <a:avLst/>
          </a:prstGeom>
        </p:spPr>
      </p:pic>
      <p:sp>
        <p:nvSpPr>
          <p:cNvPr id="25" name="Rectangle : avec coin arrondi et coin rogné en haut 24">
            <a:extLst>
              <a:ext uri="{FF2B5EF4-FFF2-40B4-BE49-F238E27FC236}">
                <a16:creationId xmlns:a16="http://schemas.microsoft.com/office/drawing/2014/main" id="{86194BEB-9036-475D-8707-07A6567A436F}"/>
              </a:ext>
            </a:extLst>
          </p:cNvPr>
          <p:cNvSpPr/>
          <p:nvPr/>
        </p:nvSpPr>
        <p:spPr>
          <a:xfrm flipH="1">
            <a:off x="1779373" y="5163062"/>
            <a:ext cx="1721707" cy="601362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80€</a:t>
            </a:r>
          </a:p>
        </p:txBody>
      </p:sp>
      <p:sp>
        <p:nvSpPr>
          <p:cNvPr id="26" name="Rectangle : avec coin arrondi et coin rogné en haut 25">
            <a:extLst>
              <a:ext uri="{FF2B5EF4-FFF2-40B4-BE49-F238E27FC236}">
                <a16:creationId xmlns:a16="http://schemas.microsoft.com/office/drawing/2014/main" id="{34997C9F-61DB-4825-8E32-C3F9A289E680}"/>
              </a:ext>
            </a:extLst>
          </p:cNvPr>
          <p:cNvSpPr/>
          <p:nvPr/>
        </p:nvSpPr>
        <p:spPr>
          <a:xfrm>
            <a:off x="8322146" y="4254827"/>
            <a:ext cx="1750541" cy="601362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200€</a:t>
            </a:r>
          </a:p>
        </p:txBody>
      </p:sp>
      <p:sp>
        <p:nvSpPr>
          <p:cNvPr id="28" name="Rectangle : avec coins arrondis en diagonale 27">
            <a:extLst>
              <a:ext uri="{FF2B5EF4-FFF2-40B4-BE49-F238E27FC236}">
                <a16:creationId xmlns:a16="http://schemas.microsoft.com/office/drawing/2014/main" id="{240BFE26-67C6-4FE8-BE9C-10D2E22DD97A}"/>
              </a:ext>
            </a:extLst>
          </p:cNvPr>
          <p:cNvSpPr/>
          <p:nvPr/>
        </p:nvSpPr>
        <p:spPr>
          <a:xfrm>
            <a:off x="2813221" y="1400423"/>
            <a:ext cx="6252519" cy="821731"/>
          </a:xfrm>
          <a:prstGeom prst="round2DiagRect">
            <a:avLst>
              <a:gd name="adj1" fmla="val 46742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Appuyez sur le montant désiré</a:t>
            </a:r>
          </a:p>
        </p:txBody>
      </p:sp>
    </p:spTree>
    <p:extLst>
      <p:ext uri="{BB962C8B-B14F-4D97-AF65-F5344CB8AC3E}">
        <p14:creationId xmlns:p14="http://schemas.microsoft.com/office/powerpoint/2010/main" val="120915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B261D6-E235-4209-9BD2-02F71FB23A06}"/>
              </a:ext>
            </a:extLst>
          </p:cNvPr>
          <p:cNvSpPr/>
          <p:nvPr/>
        </p:nvSpPr>
        <p:spPr>
          <a:xfrm>
            <a:off x="1779373" y="955589"/>
            <a:ext cx="8320216" cy="5189838"/>
          </a:xfrm>
          <a:prstGeom prst="rect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571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Veuillez patienter …</a:t>
            </a:r>
          </a:p>
        </p:txBody>
      </p:sp>
      <p:sp>
        <p:nvSpPr>
          <p:cNvPr id="4" name="Rectangle : avec coins arrondis en diagonale 3">
            <a:extLst>
              <a:ext uri="{FF2B5EF4-FFF2-40B4-BE49-F238E27FC236}">
                <a16:creationId xmlns:a16="http://schemas.microsoft.com/office/drawing/2014/main" id="{345D9702-4B59-4650-ABD4-004F4C08DDD7}"/>
              </a:ext>
            </a:extLst>
          </p:cNvPr>
          <p:cNvSpPr/>
          <p:nvPr/>
        </p:nvSpPr>
        <p:spPr>
          <a:xfrm>
            <a:off x="3385751" y="2413686"/>
            <a:ext cx="4885038" cy="261139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Veuillez patienter …</a:t>
            </a:r>
          </a:p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Nous préparons vos billets</a:t>
            </a:r>
          </a:p>
          <a:p>
            <a:pPr algn="ctr"/>
            <a:endParaRPr lang="fr-FR" sz="1800" dirty="0">
              <a:solidFill>
                <a:schemeClr val="accent1">
                  <a:lumMod val="75000"/>
                </a:schemeClr>
              </a:solidFill>
              <a:latin typeface="Microsoft New Tai Lue" panose="020B0502040204020203" pitchFamily="34" charset="0"/>
              <a:ea typeface="Ebrima" panose="02000000000000000000" pitchFamily="2" charset="0"/>
              <a:cs typeface="Microsoft New Tai Lue" panose="020B0502040204020203" pitchFamily="34" charset="0"/>
            </a:endParaRPr>
          </a:p>
          <a:p>
            <a:pPr algn="ctr"/>
            <a:endParaRPr lang="fr-FR" sz="1800" dirty="0">
              <a:solidFill>
                <a:schemeClr val="accent1">
                  <a:lumMod val="75000"/>
                </a:schemeClr>
              </a:solidFill>
              <a:latin typeface="Microsoft New Tai Lue" panose="020B0502040204020203" pitchFamily="34" charset="0"/>
              <a:ea typeface="Ebrima" panose="02000000000000000000" pitchFamily="2" charset="0"/>
              <a:cs typeface="Microsoft New Tai Lue" panose="020B0502040204020203" pitchFamily="34" charset="0"/>
            </a:endParaRPr>
          </a:p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04DD5E-B1E8-4B5A-9ED1-EB52213A1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22" y="3850674"/>
            <a:ext cx="743980" cy="74398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785A300-4A51-46A7-A34D-8124A3A7E7A3}"/>
              </a:ext>
            </a:extLst>
          </p:cNvPr>
          <p:cNvSpPr txBox="1"/>
          <p:nvPr/>
        </p:nvSpPr>
        <p:spPr>
          <a:xfrm>
            <a:off x="4897394" y="1293340"/>
            <a:ext cx="2084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CRM Bank</a:t>
            </a:r>
          </a:p>
        </p:txBody>
      </p:sp>
    </p:spTree>
    <p:extLst>
      <p:ext uri="{BB962C8B-B14F-4D97-AF65-F5344CB8AC3E}">
        <p14:creationId xmlns:p14="http://schemas.microsoft.com/office/powerpoint/2010/main" val="225202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A909FD-BE5B-496D-80CC-D64403D283A8}"/>
              </a:ext>
            </a:extLst>
          </p:cNvPr>
          <p:cNvSpPr/>
          <p:nvPr/>
        </p:nvSpPr>
        <p:spPr>
          <a:xfrm>
            <a:off x="1779373" y="955589"/>
            <a:ext cx="8320216" cy="5189838"/>
          </a:xfrm>
          <a:prstGeom prst="rect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571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Veuillez patienter …</a:t>
            </a:r>
          </a:p>
        </p:txBody>
      </p:sp>
      <p:sp>
        <p:nvSpPr>
          <p:cNvPr id="3" name="Rectangle : avec coins arrondis en diagonale 2">
            <a:extLst>
              <a:ext uri="{FF2B5EF4-FFF2-40B4-BE49-F238E27FC236}">
                <a16:creationId xmlns:a16="http://schemas.microsoft.com/office/drawing/2014/main" id="{D9B97152-8C57-45D1-A50E-3309AFB42DEE}"/>
              </a:ext>
            </a:extLst>
          </p:cNvPr>
          <p:cNvSpPr/>
          <p:nvPr/>
        </p:nvSpPr>
        <p:spPr>
          <a:xfrm>
            <a:off x="3385751" y="2413686"/>
            <a:ext cx="4885038" cy="261139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Veuillez récupérez votre argent</a:t>
            </a:r>
          </a:p>
          <a:p>
            <a:pPr algn="ctr"/>
            <a:endParaRPr lang="fr-FR" sz="1800" dirty="0">
              <a:solidFill>
                <a:schemeClr val="accent1">
                  <a:lumMod val="75000"/>
                </a:schemeClr>
              </a:solidFill>
              <a:latin typeface="Microsoft New Tai Lue" panose="020B0502040204020203" pitchFamily="34" charset="0"/>
              <a:ea typeface="Ebrima" panose="02000000000000000000" pitchFamily="2" charset="0"/>
              <a:cs typeface="Microsoft New Tai Lue" panose="020B0502040204020203" pitchFamily="34" charset="0"/>
            </a:endParaRPr>
          </a:p>
          <a:p>
            <a:pPr algn="ctr"/>
            <a:endParaRPr lang="fr-FR" sz="1800" dirty="0">
              <a:solidFill>
                <a:schemeClr val="accent1">
                  <a:lumMod val="75000"/>
                </a:schemeClr>
              </a:solidFill>
              <a:latin typeface="Microsoft New Tai Lue" panose="020B0502040204020203" pitchFamily="34" charset="0"/>
              <a:ea typeface="Ebrima" panose="02000000000000000000" pitchFamily="2" charset="0"/>
              <a:cs typeface="Microsoft New Tai Lue" panose="020B0502040204020203" pitchFamily="34" charset="0"/>
            </a:endParaRPr>
          </a:p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F490C0-DB43-4B6F-A4FB-335910D6645C}"/>
              </a:ext>
            </a:extLst>
          </p:cNvPr>
          <p:cNvSpPr txBox="1"/>
          <p:nvPr/>
        </p:nvSpPr>
        <p:spPr>
          <a:xfrm>
            <a:off x="4897394" y="1293340"/>
            <a:ext cx="2084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CRM Bank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C04847F-0A49-4BC2-8978-6A27BF828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71" y="3719383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2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FB6780-EED2-46D5-99A0-BC90721CE6A0}"/>
              </a:ext>
            </a:extLst>
          </p:cNvPr>
          <p:cNvSpPr/>
          <p:nvPr/>
        </p:nvSpPr>
        <p:spPr>
          <a:xfrm>
            <a:off x="1779373" y="955589"/>
            <a:ext cx="8320216" cy="5189838"/>
          </a:xfrm>
          <a:prstGeom prst="rect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9" name="Rectangle : avec coin arrondi et coin rogné en haut 8">
            <a:extLst>
              <a:ext uri="{FF2B5EF4-FFF2-40B4-BE49-F238E27FC236}">
                <a16:creationId xmlns:a16="http://schemas.microsoft.com/office/drawing/2014/main" id="{8CF1189E-3799-434C-8E4F-98617347F570}"/>
              </a:ext>
            </a:extLst>
          </p:cNvPr>
          <p:cNvSpPr/>
          <p:nvPr/>
        </p:nvSpPr>
        <p:spPr>
          <a:xfrm>
            <a:off x="8349048" y="4462846"/>
            <a:ext cx="1750541" cy="601362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Oui</a:t>
            </a:r>
          </a:p>
        </p:txBody>
      </p:sp>
      <p:sp>
        <p:nvSpPr>
          <p:cNvPr id="14" name="Rectangle : avec coin arrondi et coin rogné en haut 13">
            <a:extLst>
              <a:ext uri="{FF2B5EF4-FFF2-40B4-BE49-F238E27FC236}">
                <a16:creationId xmlns:a16="http://schemas.microsoft.com/office/drawing/2014/main" id="{48E748F3-6731-4042-9A98-2CE24695D766}"/>
              </a:ext>
            </a:extLst>
          </p:cNvPr>
          <p:cNvSpPr/>
          <p:nvPr/>
        </p:nvSpPr>
        <p:spPr>
          <a:xfrm flipH="1">
            <a:off x="1779373" y="4462846"/>
            <a:ext cx="1721707" cy="601362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Non</a:t>
            </a:r>
          </a:p>
        </p:txBody>
      </p:sp>
      <p:sp>
        <p:nvSpPr>
          <p:cNvPr id="16" name="Rectangle : avec coins arrondis en diagonale 15">
            <a:extLst>
              <a:ext uri="{FF2B5EF4-FFF2-40B4-BE49-F238E27FC236}">
                <a16:creationId xmlns:a16="http://schemas.microsoft.com/office/drawing/2014/main" id="{5488FA11-5A78-4AAE-92C3-3FAFBB0A1557}"/>
              </a:ext>
            </a:extLst>
          </p:cNvPr>
          <p:cNvSpPr/>
          <p:nvPr/>
        </p:nvSpPr>
        <p:spPr>
          <a:xfrm>
            <a:off x="2813221" y="2471342"/>
            <a:ext cx="6252519" cy="821731"/>
          </a:xfrm>
          <a:prstGeom prst="round2DiagRect">
            <a:avLst>
              <a:gd name="adj1" fmla="val 46742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Désirez-vous un ticket?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FB38524-08D4-43A0-8716-C31A226DAA1D}"/>
              </a:ext>
            </a:extLst>
          </p:cNvPr>
          <p:cNvSpPr txBox="1"/>
          <p:nvPr/>
        </p:nvSpPr>
        <p:spPr>
          <a:xfrm>
            <a:off x="4897394" y="1293340"/>
            <a:ext cx="2084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CRM Bank</a:t>
            </a:r>
          </a:p>
        </p:txBody>
      </p:sp>
    </p:spTree>
    <p:extLst>
      <p:ext uri="{BB962C8B-B14F-4D97-AF65-F5344CB8AC3E}">
        <p14:creationId xmlns:p14="http://schemas.microsoft.com/office/powerpoint/2010/main" val="359977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CEB88-F3E7-4638-80B6-D80189FABD37}"/>
              </a:ext>
            </a:extLst>
          </p:cNvPr>
          <p:cNvSpPr/>
          <p:nvPr/>
        </p:nvSpPr>
        <p:spPr>
          <a:xfrm>
            <a:off x="1779373" y="955589"/>
            <a:ext cx="8320216" cy="5189838"/>
          </a:xfrm>
          <a:prstGeom prst="rect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571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Veuillez patienter …</a:t>
            </a:r>
          </a:p>
        </p:txBody>
      </p:sp>
      <p:sp>
        <p:nvSpPr>
          <p:cNvPr id="3" name="Rectangle : avec coins arrondis en diagonale 2">
            <a:extLst>
              <a:ext uri="{FF2B5EF4-FFF2-40B4-BE49-F238E27FC236}">
                <a16:creationId xmlns:a16="http://schemas.microsoft.com/office/drawing/2014/main" id="{DE8ABE9E-529F-407A-9585-453376D0E791}"/>
              </a:ext>
            </a:extLst>
          </p:cNvPr>
          <p:cNvSpPr/>
          <p:nvPr/>
        </p:nvSpPr>
        <p:spPr>
          <a:xfrm>
            <a:off x="3385751" y="2413686"/>
            <a:ext cx="4885038" cy="261139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Veuillez patienter …</a:t>
            </a:r>
          </a:p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Nous traitons votre opération</a:t>
            </a:r>
          </a:p>
          <a:p>
            <a:pPr algn="ctr"/>
            <a:endParaRPr lang="fr-FR" sz="1800" dirty="0">
              <a:solidFill>
                <a:schemeClr val="accent1">
                  <a:lumMod val="75000"/>
                </a:schemeClr>
              </a:solidFill>
              <a:latin typeface="Microsoft New Tai Lue" panose="020B0502040204020203" pitchFamily="34" charset="0"/>
              <a:ea typeface="Ebrima" panose="02000000000000000000" pitchFamily="2" charset="0"/>
              <a:cs typeface="Microsoft New Tai Lue" panose="020B0502040204020203" pitchFamily="34" charset="0"/>
            </a:endParaRPr>
          </a:p>
          <a:p>
            <a:pPr algn="ctr"/>
            <a:endParaRPr lang="fr-FR" sz="1800" dirty="0">
              <a:solidFill>
                <a:schemeClr val="accent1">
                  <a:lumMod val="75000"/>
                </a:schemeClr>
              </a:solidFill>
              <a:latin typeface="Microsoft New Tai Lue" panose="020B0502040204020203" pitchFamily="34" charset="0"/>
              <a:ea typeface="Ebrima" panose="02000000000000000000" pitchFamily="2" charset="0"/>
              <a:cs typeface="Microsoft New Tai Lue" panose="020B0502040204020203" pitchFamily="34" charset="0"/>
            </a:endParaRPr>
          </a:p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042D04-E417-48C3-AB8C-A709D910C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22" y="3850674"/>
            <a:ext cx="743980" cy="7439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755CC33-A975-42A7-90AA-3888B22CB96B}"/>
              </a:ext>
            </a:extLst>
          </p:cNvPr>
          <p:cNvSpPr txBox="1"/>
          <p:nvPr/>
        </p:nvSpPr>
        <p:spPr>
          <a:xfrm>
            <a:off x="4897394" y="1293340"/>
            <a:ext cx="2084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CRM Bank</a:t>
            </a:r>
          </a:p>
        </p:txBody>
      </p:sp>
    </p:spTree>
    <p:extLst>
      <p:ext uri="{BB962C8B-B14F-4D97-AF65-F5344CB8AC3E}">
        <p14:creationId xmlns:p14="http://schemas.microsoft.com/office/powerpoint/2010/main" val="116085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B933B8-0A8E-4A14-AAE7-1FD4D940B6DA}"/>
              </a:ext>
            </a:extLst>
          </p:cNvPr>
          <p:cNvSpPr/>
          <p:nvPr/>
        </p:nvSpPr>
        <p:spPr>
          <a:xfrm>
            <a:off x="1779373" y="955589"/>
            <a:ext cx="8320216" cy="5189838"/>
          </a:xfrm>
          <a:prstGeom prst="rect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571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Veuillez patienter …</a:t>
            </a:r>
          </a:p>
        </p:txBody>
      </p:sp>
      <p:sp>
        <p:nvSpPr>
          <p:cNvPr id="3" name="Rectangle : avec coins arrondis en diagonale 2">
            <a:extLst>
              <a:ext uri="{FF2B5EF4-FFF2-40B4-BE49-F238E27FC236}">
                <a16:creationId xmlns:a16="http://schemas.microsoft.com/office/drawing/2014/main" id="{CBCF95E8-2D70-4D44-9179-AB87C66C1544}"/>
              </a:ext>
            </a:extLst>
          </p:cNvPr>
          <p:cNvSpPr/>
          <p:nvPr/>
        </p:nvSpPr>
        <p:spPr>
          <a:xfrm>
            <a:off x="3385751" y="2413686"/>
            <a:ext cx="4885038" cy="261139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accent1">
                    <a:lumMod val="75000"/>
                  </a:schemeClr>
                </a:solidFill>
                <a:latin typeface="Microsoft New Tai Lue" panose="020B0502040204020203" pitchFamily="34" charset="0"/>
                <a:ea typeface="Ebrima" panose="02000000000000000000" pitchFamily="2" charset="0"/>
                <a:cs typeface="Microsoft New Tai Lue" panose="020B0502040204020203" pitchFamily="34" charset="0"/>
              </a:rPr>
              <a:t>Reprenez votre carte</a:t>
            </a:r>
          </a:p>
          <a:p>
            <a:pPr algn="ctr"/>
            <a:endParaRPr lang="fr-FR" sz="1800" dirty="0">
              <a:solidFill>
                <a:schemeClr val="accent1">
                  <a:lumMod val="75000"/>
                </a:schemeClr>
              </a:solidFill>
              <a:latin typeface="Microsoft New Tai Lue" panose="020B0502040204020203" pitchFamily="34" charset="0"/>
              <a:ea typeface="Ebrima" panose="02000000000000000000" pitchFamily="2" charset="0"/>
              <a:cs typeface="Microsoft New Tai Lue" panose="020B0502040204020203" pitchFamily="34" charset="0"/>
            </a:endParaRPr>
          </a:p>
          <a:p>
            <a:pPr algn="ctr"/>
            <a:endParaRPr lang="fr-FR" sz="1800" dirty="0">
              <a:solidFill>
                <a:schemeClr val="accent1">
                  <a:lumMod val="75000"/>
                </a:schemeClr>
              </a:solidFill>
              <a:latin typeface="Microsoft New Tai Lue" panose="020B0502040204020203" pitchFamily="34" charset="0"/>
              <a:ea typeface="Ebrima" panose="02000000000000000000" pitchFamily="2" charset="0"/>
              <a:cs typeface="Microsoft New Tai Lue" panose="020B0502040204020203" pitchFamily="34" charset="0"/>
            </a:endParaRPr>
          </a:p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22082D-A32D-4AA9-81F4-DA1E42D77194}"/>
              </a:ext>
            </a:extLst>
          </p:cNvPr>
          <p:cNvSpPr txBox="1"/>
          <p:nvPr/>
        </p:nvSpPr>
        <p:spPr>
          <a:xfrm>
            <a:off x="4897394" y="1293340"/>
            <a:ext cx="2084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CRM Bank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FA6CD8-61C4-448B-A098-74BEE6585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329" y="3531200"/>
            <a:ext cx="1493881" cy="14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81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93</Words>
  <Application>Microsoft Office PowerPoint</Application>
  <PresentationFormat>Grand écran</PresentationFormat>
  <Paragraphs>48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Microsoft New Tai Lue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Masoud RAVANDOUST</dc:creator>
  <cp:lastModifiedBy>Masoud RAVANDOUST</cp:lastModifiedBy>
  <cp:revision>15</cp:revision>
  <dcterms:created xsi:type="dcterms:W3CDTF">2021-02-21T07:54:14Z</dcterms:created>
  <dcterms:modified xsi:type="dcterms:W3CDTF">2021-02-21T10:12:28Z</dcterms:modified>
</cp:coreProperties>
</file>