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889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869" y="1122363"/>
            <a:ext cx="7557850" cy="2387600"/>
          </a:xfrm>
        </p:spPr>
        <p:txBody>
          <a:bodyPr anchor="b"/>
          <a:lstStyle>
            <a:lvl1pPr algn="ctr"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449" y="3602038"/>
            <a:ext cx="6668691" cy="1655762"/>
          </a:xfrm>
        </p:spPr>
        <p:txBody>
          <a:bodyPr/>
          <a:lstStyle>
            <a:lvl1pPr marL="0" indent="0" algn="ctr">
              <a:buNone/>
              <a:defRPr sz="2334"/>
            </a:lvl1pPr>
            <a:lvl2pPr marL="444581" indent="0" algn="ctr">
              <a:buNone/>
              <a:defRPr sz="1945"/>
            </a:lvl2pPr>
            <a:lvl3pPr marL="889163" indent="0" algn="ctr">
              <a:buNone/>
              <a:defRPr sz="1750"/>
            </a:lvl3pPr>
            <a:lvl4pPr marL="1333744" indent="0" algn="ctr">
              <a:buNone/>
              <a:defRPr sz="1556"/>
            </a:lvl4pPr>
            <a:lvl5pPr marL="1778325" indent="0" algn="ctr">
              <a:buNone/>
              <a:defRPr sz="1556"/>
            </a:lvl5pPr>
            <a:lvl6pPr marL="2222906" indent="0" algn="ctr">
              <a:buNone/>
              <a:defRPr sz="1556"/>
            </a:lvl6pPr>
            <a:lvl7pPr marL="2667488" indent="0" algn="ctr">
              <a:buNone/>
              <a:defRPr sz="1556"/>
            </a:lvl7pPr>
            <a:lvl8pPr marL="3112069" indent="0" algn="ctr">
              <a:buNone/>
              <a:defRPr sz="1556"/>
            </a:lvl8pPr>
            <a:lvl9pPr marL="3556650" indent="0" algn="ctr">
              <a:buNone/>
              <a:defRPr sz="15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043" y="365125"/>
            <a:ext cx="1917249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297" y="365125"/>
            <a:ext cx="5640601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6" y="1709740"/>
            <a:ext cx="7668995" cy="2852737"/>
          </a:xfrm>
        </p:spPr>
        <p:txBody>
          <a:bodyPr anchor="b"/>
          <a:lstStyle>
            <a:lvl1pPr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66" y="4589465"/>
            <a:ext cx="7668995" cy="1500187"/>
          </a:xfrm>
        </p:spPr>
        <p:txBody>
          <a:bodyPr/>
          <a:lstStyle>
            <a:lvl1pPr marL="0" indent="0">
              <a:buNone/>
              <a:defRPr sz="2334">
                <a:solidFill>
                  <a:schemeClr val="tx1"/>
                </a:solidFill>
              </a:defRPr>
            </a:lvl1pPr>
            <a:lvl2pPr marL="44458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2pPr>
            <a:lvl3pPr marL="889163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74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177832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222906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2667488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11206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355665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297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1366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365127"/>
            <a:ext cx="766899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56" y="1681163"/>
            <a:ext cx="3761558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56" y="2505075"/>
            <a:ext cx="376155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1367" y="1681163"/>
            <a:ext cx="3780083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1367" y="2505075"/>
            <a:ext cx="3780083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083" y="987427"/>
            <a:ext cx="4501366" cy="4873625"/>
          </a:xfrm>
        </p:spPr>
        <p:txBody>
          <a:bodyPr/>
          <a:lstStyle>
            <a:lvl1pPr>
              <a:defRPr sz="3112"/>
            </a:lvl1pPr>
            <a:lvl2pPr>
              <a:defRPr sz="2723"/>
            </a:lvl2pPr>
            <a:lvl3pPr>
              <a:defRPr sz="2334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0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80083" y="987427"/>
            <a:ext cx="4501366" cy="4873625"/>
          </a:xfrm>
        </p:spPr>
        <p:txBody>
          <a:bodyPr anchor="t"/>
          <a:lstStyle>
            <a:lvl1pPr marL="0" indent="0">
              <a:buNone/>
              <a:defRPr sz="3112"/>
            </a:lvl1pPr>
            <a:lvl2pPr marL="444581" indent="0">
              <a:buNone/>
              <a:defRPr sz="2723"/>
            </a:lvl2pPr>
            <a:lvl3pPr marL="889163" indent="0">
              <a:buNone/>
              <a:defRPr sz="2334"/>
            </a:lvl3pPr>
            <a:lvl4pPr marL="1333744" indent="0">
              <a:buNone/>
              <a:defRPr sz="1945"/>
            </a:lvl4pPr>
            <a:lvl5pPr marL="1778325" indent="0">
              <a:buNone/>
              <a:defRPr sz="1945"/>
            </a:lvl5pPr>
            <a:lvl6pPr marL="2222906" indent="0">
              <a:buNone/>
              <a:defRPr sz="1945"/>
            </a:lvl6pPr>
            <a:lvl7pPr marL="2667488" indent="0">
              <a:buNone/>
              <a:defRPr sz="1945"/>
            </a:lvl7pPr>
            <a:lvl8pPr marL="3112069" indent="0">
              <a:buNone/>
              <a:defRPr sz="1945"/>
            </a:lvl8pPr>
            <a:lvl9pPr marL="3556650" indent="0">
              <a:buNone/>
              <a:defRPr sz="1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297" y="365127"/>
            <a:ext cx="7668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297" y="1825625"/>
            <a:ext cx="7668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297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AFDB-F154-4340-9CA5-1DCE496C2763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5339" y="6356352"/>
            <a:ext cx="3000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684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9163" rtl="0" eaLnBrk="1" latinLnBrk="0" hangingPunct="1">
        <a:lnSpc>
          <a:spcPct val="90000"/>
        </a:lnSpc>
        <a:spcBef>
          <a:spcPct val="0"/>
        </a:spcBef>
        <a:buNone/>
        <a:defRPr sz="4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91" indent="-222291" algn="l" defTabSz="889163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3" kern="1200">
          <a:solidFill>
            <a:schemeClr val="tx1"/>
          </a:solidFill>
          <a:latin typeface="+mn-lt"/>
          <a:ea typeface="+mn-ea"/>
          <a:cs typeface="+mn-cs"/>
        </a:defRPr>
      </a:lvl1pPr>
      <a:lvl2pPr marL="666872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2pPr>
      <a:lvl3pPr marL="1111453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556034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616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5197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778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4360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941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581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9163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744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8325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906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7488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2069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665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 montant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2AA8FD05-C14A-453A-B0EC-1A14EFDF3775}"/>
                </a:ext>
              </a:extLst>
            </p:cNvPr>
            <p:cNvSpPr/>
            <p:nvPr/>
          </p:nvSpPr>
          <p:spPr>
            <a:xfrm>
              <a:off x="284269" y="2330283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539391"/>
              <a:ext cx="8172452" cy="118586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Appuyer sur la touche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face au montant désiré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A5DF2F-F8D6-47C2-8246-476FBF4C1E7B}"/>
                </a:ext>
              </a:extLst>
            </p:cNvPr>
            <p:cNvSpPr/>
            <p:nvPr/>
          </p:nvSpPr>
          <p:spPr>
            <a:xfrm>
              <a:off x="2721769" y="2852737"/>
              <a:ext cx="3467100" cy="20022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Picture 4" descr="Image result for billets png transparents">
              <a:extLst>
                <a:ext uri="{FF2B5EF4-FFF2-40B4-BE49-F238E27FC236}">
                  <a16:creationId xmlns:a16="http://schemas.microsoft.com/office/drawing/2014/main" id="{CB0345ED-9343-46C5-BF45-BB6341C16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378" y="3179773"/>
              <a:ext cx="2521880" cy="156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èche : droite à entaille 36">
              <a:extLst>
                <a:ext uri="{FF2B5EF4-FFF2-40B4-BE49-F238E27FC236}">
                  <a16:creationId xmlns:a16="http://schemas.microsoft.com/office/drawing/2014/main" id="{C4D74F88-94E4-4EAF-BE81-FED90D1DFE23}"/>
                </a:ext>
              </a:extLst>
            </p:cNvPr>
            <p:cNvSpPr/>
            <p:nvPr/>
          </p:nvSpPr>
          <p:spPr>
            <a:xfrm>
              <a:off x="5519873" y="3654557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 : droite à entaille 37">
              <a:extLst>
                <a:ext uri="{FF2B5EF4-FFF2-40B4-BE49-F238E27FC236}">
                  <a16:creationId xmlns:a16="http://schemas.microsoft.com/office/drawing/2014/main" id="{E7B44325-F78D-4DE7-926E-963213AC9155}"/>
                </a:ext>
              </a:extLst>
            </p:cNvPr>
            <p:cNvSpPr/>
            <p:nvPr/>
          </p:nvSpPr>
          <p:spPr>
            <a:xfrm rot="10800000">
              <a:off x="2857363" y="3659319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63FD5D2-423C-46A7-B52A-93E23213B973}"/>
                </a:ext>
              </a:extLst>
            </p:cNvPr>
            <p:cNvSpPr/>
            <p:nvPr/>
          </p:nvSpPr>
          <p:spPr>
            <a:xfrm>
              <a:off x="284269" y="3204219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$ 40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7732D4A-A4E5-459E-9BAD-1B99155F32DC}"/>
                </a:ext>
              </a:extLst>
            </p:cNvPr>
            <p:cNvSpPr/>
            <p:nvPr/>
          </p:nvSpPr>
          <p:spPr>
            <a:xfrm>
              <a:off x="284269" y="4078155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$ 60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9" y="4952091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$ 80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575DCC3C-DDD8-43F7-A04D-A370161FA4A8}"/>
                </a:ext>
              </a:extLst>
            </p:cNvPr>
            <p:cNvSpPr/>
            <p:nvPr/>
          </p:nvSpPr>
          <p:spPr>
            <a:xfrm>
              <a:off x="6408861" y="2330283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$ 100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4C5FA9C-DA83-475E-B04A-5BECF5A8A70B}"/>
                </a:ext>
              </a:extLst>
            </p:cNvPr>
            <p:cNvSpPr/>
            <p:nvPr/>
          </p:nvSpPr>
          <p:spPr>
            <a:xfrm>
              <a:off x="6408861" y="3204219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$ 140</a:t>
              </a: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A39F58C-09AD-4E1A-905F-A04C8350CE89}"/>
                </a:ext>
              </a:extLst>
            </p:cNvPr>
            <p:cNvSpPr/>
            <p:nvPr/>
          </p:nvSpPr>
          <p:spPr>
            <a:xfrm>
              <a:off x="6408861" y="4078155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$ 200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6408861" y="4952091"/>
              <a:ext cx="2183948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Autre montant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0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des billets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43BAE69-B0CA-4628-93A0-40FC15E699F2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16D344F-4515-43C1-9032-98953D4963F5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96FF100-503D-4E43-ACEB-62802412FC0E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F0595-69F0-48CC-A387-A461C6BC1E6E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17" name="Picture 4" descr="Image result for patientez png transaparent">
              <a:extLst>
                <a:ext uri="{FF2B5EF4-FFF2-40B4-BE49-F238E27FC236}">
                  <a16:creationId xmlns:a16="http://schemas.microsoft.com/office/drawing/2014/main" id="{BB398115-CE77-494E-95AC-1746F01A2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837BDD-0D8C-4C15-BE90-294897226D46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7E14410-1306-4B9A-9E47-7855F4F0847C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préparons vos billets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DF82484C-4BD1-4447-9F28-7E03E5318432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des billets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AE7ED9-F774-4B8B-B64F-7673538FF59A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29835-09CC-4A10-95E7-38116E3B71DF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FE90AB90-7415-4550-9C4B-8E7D84B11BA1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A10508-6659-48D3-B3BC-140D91C6E811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15ACA1F-21D5-422E-8B50-0AA6D3C21060}"/>
                </a:ext>
              </a:extLst>
            </p:cNvPr>
            <p:cNvSpPr txBox="1"/>
            <p:nvPr/>
          </p:nvSpPr>
          <p:spPr>
            <a:xfrm>
              <a:off x="3171825" y="2505670"/>
              <a:ext cx="3352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récupérer </a:t>
              </a:r>
            </a:p>
            <a:p>
              <a:r>
                <a:rPr lang="fr-FR" sz="4800" b="1" dirty="0">
                  <a:solidFill>
                    <a:schemeClr val="bg1"/>
                  </a:solidFill>
                </a:rPr>
                <a:t>votre argent</a:t>
              </a:r>
            </a:p>
          </p:txBody>
        </p:sp>
        <p:pic>
          <p:nvPicPr>
            <p:cNvPr id="8" name="Picture 2" descr="28 Collection Of Cash Clipart Png - Clip Art Money Png (2400x2400), Png Download">
              <a:extLst>
                <a:ext uri="{FF2B5EF4-FFF2-40B4-BE49-F238E27FC236}">
                  <a16:creationId xmlns:a16="http://schemas.microsoft.com/office/drawing/2014/main" id="{8F413689-9878-49EB-B5B5-91E02519C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600" y="2875002"/>
              <a:ext cx="2221505" cy="15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3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58C16107-03D3-478A-8083-8C790162621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Proposition de reçu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77F84A9-01BF-48FB-996E-BCBF3DCBF494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1EC8E838-4697-40EF-B72D-3E067F44557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E75A8A2-3BA3-4B7D-A21C-2937CD5D5666}"/>
                </a:ext>
              </a:extLst>
            </p:cNvPr>
            <p:cNvSpPr/>
            <p:nvPr/>
          </p:nvSpPr>
          <p:spPr>
            <a:xfrm>
              <a:off x="1933574" y="4108533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Non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DCE0260-7F4D-4F5D-BEAB-77BAEA05A381}"/>
                </a:ext>
              </a:extLst>
            </p:cNvPr>
            <p:cNvSpPr/>
            <p:nvPr/>
          </p:nvSpPr>
          <p:spPr>
            <a:xfrm>
              <a:off x="2590799" y="2182346"/>
              <a:ext cx="7010400" cy="923330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un ticket ?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442F9DF-0DB7-4EB3-B4F8-73634B2AC94B}"/>
                </a:ext>
              </a:extLst>
            </p:cNvPr>
            <p:cNvSpPr/>
            <p:nvPr/>
          </p:nvSpPr>
          <p:spPr>
            <a:xfrm>
              <a:off x="7781925" y="4108532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Oui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B14C56-0E0C-4718-B907-A4209F3312E6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du ticket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BA9996-F431-4B59-9ED8-B961EBCFB8CB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51C1D89-29C8-40D5-BD02-DE97EB8FAF09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A4F7306-6E71-4123-BCDC-EC3C5166D6D0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C95726-AB9B-44B3-ABB7-E8BE70822BB2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7" name="Picture 4" descr="Image result for patientez png transaparent">
              <a:extLst>
                <a:ext uri="{FF2B5EF4-FFF2-40B4-BE49-F238E27FC236}">
                  <a16:creationId xmlns:a16="http://schemas.microsoft.com/office/drawing/2014/main" id="{3E2E9CF1-9AB0-4EA2-8AF7-5EB0C0FF2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A6AD03A-733B-44E0-8EE3-ACE642E8B128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EB05C5-8E28-4C6F-AAFD-9AEF76B0D446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traitons votre opération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83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 la carte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3F6DF86-3ADF-46E7-B525-B37DD4263275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A5B8E-CCD5-473D-B123-3272AF54DF74}"/>
                </a:ext>
              </a:extLst>
            </p:cNvPr>
            <p:cNvGrpSpPr/>
            <p:nvPr/>
          </p:nvGrpSpPr>
          <p:grpSpPr>
            <a:xfrm>
              <a:off x="3023641" y="2485442"/>
              <a:ext cx="6002454" cy="2586987"/>
              <a:chOff x="3023641" y="2485442"/>
              <a:chExt cx="6002454" cy="25869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7A7DA36-9961-4BF8-96F5-804F97294176}"/>
                  </a:ext>
                </a:extLst>
              </p:cNvPr>
              <p:cNvSpPr txBox="1"/>
              <p:nvPr/>
            </p:nvSpPr>
            <p:spPr>
              <a:xfrm>
                <a:off x="3023641" y="2994106"/>
                <a:ext cx="3074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 b="1" dirty="0">
                    <a:solidFill>
                      <a:schemeClr val="bg1"/>
                    </a:solidFill>
                  </a:rPr>
                  <a:t>Reprenez</a:t>
                </a:r>
              </a:p>
              <a:p>
                <a:r>
                  <a:rPr lang="fr-FR" sz="4800" b="1" dirty="0">
                    <a:solidFill>
                      <a:schemeClr val="bg1"/>
                    </a:solidFill>
                  </a:rPr>
                  <a:t>votre carte</a:t>
                </a:r>
              </a:p>
            </p:txBody>
          </p:sp>
          <p:pic>
            <p:nvPicPr>
              <p:cNvPr id="9" name="Picture 4" descr="Image result for take card">
                <a:extLst>
                  <a:ext uri="{FF2B5EF4-FFF2-40B4-BE49-F238E27FC236}">
                    <a16:creationId xmlns:a16="http://schemas.microsoft.com/office/drawing/2014/main" id="{E6033DAC-C9E2-4BA4-AB40-558E096C6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9108" y="2485442"/>
                <a:ext cx="2586987" cy="258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46478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90</Words>
  <Application>Microsoft Office PowerPoint</Application>
  <PresentationFormat>Personnalisé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2</cp:revision>
  <dcterms:created xsi:type="dcterms:W3CDTF">2021-02-21T08:22:05Z</dcterms:created>
  <dcterms:modified xsi:type="dcterms:W3CDTF">2021-02-21T08:39:28Z</dcterms:modified>
</cp:coreProperties>
</file>