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1C68-F387-4D41-8BF7-84637F36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0FD6C-9901-464E-B128-ECDF99F8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F0F61-E91B-4ABC-9EC5-CF4FB4C6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F7093-D375-4570-9111-3A848C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DC884-CAF6-4F65-8C49-33D964C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6E3A4-F53F-4C22-8623-EB11DFDF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605BF-FDD9-4A25-AC05-1833C3CC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527A4-B011-43ED-BAA1-EC240E4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8E637-1707-440C-B1D5-22BB0B8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D045E-F3A7-4CAA-869A-37779109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9E437-1CDC-47E5-AC38-485EBCA55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704D4-04FD-4A28-917A-28160E2E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499292-6C38-4A90-A5FE-10E29CB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84292-1F60-4BEC-B3F0-6BC18A7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0D8F3-1605-4DA8-ADFE-21FC88C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26DB5-3958-4797-ADB2-E2B870D1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2030D-F893-4F08-8BB3-4729828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296FB-01F5-44CA-B0F9-865E7C7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18C7-E239-4AE0-8581-C48940F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D7292-9B1E-44CB-B99B-405EDF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734C5-DB47-4EEE-AC71-132F3D3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ABC5F-6348-4800-AE83-BB50DFDD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E8AEC-7781-4F4D-AD69-E2CD4EB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57FC1-B053-4E4A-9DD1-1FF5B7E1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4BF47-8566-44DB-BFB5-C462719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4B27D-49D0-4C3B-9D47-4A37F7C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F98EF-3AB4-4118-8CC2-39D923AA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99A2-7FBA-4721-83C1-757AF535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884AC-685E-4CA2-AA6F-E6836264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7CC46-E2C2-49EC-B461-044DE4B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79B5E-5412-4C6D-9315-DD97FD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07DBF-858D-409F-8ED2-27E48424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15B7-B89E-4B98-9AD6-BA88A89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C638-5965-45B9-8FF2-993C495A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E1CCD-6F3A-4240-92E7-79E09485C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3BFD6-27B2-434A-8F86-80AA28A7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7552F0-7E3D-4A45-BB86-7BCCB72E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72E4B6-56EF-4095-A56B-BE059F9E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1710F9-B753-4843-9E8E-2CDF48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ED4AD-119D-402F-A54F-69CFB92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A06C3-61E4-4FD4-88DD-B7C1A137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CE6F4-CA7A-4D70-9AFB-A4ED554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2CD74A-227E-4D45-8321-0A2246F5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F7DEBA-2965-4BF9-BCBA-40ABBC30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FA493-4B25-45F1-9514-14D6385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AA18B-779C-4BDD-8F05-3D5D11F6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BB01-0E78-4389-8867-A6F75A32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2AB05-15E2-4745-BD8E-7FC02DA5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701D6-5C71-4560-B6C1-3CD2A31F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E24E3-0DB4-4715-AB16-6D94450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9616C-488E-44BE-ADFA-61BE737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79625-9432-41FD-A433-A8AB6397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7E277-F93F-479E-85CF-76DFFBF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FEEC2-8A5B-47D5-8B96-2D6ADAE5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E2F67-CFBA-496E-8AFF-E2B413DF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72855-AB00-4DEE-9A0B-D09716B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93912-0868-47A0-A27E-04D6BA45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B20F5-D886-4652-AA05-18002211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E48A84-68F5-46A3-B328-037E2E6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DAC2A-52EF-47D4-A4A8-ACB48D7A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941DB-B4B2-4D05-ACC6-34B5B9CFB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E1BB2-814E-4071-A6E6-953833ABA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A5471-803F-4CAB-869D-2682862A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890712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4DEDBE-713F-4FBA-B9E4-D9514DD6A0DA}"/>
              </a:ext>
            </a:extLst>
          </p:cNvPr>
          <p:cNvSpPr/>
          <p:nvPr/>
        </p:nvSpPr>
        <p:spPr>
          <a:xfrm>
            <a:off x="1924049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0028820-3C7F-4380-B8C1-E0EB8701E019}"/>
              </a:ext>
            </a:extLst>
          </p:cNvPr>
          <p:cNvSpPr/>
          <p:nvPr/>
        </p:nvSpPr>
        <p:spPr>
          <a:xfrm>
            <a:off x="1924049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50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24049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80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58F942-F8EF-48F7-BBA5-AD525E2D7D66}"/>
              </a:ext>
            </a:extLst>
          </p:cNvPr>
          <p:cNvSpPr/>
          <p:nvPr/>
        </p:nvSpPr>
        <p:spPr>
          <a:xfrm>
            <a:off x="8362951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977CBB-8DB9-4B39-B055-4B3712FA4841}"/>
              </a:ext>
            </a:extLst>
          </p:cNvPr>
          <p:cNvSpPr/>
          <p:nvPr/>
        </p:nvSpPr>
        <p:spPr>
          <a:xfrm>
            <a:off x="8362951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F903AD-0D92-44CF-B179-AD7F741AE2D4}"/>
              </a:ext>
            </a:extLst>
          </p:cNvPr>
          <p:cNvSpPr/>
          <p:nvPr/>
        </p:nvSpPr>
        <p:spPr>
          <a:xfrm>
            <a:off x="8362951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Autres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009774" y="576262"/>
            <a:ext cx="8172452" cy="1185863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Appuyer sur la touche 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face au montant désiré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60B3-D6D1-4BAC-A484-2C9448E6A020}"/>
              </a:ext>
            </a:extLst>
          </p:cNvPr>
          <p:cNvSpPr/>
          <p:nvPr/>
        </p:nvSpPr>
        <p:spPr>
          <a:xfrm>
            <a:off x="4362450" y="2889608"/>
            <a:ext cx="3467100" cy="20022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billets png transparents">
            <a:extLst>
              <a:ext uri="{FF2B5EF4-FFF2-40B4-BE49-F238E27FC236}">
                <a16:creationId xmlns:a16="http://schemas.microsoft.com/office/drawing/2014/main" id="{DF66220C-F074-4901-B856-D8BAF0BD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59" y="3216644"/>
            <a:ext cx="2521880" cy="15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 : droite à entaille 17">
            <a:extLst>
              <a:ext uri="{FF2B5EF4-FFF2-40B4-BE49-F238E27FC236}">
                <a16:creationId xmlns:a16="http://schemas.microsoft.com/office/drawing/2014/main" id="{3240CBBD-041C-424D-A5AF-5E860C04F392}"/>
              </a:ext>
            </a:extLst>
          </p:cNvPr>
          <p:cNvSpPr/>
          <p:nvPr/>
        </p:nvSpPr>
        <p:spPr>
          <a:xfrm>
            <a:off x="7160554" y="3691428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à entaille 20">
            <a:extLst>
              <a:ext uri="{FF2B5EF4-FFF2-40B4-BE49-F238E27FC236}">
                <a16:creationId xmlns:a16="http://schemas.microsoft.com/office/drawing/2014/main" id="{4600210C-5F8A-4CD2-AD63-902B69CCEF1E}"/>
              </a:ext>
            </a:extLst>
          </p:cNvPr>
          <p:cNvSpPr/>
          <p:nvPr/>
        </p:nvSpPr>
        <p:spPr>
          <a:xfrm rot="10800000">
            <a:off x="4498044" y="3696190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33574" y="4108533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590799" y="2182346"/>
            <a:ext cx="7010400" cy="923330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Désirez-vous un ticket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F404D9-435A-42D4-BA88-1053F3E5CF07}"/>
              </a:ext>
            </a:extLst>
          </p:cNvPr>
          <p:cNvSpPr/>
          <p:nvPr/>
        </p:nvSpPr>
        <p:spPr>
          <a:xfrm>
            <a:off x="7781925" y="4108532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</p:spTree>
    <p:extLst>
      <p:ext uri="{BB962C8B-B14F-4D97-AF65-F5344CB8AC3E}">
        <p14:creationId xmlns:p14="http://schemas.microsoft.com/office/powerpoint/2010/main" val="199774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3138485" y="2036380"/>
            <a:ext cx="591502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pic>
        <p:nvPicPr>
          <p:cNvPr id="2052" name="Picture 4" descr="Image result for patientez png transaparent">
            <a:extLst>
              <a:ext uri="{FF2B5EF4-FFF2-40B4-BE49-F238E27FC236}">
                <a16:creationId xmlns:a16="http://schemas.microsoft.com/office/drawing/2014/main" id="{A59060C5-22EF-4B76-A875-6B43D633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8" y="2590710"/>
            <a:ext cx="1430655" cy="14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5355906" y="2466453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Veuillez patienter…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06FF0C-BF60-400C-A04A-B7908A74E2B6}"/>
              </a:ext>
            </a:extLst>
          </p:cNvPr>
          <p:cNvSpPr txBox="1"/>
          <p:nvPr/>
        </p:nvSpPr>
        <p:spPr>
          <a:xfrm>
            <a:off x="3531868" y="4312337"/>
            <a:ext cx="51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Nous traitons votre opération </a:t>
            </a:r>
          </a:p>
        </p:txBody>
      </p:sp>
    </p:spTree>
    <p:extLst>
      <p:ext uri="{BB962C8B-B14F-4D97-AF65-F5344CB8AC3E}">
        <p14:creationId xmlns:p14="http://schemas.microsoft.com/office/powerpoint/2010/main" val="41074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582228" y="2155486"/>
            <a:ext cx="3314701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2702242" y="2994108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Reprenez</a:t>
            </a:r>
          </a:p>
          <a:p>
            <a:r>
              <a:rPr lang="fr-FR" sz="4800" b="1" dirty="0">
                <a:solidFill>
                  <a:schemeClr val="bg1"/>
                </a:solidFill>
              </a:rPr>
              <a:t>votre carte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3338D1B-EEE7-41C8-B948-FCD4C379E42F}"/>
              </a:ext>
            </a:extLst>
          </p:cNvPr>
          <p:cNvSpPr/>
          <p:nvPr/>
        </p:nvSpPr>
        <p:spPr>
          <a:xfrm>
            <a:off x="6295073" y="2155486"/>
            <a:ext cx="3314701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100" name="Picture 4" descr="Image result for take card">
            <a:extLst>
              <a:ext uri="{FF2B5EF4-FFF2-40B4-BE49-F238E27FC236}">
                <a16:creationId xmlns:a16="http://schemas.microsoft.com/office/drawing/2014/main" id="{895FB45E-7982-44A7-9C6E-8A8F8350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29" y="2485444"/>
            <a:ext cx="2586987" cy="25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47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59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13</cp:revision>
  <dcterms:created xsi:type="dcterms:W3CDTF">2021-02-20T19:01:54Z</dcterms:created>
  <dcterms:modified xsi:type="dcterms:W3CDTF">2021-02-20T22:04:48Z</dcterms:modified>
</cp:coreProperties>
</file>