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71" r:id="rId3"/>
    <p:sldId id="272" r:id="rId4"/>
    <p:sldId id="264" r:id="rId5"/>
    <p:sldId id="265" r:id="rId6"/>
    <p:sldId id="267" r:id="rId7"/>
    <p:sldId id="266" r:id="rId8"/>
    <p:sldId id="270" r:id="rId9"/>
    <p:sldId id="256" r:id="rId10"/>
    <p:sldId id="262" r:id="rId11"/>
    <p:sldId id="268" r:id="rId12"/>
    <p:sldId id="269" r:id="rId13"/>
    <p:sldId id="257" r:id="rId14"/>
    <p:sldId id="258" r:id="rId15"/>
    <p:sldId id="259" r:id="rId16"/>
    <p:sldId id="260" r:id="rId17"/>
    <p:sldId id="261" r:id="rId18"/>
  </p:sldIdLst>
  <p:sldSz cx="8891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869" y="1122363"/>
            <a:ext cx="7557850" cy="2387600"/>
          </a:xfrm>
        </p:spPr>
        <p:txBody>
          <a:bodyPr anchor="b"/>
          <a:lstStyle>
            <a:lvl1pPr algn="ctr">
              <a:defRPr sz="5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449" y="3602038"/>
            <a:ext cx="6668691" cy="1655762"/>
          </a:xfrm>
        </p:spPr>
        <p:txBody>
          <a:bodyPr/>
          <a:lstStyle>
            <a:lvl1pPr marL="0" indent="0" algn="ctr">
              <a:buNone/>
              <a:defRPr sz="2334"/>
            </a:lvl1pPr>
            <a:lvl2pPr marL="444581" indent="0" algn="ctr">
              <a:buNone/>
              <a:defRPr sz="1945"/>
            </a:lvl2pPr>
            <a:lvl3pPr marL="889163" indent="0" algn="ctr">
              <a:buNone/>
              <a:defRPr sz="1750"/>
            </a:lvl3pPr>
            <a:lvl4pPr marL="1333744" indent="0" algn="ctr">
              <a:buNone/>
              <a:defRPr sz="1556"/>
            </a:lvl4pPr>
            <a:lvl5pPr marL="1778325" indent="0" algn="ctr">
              <a:buNone/>
              <a:defRPr sz="1556"/>
            </a:lvl5pPr>
            <a:lvl6pPr marL="2222906" indent="0" algn="ctr">
              <a:buNone/>
              <a:defRPr sz="1556"/>
            </a:lvl6pPr>
            <a:lvl7pPr marL="2667488" indent="0" algn="ctr">
              <a:buNone/>
              <a:defRPr sz="1556"/>
            </a:lvl7pPr>
            <a:lvl8pPr marL="3112069" indent="0" algn="ctr">
              <a:buNone/>
              <a:defRPr sz="1556"/>
            </a:lvl8pPr>
            <a:lvl9pPr marL="3556650" indent="0" algn="ctr">
              <a:buNone/>
              <a:defRPr sz="15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043" y="365125"/>
            <a:ext cx="1917249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297" y="365125"/>
            <a:ext cx="5640601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01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4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6" y="1709740"/>
            <a:ext cx="7668995" cy="2852737"/>
          </a:xfrm>
        </p:spPr>
        <p:txBody>
          <a:bodyPr anchor="b"/>
          <a:lstStyle>
            <a:lvl1pPr>
              <a:defRPr sz="5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666" y="4589465"/>
            <a:ext cx="7668995" cy="1500187"/>
          </a:xfrm>
        </p:spPr>
        <p:txBody>
          <a:bodyPr/>
          <a:lstStyle>
            <a:lvl1pPr marL="0" indent="0">
              <a:buNone/>
              <a:defRPr sz="2334">
                <a:solidFill>
                  <a:schemeClr val="tx1"/>
                </a:solidFill>
              </a:defRPr>
            </a:lvl1pPr>
            <a:lvl2pPr marL="444581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2pPr>
            <a:lvl3pPr marL="889163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3pPr>
            <a:lvl4pPr marL="133374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177832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222906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2667488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11206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355665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297" y="1825625"/>
            <a:ext cx="3778925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1366" y="1825625"/>
            <a:ext cx="3778925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0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365127"/>
            <a:ext cx="766899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56" y="1681163"/>
            <a:ext cx="3761558" cy="82391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581" indent="0">
              <a:buNone/>
              <a:defRPr sz="1945" b="1"/>
            </a:lvl2pPr>
            <a:lvl3pPr marL="889163" indent="0">
              <a:buNone/>
              <a:defRPr sz="1750" b="1"/>
            </a:lvl3pPr>
            <a:lvl4pPr marL="1333744" indent="0">
              <a:buNone/>
              <a:defRPr sz="1556" b="1"/>
            </a:lvl4pPr>
            <a:lvl5pPr marL="1778325" indent="0">
              <a:buNone/>
              <a:defRPr sz="1556" b="1"/>
            </a:lvl5pPr>
            <a:lvl6pPr marL="2222906" indent="0">
              <a:buNone/>
              <a:defRPr sz="1556" b="1"/>
            </a:lvl6pPr>
            <a:lvl7pPr marL="2667488" indent="0">
              <a:buNone/>
              <a:defRPr sz="1556" b="1"/>
            </a:lvl7pPr>
            <a:lvl8pPr marL="3112069" indent="0">
              <a:buNone/>
              <a:defRPr sz="1556" b="1"/>
            </a:lvl8pPr>
            <a:lvl9pPr marL="3556650" indent="0">
              <a:buNone/>
              <a:defRPr sz="15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56" y="2505075"/>
            <a:ext cx="376155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1367" y="1681163"/>
            <a:ext cx="3780083" cy="823912"/>
          </a:xfrm>
        </p:spPr>
        <p:txBody>
          <a:bodyPr anchor="b"/>
          <a:lstStyle>
            <a:lvl1pPr marL="0" indent="0">
              <a:buNone/>
              <a:defRPr sz="2334" b="1"/>
            </a:lvl1pPr>
            <a:lvl2pPr marL="444581" indent="0">
              <a:buNone/>
              <a:defRPr sz="1945" b="1"/>
            </a:lvl2pPr>
            <a:lvl3pPr marL="889163" indent="0">
              <a:buNone/>
              <a:defRPr sz="1750" b="1"/>
            </a:lvl3pPr>
            <a:lvl4pPr marL="1333744" indent="0">
              <a:buNone/>
              <a:defRPr sz="1556" b="1"/>
            </a:lvl4pPr>
            <a:lvl5pPr marL="1778325" indent="0">
              <a:buNone/>
              <a:defRPr sz="1556" b="1"/>
            </a:lvl5pPr>
            <a:lvl6pPr marL="2222906" indent="0">
              <a:buNone/>
              <a:defRPr sz="1556" b="1"/>
            </a:lvl6pPr>
            <a:lvl7pPr marL="2667488" indent="0">
              <a:buNone/>
              <a:defRPr sz="1556" b="1"/>
            </a:lvl7pPr>
            <a:lvl8pPr marL="3112069" indent="0">
              <a:buNone/>
              <a:defRPr sz="1556" b="1"/>
            </a:lvl8pPr>
            <a:lvl9pPr marL="3556650" indent="0">
              <a:buNone/>
              <a:defRPr sz="15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1367" y="2505075"/>
            <a:ext cx="3780083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5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457200"/>
            <a:ext cx="2867769" cy="1600200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083" y="987427"/>
            <a:ext cx="4501366" cy="4873625"/>
          </a:xfrm>
        </p:spPr>
        <p:txBody>
          <a:bodyPr/>
          <a:lstStyle>
            <a:lvl1pPr>
              <a:defRPr sz="3112"/>
            </a:lvl1pPr>
            <a:lvl2pPr>
              <a:defRPr sz="2723"/>
            </a:lvl2pPr>
            <a:lvl3pPr>
              <a:defRPr sz="2334"/>
            </a:lvl3pPr>
            <a:lvl4pPr>
              <a:defRPr sz="1945"/>
            </a:lvl4pPr>
            <a:lvl5pPr>
              <a:defRPr sz="1945"/>
            </a:lvl5pPr>
            <a:lvl6pPr>
              <a:defRPr sz="1945"/>
            </a:lvl6pPr>
            <a:lvl7pPr>
              <a:defRPr sz="1945"/>
            </a:lvl7pPr>
            <a:lvl8pPr>
              <a:defRPr sz="1945"/>
            </a:lvl8pPr>
            <a:lvl9pPr>
              <a:defRPr sz="1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2057400"/>
            <a:ext cx="2867769" cy="3811588"/>
          </a:xfrm>
        </p:spPr>
        <p:txBody>
          <a:bodyPr/>
          <a:lstStyle>
            <a:lvl1pPr marL="0" indent="0">
              <a:buNone/>
              <a:defRPr sz="1556"/>
            </a:lvl1pPr>
            <a:lvl2pPr marL="444581" indent="0">
              <a:buNone/>
              <a:defRPr sz="1361"/>
            </a:lvl2pPr>
            <a:lvl3pPr marL="889163" indent="0">
              <a:buNone/>
              <a:defRPr sz="1167"/>
            </a:lvl3pPr>
            <a:lvl4pPr marL="1333744" indent="0">
              <a:buNone/>
              <a:defRPr sz="972"/>
            </a:lvl4pPr>
            <a:lvl5pPr marL="1778325" indent="0">
              <a:buNone/>
              <a:defRPr sz="972"/>
            </a:lvl5pPr>
            <a:lvl6pPr marL="2222906" indent="0">
              <a:buNone/>
              <a:defRPr sz="972"/>
            </a:lvl6pPr>
            <a:lvl7pPr marL="2667488" indent="0">
              <a:buNone/>
              <a:defRPr sz="972"/>
            </a:lvl7pPr>
            <a:lvl8pPr marL="3112069" indent="0">
              <a:buNone/>
              <a:defRPr sz="972"/>
            </a:lvl8pPr>
            <a:lvl9pPr marL="3556650" indent="0">
              <a:buNone/>
              <a:defRPr sz="9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0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5" y="457200"/>
            <a:ext cx="2867769" cy="1600200"/>
          </a:xfrm>
        </p:spPr>
        <p:txBody>
          <a:bodyPr anchor="b"/>
          <a:lstStyle>
            <a:lvl1pPr>
              <a:defRPr sz="31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80083" y="987427"/>
            <a:ext cx="4501366" cy="4873625"/>
          </a:xfrm>
        </p:spPr>
        <p:txBody>
          <a:bodyPr anchor="t"/>
          <a:lstStyle>
            <a:lvl1pPr marL="0" indent="0">
              <a:buNone/>
              <a:defRPr sz="3112"/>
            </a:lvl1pPr>
            <a:lvl2pPr marL="444581" indent="0">
              <a:buNone/>
              <a:defRPr sz="2723"/>
            </a:lvl2pPr>
            <a:lvl3pPr marL="889163" indent="0">
              <a:buNone/>
              <a:defRPr sz="2334"/>
            </a:lvl3pPr>
            <a:lvl4pPr marL="1333744" indent="0">
              <a:buNone/>
              <a:defRPr sz="1945"/>
            </a:lvl4pPr>
            <a:lvl5pPr marL="1778325" indent="0">
              <a:buNone/>
              <a:defRPr sz="1945"/>
            </a:lvl5pPr>
            <a:lvl6pPr marL="2222906" indent="0">
              <a:buNone/>
              <a:defRPr sz="1945"/>
            </a:lvl6pPr>
            <a:lvl7pPr marL="2667488" indent="0">
              <a:buNone/>
              <a:defRPr sz="1945"/>
            </a:lvl7pPr>
            <a:lvl8pPr marL="3112069" indent="0">
              <a:buNone/>
              <a:defRPr sz="1945"/>
            </a:lvl8pPr>
            <a:lvl9pPr marL="3556650" indent="0">
              <a:buNone/>
              <a:defRPr sz="1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455" y="2057400"/>
            <a:ext cx="2867769" cy="3811588"/>
          </a:xfrm>
        </p:spPr>
        <p:txBody>
          <a:bodyPr/>
          <a:lstStyle>
            <a:lvl1pPr marL="0" indent="0">
              <a:buNone/>
              <a:defRPr sz="1556"/>
            </a:lvl1pPr>
            <a:lvl2pPr marL="444581" indent="0">
              <a:buNone/>
              <a:defRPr sz="1361"/>
            </a:lvl2pPr>
            <a:lvl3pPr marL="889163" indent="0">
              <a:buNone/>
              <a:defRPr sz="1167"/>
            </a:lvl3pPr>
            <a:lvl4pPr marL="1333744" indent="0">
              <a:buNone/>
              <a:defRPr sz="972"/>
            </a:lvl4pPr>
            <a:lvl5pPr marL="1778325" indent="0">
              <a:buNone/>
              <a:defRPr sz="972"/>
            </a:lvl5pPr>
            <a:lvl6pPr marL="2222906" indent="0">
              <a:buNone/>
              <a:defRPr sz="972"/>
            </a:lvl6pPr>
            <a:lvl7pPr marL="2667488" indent="0">
              <a:buNone/>
              <a:defRPr sz="972"/>
            </a:lvl7pPr>
            <a:lvl8pPr marL="3112069" indent="0">
              <a:buNone/>
              <a:defRPr sz="972"/>
            </a:lvl8pPr>
            <a:lvl9pPr marL="3556650" indent="0">
              <a:buNone/>
              <a:defRPr sz="9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297" y="365127"/>
            <a:ext cx="7668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297" y="1825625"/>
            <a:ext cx="7668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297" y="6356352"/>
            <a:ext cx="2000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AFDB-F154-4340-9CA5-1DCE496C2763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5339" y="6356352"/>
            <a:ext cx="3000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684" y="6356352"/>
            <a:ext cx="2000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15DD-F84C-4FFB-8587-05B3CDC97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9163" rtl="0" eaLnBrk="1" latinLnBrk="0" hangingPunct="1">
        <a:lnSpc>
          <a:spcPct val="90000"/>
        </a:lnSpc>
        <a:spcBef>
          <a:spcPct val="0"/>
        </a:spcBef>
        <a:buNone/>
        <a:defRPr sz="4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91" indent="-222291" algn="l" defTabSz="889163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3" kern="1200">
          <a:solidFill>
            <a:schemeClr val="tx1"/>
          </a:solidFill>
          <a:latin typeface="+mn-lt"/>
          <a:ea typeface="+mn-ea"/>
          <a:cs typeface="+mn-cs"/>
        </a:defRPr>
      </a:lvl1pPr>
      <a:lvl2pPr marL="666872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4" kern="1200">
          <a:solidFill>
            <a:schemeClr val="tx1"/>
          </a:solidFill>
          <a:latin typeface="+mn-lt"/>
          <a:ea typeface="+mn-ea"/>
          <a:cs typeface="+mn-cs"/>
        </a:defRPr>
      </a:lvl2pPr>
      <a:lvl3pPr marL="1111453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556034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616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5197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778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4360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941" indent="-222291" algn="l" defTabSz="88916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581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9163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744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8325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906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7488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2069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6650" algn="l" defTabSz="889163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Accueil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2A1E3A-4EC6-4908-AD23-CCC64166B2B5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80E73EF-439E-48F9-9122-8210DE6592C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8C16A-428D-4889-B5A4-0C14DA483AC8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BC2B074-E3B7-4095-A300-34528ABE346E}"/>
              </a:ext>
            </a:extLst>
          </p:cNvPr>
          <p:cNvSpPr/>
          <p:nvPr/>
        </p:nvSpPr>
        <p:spPr>
          <a:xfrm>
            <a:off x="286899" y="3323270"/>
            <a:ext cx="8316000" cy="2451889"/>
          </a:xfrm>
          <a:prstGeom prst="roundRect">
            <a:avLst>
              <a:gd name="adj" fmla="val 1999"/>
            </a:avLst>
          </a:prstGeom>
          <a:solidFill>
            <a:srgbClr val="F6F6F6"/>
          </a:solidFill>
          <a:ln w="571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result for banquier png transparent">
            <a:extLst>
              <a:ext uri="{FF2B5EF4-FFF2-40B4-BE49-F238E27FC236}">
                <a16:creationId xmlns:a16="http://schemas.microsoft.com/office/drawing/2014/main" id="{B72EA9B0-98A1-41F9-9604-1BD65E65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72" y="1385913"/>
            <a:ext cx="2180843" cy="15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D28203-C772-4F1E-A9C8-DC5E876911EE}"/>
              </a:ext>
            </a:extLst>
          </p:cNvPr>
          <p:cNvSpPr/>
          <p:nvPr/>
        </p:nvSpPr>
        <p:spPr>
          <a:xfrm>
            <a:off x="3454881" y="4733914"/>
            <a:ext cx="1980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Bienvenue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DA862-32BD-4B2D-8E3D-BD8EC5E2318F}"/>
              </a:ext>
            </a:extLst>
          </p:cNvPr>
          <p:cNvSpPr/>
          <p:nvPr/>
        </p:nvSpPr>
        <p:spPr>
          <a:xfrm>
            <a:off x="3384698" y="5176170"/>
            <a:ext cx="21221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Insérez votre carte</a:t>
            </a:r>
          </a:p>
        </p:txBody>
      </p:sp>
      <p:pic>
        <p:nvPicPr>
          <p:cNvPr id="1028" name="Picture 4" descr="Image result for inserer carte png transparent">
            <a:extLst>
              <a:ext uri="{FF2B5EF4-FFF2-40B4-BE49-F238E27FC236}">
                <a16:creationId xmlns:a16="http://schemas.microsoft.com/office/drawing/2014/main" id="{8AA48244-B53C-4EBD-832E-2873BAE6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97" y="3977767"/>
            <a:ext cx="766199" cy="77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810AAD13-F1A0-4B05-AAB4-A5E054F1263B}"/>
              </a:ext>
            </a:extLst>
          </p:cNvPr>
          <p:cNvSpPr/>
          <p:nvPr/>
        </p:nvSpPr>
        <p:spPr>
          <a:xfrm rot="10800000">
            <a:off x="4319981" y="3528484"/>
            <a:ext cx="249827" cy="369428"/>
          </a:xfrm>
          <a:prstGeom prst="downArrow">
            <a:avLst>
              <a:gd name="adj1" fmla="val 50000"/>
              <a:gd name="adj2" fmla="val 706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6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Saisir un montant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2A1E3A-4EC6-4908-AD23-CCC64166B2B5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80E73EF-439E-48F9-9122-8210DE6592C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3F6DF86-3ADF-46E7-B525-B37DD4263275}"/>
                </a:ext>
              </a:extLst>
            </p:cNvPr>
            <p:cNvSpPr/>
            <p:nvPr/>
          </p:nvSpPr>
          <p:spPr>
            <a:xfrm>
              <a:off x="2682441" y="1793611"/>
              <a:ext cx="6827114" cy="277780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8C16A-428D-4889-B5A4-0C14DA483AC8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7A7DA36-9961-4BF8-96F5-804F97294176}"/>
                </a:ext>
              </a:extLst>
            </p:cNvPr>
            <p:cNvSpPr txBox="1"/>
            <p:nvPr/>
          </p:nvSpPr>
          <p:spPr>
            <a:xfrm>
              <a:off x="3165901" y="2643903"/>
              <a:ext cx="28667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chemeClr val="bg1"/>
                  </a:solidFill>
                </a:rPr>
                <a:t>Veuillez saisir le montant désiré </a:t>
              </a:r>
            </a:p>
          </p:txBody>
        </p:sp>
      </p:grp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7EEF76F-782C-484F-B1FE-49B5C8C8E12C}"/>
              </a:ext>
            </a:extLst>
          </p:cNvPr>
          <p:cNvSpPr/>
          <p:nvPr/>
        </p:nvSpPr>
        <p:spPr>
          <a:xfrm>
            <a:off x="4865881" y="2742674"/>
            <a:ext cx="2510000" cy="68632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FDCCA59-46CE-4D39-9001-9D7ACF886226}"/>
              </a:ext>
            </a:extLst>
          </p:cNvPr>
          <p:cNvCxnSpPr/>
          <p:nvPr/>
        </p:nvCxnSpPr>
        <p:spPr>
          <a:xfrm>
            <a:off x="7130837" y="2888683"/>
            <a:ext cx="0" cy="412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CFD2F57-4366-4255-A828-54F18122800A}"/>
              </a:ext>
            </a:extLst>
          </p:cNvPr>
          <p:cNvSpPr/>
          <p:nvPr/>
        </p:nvSpPr>
        <p:spPr>
          <a:xfrm>
            <a:off x="6423612" y="4886887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346356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Fonds insuffisants dans le DAB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6D344F-4515-43C1-9032-98953D4963F5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96FF100-503D-4E43-ACEB-62802412FC0E}"/>
              </a:ext>
            </a:extLst>
          </p:cNvPr>
          <p:cNvSpPr/>
          <p:nvPr/>
        </p:nvSpPr>
        <p:spPr>
          <a:xfrm>
            <a:off x="1132449" y="1800922"/>
            <a:ext cx="6626687" cy="2519195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F0595-69F0-48CC-A387-A461C6BC1E6E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837BDD-0D8C-4C15-BE90-294897226D46}"/>
              </a:ext>
            </a:extLst>
          </p:cNvPr>
          <p:cNvSpPr txBox="1"/>
          <p:nvPr/>
        </p:nvSpPr>
        <p:spPr>
          <a:xfrm>
            <a:off x="3136550" y="2216234"/>
            <a:ext cx="393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Le montant désiré n’est pas disponible</a:t>
            </a:r>
          </a:p>
        </p:txBody>
      </p:sp>
      <p:pic>
        <p:nvPicPr>
          <p:cNvPr id="5124" name="Picture 4" descr="Image result for information png transparent">
            <a:extLst>
              <a:ext uri="{FF2B5EF4-FFF2-40B4-BE49-F238E27FC236}">
                <a16:creationId xmlns:a16="http://schemas.microsoft.com/office/drawing/2014/main" id="{7A860CF9-3043-4676-B0FB-CB45652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33" y="2170631"/>
            <a:ext cx="1291533" cy="12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C97BC73-C1D1-49FB-9EFC-23DF8722218A}"/>
              </a:ext>
            </a:extLst>
          </p:cNvPr>
          <p:cNvSpPr/>
          <p:nvPr/>
        </p:nvSpPr>
        <p:spPr>
          <a:xfrm>
            <a:off x="6416237" y="4783649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Continuer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380A2B-E761-463E-985C-D89B36B5D2D1}"/>
              </a:ext>
            </a:extLst>
          </p:cNvPr>
          <p:cNvSpPr txBox="1"/>
          <p:nvPr/>
        </p:nvSpPr>
        <p:spPr>
          <a:xfrm>
            <a:off x="1748965" y="3619263"/>
            <a:ext cx="575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Veuillez sélectionner un montant inférieur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A758DD-FB43-42C7-A6B7-791F2C68DE26}"/>
              </a:ext>
            </a:extLst>
          </p:cNvPr>
          <p:cNvSpPr/>
          <p:nvPr/>
        </p:nvSpPr>
        <p:spPr>
          <a:xfrm>
            <a:off x="291404" y="4783648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5920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Fonds insuffisants sur le compte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6D344F-4515-43C1-9032-98953D4963F5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96FF100-503D-4E43-ACEB-62802412FC0E}"/>
              </a:ext>
            </a:extLst>
          </p:cNvPr>
          <p:cNvSpPr/>
          <p:nvPr/>
        </p:nvSpPr>
        <p:spPr>
          <a:xfrm>
            <a:off x="1132449" y="1800922"/>
            <a:ext cx="6626687" cy="2519195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F0595-69F0-48CC-A387-A461C6BC1E6E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837BDD-0D8C-4C15-BE90-294897226D46}"/>
              </a:ext>
            </a:extLst>
          </p:cNvPr>
          <p:cNvSpPr txBox="1"/>
          <p:nvPr/>
        </p:nvSpPr>
        <p:spPr>
          <a:xfrm>
            <a:off x="3136550" y="2275689"/>
            <a:ext cx="40532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Opération impossible:</a:t>
            </a:r>
          </a:p>
          <a:p>
            <a:r>
              <a:rPr lang="fr-FR" sz="2800" b="1" dirty="0">
                <a:solidFill>
                  <a:schemeClr val="bg1"/>
                </a:solidFill>
              </a:rPr>
              <a:t>«Message personnalisé en fonction de la raison»</a:t>
            </a:r>
          </a:p>
        </p:txBody>
      </p:sp>
      <p:pic>
        <p:nvPicPr>
          <p:cNvPr id="5124" name="Picture 4" descr="Image result for information png transparent">
            <a:extLst>
              <a:ext uri="{FF2B5EF4-FFF2-40B4-BE49-F238E27FC236}">
                <a16:creationId xmlns:a16="http://schemas.microsoft.com/office/drawing/2014/main" id="{7A860CF9-3043-4676-B0FB-CB45652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33" y="2170631"/>
            <a:ext cx="1291533" cy="12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C97BC73-C1D1-49FB-9EFC-23DF8722218A}"/>
              </a:ext>
            </a:extLst>
          </p:cNvPr>
          <p:cNvSpPr/>
          <p:nvPr/>
        </p:nvSpPr>
        <p:spPr>
          <a:xfrm>
            <a:off x="5899355" y="4783649"/>
            <a:ext cx="2700830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Récupérer la carte</a:t>
            </a:r>
          </a:p>
        </p:txBody>
      </p:sp>
    </p:spTree>
    <p:extLst>
      <p:ext uri="{BB962C8B-B14F-4D97-AF65-F5344CB8AC3E}">
        <p14:creationId xmlns:p14="http://schemas.microsoft.com/office/powerpoint/2010/main" val="136667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Préparation des billets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43BAE69-B0CA-4628-93A0-40FC15E699F2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516D344F-4515-43C1-9032-98953D4963F5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96FF100-503D-4E43-ACEB-62802412FC0E}"/>
                </a:ext>
              </a:extLst>
            </p:cNvPr>
            <p:cNvSpPr/>
            <p:nvPr/>
          </p:nvSpPr>
          <p:spPr>
            <a:xfrm>
              <a:off x="3138485" y="2036380"/>
              <a:ext cx="5915025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EF0595-69F0-48CC-A387-A461C6BC1E6E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pic>
          <p:nvPicPr>
            <p:cNvPr id="17" name="Picture 4" descr="Image result for patientez png transaparent">
              <a:extLst>
                <a:ext uri="{FF2B5EF4-FFF2-40B4-BE49-F238E27FC236}">
                  <a16:creationId xmlns:a16="http://schemas.microsoft.com/office/drawing/2014/main" id="{BB398115-CE77-494E-95AC-1746F01A2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48" y="2590710"/>
              <a:ext cx="1430655" cy="143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C837BDD-0D8C-4C15-BE90-294897226D46}"/>
                </a:ext>
              </a:extLst>
            </p:cNvPr>
            <p:cNvSpPr txBox="1"/>
            <p:nvPr/>
          </p:nvSpPr>
          <p:spPr>
            <a:xfrm>
              <a:off x="5355906" y="2466453"/>
              <a:ext cx="3314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patienter…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7E14410-1306-4B9A-9E47-7855F4F0847C}"/>
                </a:ext>
              </a:extLst>
            </p:cNvPr>
            <p:cNvSpPr txBox="1"/>
            <p:nvPr/>
          </p:nvSpPr>
          <p:spPr>
            <a:xfrm>
              <a:off x="3531868" y="4312337"/>
              <a:ext cx="512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Nous préparons vos billets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0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DF82484C-4BD1-4447-9F28-7E03E5318432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Récupération des billets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AE7ED9-F774-4B8B-B64F-7673538FF59A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929835-09CC-4A10-95E7-38116E3B71DF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FE90AB90-7415-4550-9C4B-8E7D84B11BA1}"/>
                </a:ext>
              </a:extLst>
            </p:cNvPr>
            <p:cNvSpPr/>
            <p:nvPr/>
          </p:nvSpPr>
          <p:spPr>
            <a:xfrm>
              <a:off x="2682441" y="2036380"/>
              <a:ext cx="6827114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A10508-6659-48D3-B3BC-140D91C6E811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15ACA1F-21D5-422E-8B50-0AA6D3C21060}"/>
                </a:ext>
              </a:extLst>
            </p:cNvPr>
            <p:cNvSpPr txBox="1"/>
            <p:nvPr/>
          </p:nvSpPr>
          <p:spPr>
            <a:xfrm>
              <a:off x="3171825" y="2505670"/>
              <a:ext cx="3352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récupérer </a:t>
              </a:r>
            </a:p>
            <a:p>
              <a:r>
                <a:rPr lang="fr-FR" sz="4800" b="1" dirty="0">
                  <a:solidFill>
                    <a:schemeClr val="bg1"/>
                  </a:solidFill>
                </a:rPr>
                <a:t>votre argent</a:t>
              </a:r>
            </a:p>
          </p:txBody>
        </p:sp>
        <p:pic>
          <p:nvPicPr>
            <p:cNvPr id="8" name="Picture 2" descr="28 Collection Of Cash Clipart Png - Clip Art Money Png (2400x2400), Png Download">
              <a:extLst>
                <a:ext uri="{FF2B5EF4-FFF2-40B4-BE49-F238E27FC236}">
                  <a16:creationId xmlns:a16="http://schemas.microsoft.com/office/drawing/2014/main" id="{8F413689-9878-49EB-B5B5-91E02519C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600" y="2875002"/>
              <a:ext cx="2221505" cy="156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32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58C16107-03D3-478A-8083-8C790162621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Proposition de reçu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77F84A9-01BF-48FB-996E-BCBF3DCBF494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1EC8E838-4697-40EF-B72D-3E067F44557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E75A8A2-3BA3-4B7D-A21C-2937CD5D5666}"/>
                </a:ext>
              </a:extLst>
            </p:cNvPr>
            <p:cNvSpPr/>
            <p:nvPr/>
          </p:nvSpPr>
          <p:spPr>
            <a:xfrm>
              <a:off x="1933574" y="4108533"/>
              <a:ext cx="2466976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</a:rPr>
                <a:t>Non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DCE0260-7F4D-4F5D-BEAB-77BAEA05A381}"/>
                </a:ext>
              </a:extLst>
            </p:cNvPr>
            <p:cNvSpPr/>
            <p:nvPr/>
          </p:nvSpPr>
          <p:spPr>
            <a:xfrm>
              <a:off x="2590799" y="2182346"/>
              <a:ext cx="7010400" cy="923330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Désirez-vous un ticket ?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A442F9DF-0DB7-4EB3-B4F8-73634B2AC94B}"/>
                </a:ext>
              </a:extLst>
            </p:cNvPr>
            <p:cNvSpPr/>
            <p:nvPr/>
          </p:nvSpPr>
          <p:spPr>
            <a:xfrm>
              <a:off x="7781925" y="4108532"/>
              <a:ext cx="2466976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>
                  <a:solidFill>
                    <a:schemeClr val="bg1"/>
                  </a:solidFill>
                </a:rPr>
                <a:t>Oui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B14C56-0E0C-4718-B907-A4209F3312E6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98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1B18B6E-5BF2-4D0D-9D64-EA75A602C1C9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Préparation du ticket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BA9996-F431-4B59-9ED8-B961EBCFB8CB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51C1D89-29C8-40D5-BD02-DE97EB8FAF09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A4F7306-6E71-4123-BCDC-EC3C5166D6D0}"/>
                </a:ext>
              </a:extLst>
            </p:cNvPr>
            <p:cNvSpPr/>
            <p:nvPr/>
          </p:nvSpPr>
          <p:spPr>
            <a:xfrm>
              <a:off x="3138485" y="2036380"/>
              <a:ext cx="5915025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C95726-AB9B-44B3-ABB7-E8BE70822BB2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pic>
          <p:nvPicPr>
            <p:cNvPr id="7" name="Picture 4" descr="Image result for patientez png transaparent">
              <a:extLst>
                <a:ext uri="{FF2B5EF4-FFF2-40B4-BE49-F238E27FC236}">
                  <a16:creationId xmlns:a16="http://schemas.microsoft.com/office/drawing/2014/main" id="{3E2E9CF1-9AB0-4EA2-8AF7-5EB0C0FF2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348" y="2590710"/>
              <a:ext cx="1430655" cy="143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A6AD03A-733B-44E0-8EE3-ACE642E8B128}"/>
                </a:ext>
              </a:extLst>
            </p:cNvPr>
            <p:cNvSpPr txBox="1"/>
            <p:nvPr/>
          </p:nvSpPr>
          <p:spPr>
            <a:xfrm>
              <a:off x="5355906" y="2466453"/>
              <a:ext cx="3314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Veuillez patienter…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9EB05C5-8E28-4C6F-AAFD-9AEF76B0D446}"/>
                </a:ext>
              </a:extLst>
            </p:cNvPr>
            <p:cNvSpPr txBox="1"/>
            <p:nvPr/>
          </p:nvSpPr>
          <p:spPr>
            <a:xfrm>
              <a:off x="3531868" y="4312337"/>
              <a:ext cx="512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Nous traitons votre opération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83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Récupération de la carte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12A1E3A-4EC6-4908-AD23-CCC64166B2B5}"/>
              </a:ext>
            </a:extLst>
          </p:cNvPr>
          <p:cNvGrpSpPr/>
          <p:nvPr/>
        </p:nvGrpSpPr>
        <p:grpSpPr>
          <a:xfrm>
            <a:off x="250031" y="179747"/>
            <a:ext cx="8391525" cy="5632283"/>
            <a:chOff x="1900237" y="311317"/>
            <a:chExt cx="8391525" cy="563228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80E73EF-439E-48F9-9122-8210DE6592C6}"/>
                </a:ext>
              </a:extLst>
            </p:cNvPr>
            <p:cNvSpPr/>
            <p:nvPr/>
          </p:nvSpPr>
          <p:spPr>
            <a:xfrm>
              <a:off x="1900237" y="311317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3F6DF86-3ADF-46E7-B525-B37DD4263275}"/>
                </a:ext>
              </a:extLst>
            </p:cNvPr>
            <p:cNvSpPr/>
            <p:nvPr/>
          </p:nvSpPr>
          <p:spPr>
            <a:xfrm>
              <a:off x="2682441" y="2036380"/>
              <a:ext cx="6827114" cy="3246904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8C16A-428D-4889-B5A4-0C14DA483AC8}"/>
                </a:ext>
              </a:extLst>
            </p:cNvPr>
            <p:cNvSpPr/>
            <p:nvPr/>
          </p:nvSpPr>
          <p:spPr>
            <a:xfrm>
              <a:off x="2782655" y="452735"/>
              <a:ext cx="66266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dirty="0">
                  <a:ln w="95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-Unified Process Bank-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A5B8E-CCD5-473D-B123-3272AF54DF74}"/>
                </a:ext>
              </a:extLst>
            </p:cNvPr>
            <p:cNvGrpSpPr/>
            <p:nvPr/>
          </p:nvGrpSpPr>
          <p:grpSpPr>
            <a:xfrm>
              <a:off x="3023641" y="2485442"/>
              <a:ext cx="6002454" cy="2586987"/>
              <a:chOff x="3023641" y="2485442"/>
              <a:chExt cx="6002454" cy="25869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7A7DA36-9961-4BF8-96F5-804F97294176}"/>
                  </a:ext>
                </a:extLst>
              </p:cNvPr>
              <p:cNvSpPr txBox="1"/>
              <p:nvPr/>
            </p:nvSpPr>
            <p:spPr>
              <a:xfrm>
                <a:off x="3023641" y="2994106"/>
                <a:ext cx="30742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800" b="1" dirty="0">
                    <a:solidFill>
                      <a:schemeClr val="bg1"/>
                    </a:solidFill>
                  </a:rPr>
                  <a:t>Reprenez</a:t>
                </a:r>
              </a:p>
              <a:p>
                <a:r>
                  <a:rPr lang="fr-FR" sz="4800" b="1" dirty="0">
                    <a:solidFill>
                      <a:schemeClr val="bg1"/>
                    </a:solidFill>
                  </a:rPr>
                  <a:t>votre carte</a:t>
                </a:r>
              </a:p>
            </p:txBody>
          </p:sp>
          <p:pic>
            <p:nvPicPr>
              <p:cNvPr id="9" name="Picture 4" descr="Image result for take card">
                <a:extLst>
                  <a:ext uri="{FF2B5EF4-FFF2-40B4-BE49-F238E27FC236}">
                    <a16:creationId xmlns:a16="http://schemas.microsoft.com/office/drawing/2014/main" id="{E6033DAC-C9E2-4BA4-AB40-558E096C69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9108" y="2485442"/>
                <a:ext cx="2586987" cy="2586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4647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Carte invalide rendue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6D344F-4515-43C1-9032-98953D4963F5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96FF100-503D-4E43-ACEB-62802412FC0E}"/>
              </a:ext>
            </a:extLst>
          </p:cNvPr>
          <p:cNvSpPr/>
          <p:nvPr/>
        </p:nvSpPr>
        <p:spPr>
          <a:xfrm>
            <a:off x="1132449" y="1800922"/>
            <a:ext cx="6626687" cy="2519195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F0595-69F0-48CC-A387-A461C6BC1E6E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837BDD-0D8C-4C15-BE90-294897226D46}"/>
              </a:ext>
            </a:extLst>
          </p:cNvPr>
          <p:cNvSpPr txBox="1"/>
          <p:nvPr/>
        </p:nvSpPr>
        <p:spPr>
          <a:xfrm>
            <a:off x="2859071" y="2400898"/>
            <a:ext cx="4543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Carte invalide : «Message personnalisé en fonction du cas»</a:t>
            </a:r>
          </a:p>
        </p:txBody>
      </p:sp>
      <p:pic>
        <p:nvPicPr>
          <p:cNvPr id="5124" name="Picture 4" descr="Image result for information png transparent">
            <a:extLst>
              <a:ext uri="{FF2B5EF4-FFF2-40B4-BE49-F238E27FC236}">
                <a16:creationId xmlns:a16="http://schemas.microsoft.com/office/drawing/2014/main" id="{7A860CF9-3043-4676-B0FB-CB45652A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33" y="2170631"/>
            <a:ext cx="1291533" cy="12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C97BC73-C1D1-49FB-9EFC-23DF8722218A}"/>
              </a:ext>
            </a:extLst>
          </p:cNvPr>
          <p:cNvSpPr/>
          <p:nvPr/>
        </p:nvSpPr>
        <p:spPr>
          <a:xfrm>
            <a:off x="6416237" y="4783649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Continuer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380A2B-E761-463E-985C-D89B36B5D2D1}"/>
              </a:ext>
            </a:extLst>
          </p:cNvPr>
          <p:cNvSpPr txBox="1"/>
          <p:nvPr/>
        </p:nvSpPr>
        <p:spPr>
          <a:xfrm>
            <a:off x="1748965" y="3619263"/>
            <a:ext cx="575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Appuyez sur </a:t>
            </a:r>
            <a:r>
              <a:rPr lang="fr-FR" sz="2000" b="1" i="1" dirty="0">
                <a:solidFill>
                  <a:schemeClr val="bg1"/>
                </a:solidFill>
              </a:rPr>
              <a:t>Continuer</a:t>
            </a:r>
            <a:r>
              <a:rPr lang="fr-FR" sz="2000" dirty="0">
                <a:solidFill>
                  <a:schemeClr val="bg1"/>
                </a:solidFill>
              </a:rPr>
              <a:t> pour récupérer votre carte</a:t>
            </a:r>
          </a:p>
        </p:txBody>
      </p:sp>
    </p:spTree>
    <p:extLst>
      <p:ext uri="{BB962C8B-B14F-4D97-AF65-F5344CB8AC3E}">
        <p14:creationId xmlns:p14="http://schemas.microsoft.com/office/powerpoint/2010/main" val="220381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2">
            <a:extLst>
              <a:ext uri="{FF2B5EF4-FFF2-40B4-BE49-F238E27FC236}">
                <a16:creationId xmlns:a16="http://schemas.microsoft.com/office/drawing/2014/main" id="{B7B52974-B731-454E-B237-2421A49809BF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Carte invalide non-rendue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6D344F-4515-43C1-9032-98953D4963F5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96FF100-503D-4E43-ACEB-62802412FC0E}"/>
              </a:ext>
            </a:extLst>
          </p:cNvPr>
          <p:cNvSpPr/>
          <p:nvPr/>
        </p:nvSpPr>
        <p:spPr>
          <a:xfrm>
            <a:off x="1132448" y="2058921"/>
            <a:ext cx="6626687" cy="2519195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F0595-69F0-48CC-A387-A461C6BC1E6E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837BDD-0D8C-4C15-BE90-294897226D46}"/>
              </a:ext>
            </a:extLst>
          </p:cNvPr>
          <p:cNvSpPr txBox="1"/>
          <p:nvPr/>
        </p:nvSpPr>
        <p:spPr>
          <a:xfrm>
            <a:off x="2691581" y="2400898"/>
            <a:ext cx="4711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Carte invalide : «Message personnalisé en fonction du cas»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380A2B-E761-463E-985C-D89B36B5D2D1}"/>
              </a:ext>
            </a:extLst>
          </p:cNvPr>
          <p:cNvSpPr txBox="1"/>
          <p:nvPr/>
        </p:nvSpPr>
        <p:spPr>
          <a:xfrm>
            <a:off x="1566168" y="3681242"/>
            <a:ext cx="575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Carte avalée, veuillez contacter un agent.</a:t>
            </a:r>
          </a:p>
        </p:txBody>
      </p:sp>
      <p:pic>
        <p:nvPicPr>
          <p:cNvPr id="1036" name="Picture 12" descr="Cancel Button PNG Transparent Images | PNG All">
            <a:extLst>
              <a:ext uri="{FF2B5EF4-FFF2-40B4-BE49-F238E27FC236}">
                <a16:creationId xmlns:a16="http://schemas.microsoft.com/office/drawing/2014/main" id="{74143104-551C-49C3-8B92-EF17DB2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2" y="2395864"/>
            <a:ext cx="990856" cy="99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0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091645F-2B9C-42AF-ACAC-4B76C34809DB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Identification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80E73EF-439E-48F9-9122-8210DE6592C6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F6DF86-3ADF-46E7-B525-B37DD4263275}"/>
              </a:ext>
            </a:extLst>
          </p:cNvPr>
          <p:cNvSpPr/>
          <p:nvPr/>
        </p:nvSpPr>
        <p:spPr>
          <a:xfrm>
            <a:off x="1348313" y="1904810"/>
            <a:ext cx="5914255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8C16A-428D-4889-B5A4-0C14DA483AC8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A7DA36-9961-4BF8-96F5-804F97294176}"/>
              </a:ext>
            </a:extLst>
          </p:cNvPr>
          <p:cNvSpPr txBox="1"/>
          <p:nvPr/>
        </p:nvSpPr>
        <p:spPr>
          <a:xfrm>
            <a:off x="1629020" y="2267582"/>
            <a:ext cx="2932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Composez votre code secret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CCBB4B-5AC7-48D6-88E6-194A3969544A}"/>
              </a:ext>
            </a:extLst>
          </p:cNvPr>
          <p:cNvSpPr txBox="1"/>
          <p:nvPr/>
        </p:nvSpPr>
        <p:spPr>
          <a:xfrm>
            <a:off x="1629020" y="4344184"/>
            <a:ext cx="293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et validez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D52C48-0BB9-4673-AE93-26CD88AAAA39}"/>
              </a:ext>
            </a:extLst>
          </p:cNvPr>
          <p:cNvSpPr txBox="1"/>
          <p:nvPr/>
        </p:nvSpPr>
        <p:spPr>
          <a:xfrm>
            <a:off x="2002988" y="3527949"/>
            <a:ext cx="206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* * * *</a:t>
            </a:r>
          </a:p>
        </p:txBody>
      </p:sp>
      <p:pic>
        <p:nvPicPr>
          <p:cNvPr id="2050" name="Picture 2" descr="Image result for clavier code pin png transparent">
            <a:extLst>
              <a:ext uri="{FF2B5EF4-FFF2-40B4-BE49-F238E27FC236}">
                <a16:creationId xmlns:a16="http://schemas.microsoft.com/office/drawing/2014/main" id="{37554376-EB1B-4BEB-ACCB-D69C5E539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2" r="34447"/>
          <a:stretch/>
        </p:blipFill>
        <p:spPr bwMode="auto">
          <a:xfrm>
            <a:off x="5215702" y="2424118"/>
            <a:ext cx="1652829" cy="22076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4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1B18B6E-5BF2-4D0D-9D64-EA75A602C1C9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Erreur code pin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51C1D89-29C8-40D5-BD02-DE97EB8FAF09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95726-AB9B-44B3-ABB7-E8BE70822BB2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D3A7FE4-6733-4A47-9AA0-F1E9314D829A}"/>
              </a:ext>
            </a:extLst>
          </p:cNvPr>
          <p:cNvGrpSpPr/>
          <p:nvPr/>
        </p:nvGrpSpPr>
        <p:grpSpPr>
          <a:xfrm>
            <a:off x="2122266" y="1781222"/>
            <a:ext cx="4647051" cy="2539442"/>
            <a:chOff x="2033776" y="1774462"/>
            <a:chExt cx="4647051" cy="2539442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A4F7306-6E71-4123-BCDC-EC3C5166D6D0}"/>
                </a:ext>
              </a:extLst>
            </p:cNvPr>
            <p:cNvSpPr/>
            <p:nvPr/>
          </p:nvSpPr>
          <p:spPr>
            <a:xfrm>
              <a:off x="2033776" y="1774462"/>
              <a:ext cx="4647051" cy="2539442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A6AD03A-733B-44E0-8EE3-ACE642E8B128}"/>
                </a:ext>
              </a:extLst>
            </p:cNvPr>
            <p:cNvSpPr txBox="1"/>
            <p:nvPr/>
          </p:nvSpPr>
          <p:spPr>
            <a:xfrm>
              <a:off x="3687259" y="1889536"/>
              <a:ext cx="271722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b="1" dirty="0">
                  <a:solidFill>
                    <a:schemeClr val="bg1"/>
                  </a:solidFill>
                </a:rPr>
                <a:t>Erreur sur votre code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9EB05C5-8E28-4C6F-AAFD-9AEF76B0D446}"/>
                </a:ext>
              </a:extLst>
            </p:cNvPr>
            <p:cNvSpPr txBox="1"/>
            <p:nvPr/>
          </p:nvSpPr>
          <p:spPr>
            <a:xfrm>
              <a:off x="2357290" y="3534945"/>
              <a:ext cx="404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Il vous reste 2 essais</a:t>
              </a:r>
            </a:p>
          </p:txBody>
        </p:sp>
        <p:pic>
          <p:nvPicPr>
            <p:cNvPr id="3074" name="Picture 2" descr="Image result for warning png transparent">
              <a:extLst>
                <a:ext uri="{FF2B5EF4-FFF2-40B4-BE49-F238E27FC236}">
                  <a16:creationId xmlns:a16="http://schemas.microsoft.com/office/drawing/2014/main" id="{D04E1475-39B0-4053-AA1E-63256A240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9931" y="2062664"/>
              <a:ext cx="1201174" cy="1100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702C7E-90E9-49D5-BB64-F196F35B5D79}"/>
              </a:ext>
            </a:extLst>
          </p:cNvPr>
          <p:cNvSpPr/>
          <p:nvPr/>
        </p:nvSpPr>
        <p:spPr>
          <a:xfrm>
            <a:off x="6416238" y="4857391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Continuer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4C4CB1D-C836-4F2F-82EC-97AD71468FAA}"/>
              </a:ext>
            </a:extLst>
          </p:cNvPr>
          <p:cNvSpPr/>
          <p:nvPr/>
        </p:nvSpPr>
        <p:spPr>
          <a:xfrm>
            <a:off x="291404" y="4857392"/>
            <a:ext cx="2183948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68212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1B18B6E-5BF2-4D0D-9D64-EA75A602C1C9}"/>
              </a:ext>
            </a:extLst>
          </p:cNvPr>
          <p:cNvSpPr txBox="1">
            <a:spLocks/>
          </p:cNvSpPr>
          <p:nvPr/>
        </p:nvSpPr>
        <p:spPr>
          <a:xfrm>
            <a:off x="0" y="6171674"/>
            <a:ext cx="8891588" cy="68632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2291" indent="-222291" algn="l" defTabSz="889163" rtl="0" eaLnBrk="1" latinLnBrk="0" hangingPunct="1">
              <a:lnSpc>
                <a:spcPct val="90000"/>
              </a:lnSpc>
              <a:spcBef>
                <a:spcPts val="972"/>
              </a:spcBef>
              <a:buFont typeface="Arial" panose="020B0604020202020204" pitchFamily="34" charset="0"/>
              <a:buChar char="•"/>
              <a:defRPr sz="27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872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23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1453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034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616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5197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9778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34360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941" indent="-222291" algn="l" defTabSz="889163" rtl="0" eaLnBrk="1" latinLnBrk="0" hangingPunct="1">
              <a:lnSpc>
                <a:spcPct val="90000"/>
              </a:lnSpc>
              <a:spcBef>
                <a:spcPts val="486"/>
              </a:spcBef>
              <a:buFont typeface="Arial" panose="020B0604020202020204" pitchFamily="34" charset="0"/>
              <a:buChar char="•"/>
              <a:defRPr sz="1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>
                <a:solidFill>
                  <a:schemeClr val="bg1"/>
                </a:solidFill>
              </a:rPr>
              <a:t>Carte avalée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51C1D89-29C8-40D5-BD02-DE97EB8FAF09}"/>
              </a:ext>
            </a:extLst>
          </p:cNvPr>
          <p:cNvSpPr/>
          <p:nvPr/>
        </p:nvSpPr>
        <p:spPr>
          <a:xfrm>
            <a:off x="250031" y="17974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95726-AB9B-44B3-ABB7-E8BE70822BB2}"/>
              </a:ext>
            </a:extLst>
          </p:cNvPr>
          <p:cNvSpPr/>
          <p:nvPr/>
        </p:nvSpPr>
        <p:spPr>
          <a:xfrm>
            <a:off x="1132449" y="32116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A4F7306-6E71-4123-BCDC-EC3C5166D6D0}"/>
              </a:ext>
            </a:extLst>
          </p:cNvPr>
          <p:cNvSpPr/>
          <p:nvPr/>
        </p:nvSpPr>
        <p:spPr>
          <a:xfrm>
            <a:off x="1132449" y="2082089"/>
            <a:ext cx="6626687" cy="3153588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6AD03A-733B-44E0-8EE3-ACE642E8B128}"/>
              </a:ext>
            </a:extLst>
          </p:cNvPr>
          <p:cNvSpPr txBox="1"/>
          <p:nvPr/>
        </p:nvSpPr>
        <p:spPr>
          <a:xfrm>
            <a:off x="3325661" y="2272613"/>
            <a:ext cx="4041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Vous avez saisi </a:t>
            </a:r>
          </a:p>
          <a:p>
            <a:r>
              <a:rPr lang="fr-FR" sz="4400" b="1" dirty="0">
                <a:solidFill>
                  <a:schemeClr val="bg1"/>
                </a:solidFill>
              </a:rPr>
              <a:t>3 codes erronés. </a:t>
            </a:r>
          </a:p>
        </p:txBody>
      </p:sp>
      <p:pic>
        <p:nvPicPr>
          <p:cNvPr id="4098" name="Picture 2" descr="Image result for guichet png transparent">
            <a:extLst>
              <a:ext uri="{FF2B5EF4-FFF2-40B4-BE49-F238E27FC236}">
                <a16:creationId xmlns:a16="http://schemas.microsoft.com/office/drawing/2014/main" id="{4380D30B-EC53-49B0-919A-D32EAAB0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75" y="27666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2F0836E-F3A2-4D8C-9E9A-59858663BB27}"/>
              </a:ext>
            </a:extLst>
          </p:cNvPr>
          <p:cNvSpPr txBox="1"/>
          <p:nvPr/>
        </p:nvSpPr>
        <p:spPr>
          <a:xfrm>
            <a:off x="3325661" y="3842891"/>
            <a:ext cx="4041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Merci de contacter un conseiller sous 3 jours.</a:t>
            </a:r>
          </a:p>
        </p:txBody>
      </p:sp>
    </p:spTree>
    <p:extLst>
      <p:ext uri="{BB962C8B-B14F-4D97-AF65-F5344CB8AC3E}">
        <p14:creationId xmlns:p14="http://schemas.microsoft.com/office/powerpoint/2010/main" val="42390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ous-titre 2">
            <a:extLst>
              <a:ext uri="{FF2B5EF4-FFF2-40B4-BE49-F238E27FC236}">
                <a16:creationId xmlns:a16="http://schemas.microsoft.com/office/drawing/2014/main" id="{EE0EF1DF-1BCF-4342-9913-12992DB1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1674"/>
            <a:ext cx="8891588" cy="686326"/>
          </a:xfr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Sélection d’une opération client interne 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73043D6-ABF0-49D7-8C17-D27B10A08520}"/>
              </a:ext>
            </a:extLst>
          </p:cNvPr>
          <p:cNvGrpSpPr/>
          <p:nvPr/>
        </p:nvGrpSpPr>
        <p:grpSpPr>
          <a:xfrm>
            <a:off x="250032" y="179747"/>
            <a:ext cx="8391525" cy="5632283"/>
            <a:chOff x="250031" y="274446"/>
            <a:chExt cx="8391525" cy="5632283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4DE178AC-27A6-428A-8071-5076C0403CE3}"/>
                </a:ext>
              </a:extLst>
            </p:cNvPr>
            <p:cNvSpPr/>
            <p:nvPr/>
          </p:nvSpPr>
          <p:spPr>
            <a:xfrm>
              <a:off x="250031" y="274446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7B567319-A339-43E4-A8DE-74937A67823D}"/>
                </a:ext>
              </a:extLst>
            </p:cNvPr>
            <p:cNvSpPr/>
            <p:nvPr/>
          </p:nvSpPr>
          <p:spPr>
            <a:xfrm>
              <a:off x="369093" y="834356"/>
              <a:ext cx="8172452" cy="119975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Quelle opération </a:t>
              </a:r>
            </a:p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désirez-vous effectuer ?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63FD5D2-423C-46A7-B52A-93E23213B973}"/>
                </a:ext>
              </a:extLst>
            </p:cNvPr>
            <p:cNvSpPr/>
            <p:nvPr/>
          </p:nvSpPr>
          <p:spPr>
            <a:xfrm>
              <a:off x="284268" y="3204219"/>
              <a:ext cx="3557685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Retrait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57732D4A-A4E5-459E-9BAD-1B99155F32DC}"/>
                </a:ext>
              </a:extLst>
            </p:cNvPr>
            <p:cNvSpPr/>
            <p:nvPr/>
          </p:nvSpPr>
          <p:spPr>
            <a:xfrm>
              <a:off x="284269" y="4078155"/>
              <a:ext cx="355768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Effectuer un virement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FA9D1A8-38F9-401D-B9A7-065B1BBB2A8F}"/>
                </a:ext>
              </a:extLst>
            </p:cNvPr>
            <p:cNvSpPr/>
            <p:nvPr/>
          </p:nvSpPr>
          <p:spPr>
            <a:xfrm>
              <a:off x="284268" y="4952091"/>
              <a:ext cx="3557683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Consulter les comptes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4C5FA9C-DA83-475E-B04A-5BECF5A8A70B}"/>
                </a:ext>
              </a:extLst>
            </p:cNvPr>
            <p:cNvSpPr/>
            <p:nvPr/>
          </p:nvSpPr>
          <p:spPr>
            <a:xfrm>
              <a:off x="5064383" y="3204219"/>
              <a:ext cx="354317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Déposer de l’argent</a:t>
              </a:r>
              <a:r>
                <a:rPr lang="fr-FR" sz="3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CA39F58C-09AD-4E1A-905F-A04C8350CE89}"/>
                </a:ext>
              </a:extLst>
            </p:cNvPr>
            <p:cNvSpPr/>
            <p:nvPr/>
          </p:nvSpPr>
          <p:spPr>
            <a:xfrm>
              <a:off x="5064383" y="4078155"/>
              <a:ext cx="354317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Imprimer RIB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7908840-B4EC-4B04-85AF-30B0B51B172F}"/>
                </a:ext>
              </a:extLst>
            </p:cNvPr>
            <p:cNvSpPr/>
            <p:nvPr/>
          </p:nvSpPr>
          <p:spPr>
            <a:xfrm>
              <a:off x="5064383" y="4952091"/>
              <a:ext cx="354317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Restituer la carte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81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ous-titre 2">
            <a:extLst>
              <a:ext uri="{FF2B5EF4-FFF2-40B4-BE49-F238E27FC236}">
                <a16:creationId xmlns:a16="http://schemas.microsoft.com/office/drawing/2014/main" id="{EE0EF1DF-1BCF-4342-9913-12992DB1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1674"/>
            <a:ext cx="8891588" cy="686326"/>
          </a:xfr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Sélection d’une opération client externe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73043D6-ABF0-49D7-8C17-D27B10A08520}"/>
              </a:ext>
            </a:extLst>
          </p:cNvPr>
          <p:cNvGrpSpPr/>
          <p:nvPr/>
        </p:nvGrpSpPr>
        <p:grpSpPr>
          <a:xfrm>
            <a:off x="250032" y="179747"/>
            <a:ext cx="8391525" cy="5632283"/>
            <a:chOff x="250031" y="274446"/>
            <a:chExt cx="8391525" cy="5632283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4DE178AC-27A6-428A-8071-5076C0403CE3}"/>
                </a:ext>
              </a:extLst>
            </p:cNvPr>
            <p:cNvSpPr/>
            <p:nvPr/>
          </p:nvSpPr>
          <p:spPr>
            <a:xfrm>
              <a:off x="250031" y="274446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7B567319-A339-43E4-A8DE-74937A67823D}"/>
                </a:ext>
              </a:extLst>
            </p:cNvPr>
            <p:cNvSpPr/>
            <p:nvPr/>
          </p:nvSpPr>
          <p:spPr>
            <a:xfrm>
              <a:off x="369093" y="834356"/>
              <a:ext cx="8172452" cy="119975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Quelle opération </a:t>
              </a:r>
            </a:p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désirez-vous effectuer ?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FA9D1A8-38F9-401D-B9A7-065B1BBB2A8F}"/>
                </a:ext>
              </a:extLst>
            </p:cNvPr>
            <p:cNvSpPr/>
            <p:nvPr/>
          </p:nvSpPr>
          <p:spPr>
            <a:xfrm>
              <a:off x="284268" y="4952091"/>
              <a:ext cx="3557683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Retrait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7908840-B4EC-4B04-85AF-30B0B51B172F}"/>
                </a:ext>
              </a:extLst>
            </p:cNvPr>
            <p:cNvSpPr/>
            <p:nvPr/>
          </p:nvSpPr>
          <p:spPr>
            <a:xfrm>
              <a:off x="5064383" y="4952091"/>
              <a:ext cx="3543174" cy="676275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Restituer la carte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91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ous-titre 2">
            <a:extLst>
              <a:ext uri="{FF2B5EF4-FFF2-40B4-BE49-F238E27FC236}">
                <a16:creationId xmlns:a16="http://schemas.microsoft.com/office/drawing/2014/main" id="{EE0EF1DF-1BCF-4342-9913-12992DB11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71674"/>
            <a:ext cx="8891588" cy="686326"/>
          </a:xfr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Sélection d’un montant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73043D6-ABF0-49D7-8C17-D27B10A08520}"/>
              </a:ext>
            </a:extLst>
          </p:cNvPr>
          <p:cNvGrpSpPr/>
          <p:nvPr/>
        </p:nvGrpSpPr>
        <p:grpSpPr>
          <a:xfrm>
            <a:off x="250032" y="179747"/>
            <a:ext cx="8391525" cy="5632283"/>
            <a:chOff x="250031" y="274446"/>
            <a:chExt cx="8391525" cy="5632283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4DE178AC-27A6-428A-8071-5076C0403CE3}"/>
                </a:ext>
              </a:extLst>
            </p:cNvPr>
            <p:cNvSpPr/>
            <p:nvPr/>
          </p:nvSpPr>
          <p:spPr>
            <a:xfrm>
              <a:off x="250031" y="274446"/>
              <a:ext cx="8391525" cy="5632283"/>
            </a:xfrm>
            <a:prstGeom prst="roundRect">
              <a:avLst>
                <a:gd name="adj" fmla="val 1999"/>
              </a:avLst>
            </a:prstGeom>
            <a:gradFill flip="none" rotWithShape="1">
              <a:gsLst>
                <a:gs pos="800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5715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2AA8FD05-C14A-453A-B0EC-1A14EFDF3775}"/>
                </a:ext>
              </a:extLst>
            </p:cNvPr>
            <p:cNvSpPr/>
            <p:nvPr/>
          </p:nvSpPr>
          <p:spPr>
            <a:xfrm>
              <a:off x="284269" y="2867208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$ 20</a:t>
              </a: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7B567319-A339-43E4-A8DE-74937A67823D}"/>
                </a:ext>
              </a:extLst>
            </p:cNvPr>
            <p:cNvSpPr/>
            <p:nvPr/>
          </p:nvSpPr>
          <p:spPr>
            <a:xfrm>
              <a:off x="369093" y="539391"/>
              <a:ext cx="8172452" cy="1185863"/>
            </a:xfrm>
            <a:prstGeom prst="roundRect">
              <a:avLst>
                <a:gd name="adj" fmla="val 399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Appuyer sur la touche </a:t>
              </a:r>
            </a:p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face au montant désiré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A5DF2F-F8D6-47C2-8246-476FBF4C1E7B}"/>
                </a:ext>
              </a:extLst>
            </p:cNvPr>
            <p:cNvSpPr/>
            <p:nvPr/>
          </p:nvSpPr>
          <p:spPr>
            <a:xfrm>
              <a:off x="2721769" y="3243565"/>
              <a:ext cx="3467100" cy="20022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Picture 4" descr="Image result for billets png transparents">
              <a:extLst>
                <a:ext uri="{FF2B5EF4-FFF2-40B4-BE49-F238E27FC236}">
                  <a16:creationId xmlns:a16="http://schemas.microsoft.com/office/drawing/2014/main" id="{CB0345ED-9343-46C5-BF45-BB6341C16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378" y="3570601"/>
              <a:ext cx="2521880" cy="156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èche : droite à entaille 36">
              <a:extLst>
                <a:ext uri="{FF2B5EF4-FFF2-40B4-BE49-F238E27FC236}">
                  <a16:creationId xmlns:a16="http://schemas.microsoft.com/office/drawing/2014/main" id="{C4D74F88-94E4-4EAF-BE81-FED90D1DFE23}"/>
                </a:ext>
              </a:extLst>
            </p:cNvPr>
            <p:cNvSpPr/>
            <p:nvPr/>
          </p:nvSpPr>
          <p:spPr>
            <a:xfrm>
              <a:off x="5519873" y="4045385"/>
              <a:ext cx="533400" cy="322869"/>
            </a:xfrm>
            <a:prstGeom prst="notchedRightArrow">
              <a:avLst>
                <a:gd name="adj1" fmla="val 50000"/>
                <a:gd name="adj2" fmla="val 618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lèche : droite à entaille 37">
              <a:extLst>
                <a:ext uri="{FF2B5EF4-FFF2-40B4-BE49-F238E27FC236}">
                  <a16:creationId xmlns:a16="http://schemas.microsoft.com/office/drawing/2014/main" id="{E7B44325-F78D-4DE7-926E-963213AC9155}"/>
                </a:ext>
              </a:extLst>
            </p:cNvPr>
            <p:cNvSpPr/>
            <p:nvPr/>
          </p:nvSpPr>
          <p:spPr>
            <a:xfrm rot="10800000">
              <a:off x="2857363" y="4050147"/>
              <a:ext cx="533400" cy="322869"/>
            </a:xfrm>
            <a:prstGeom prst="notchedRightArrow">
              <a:avLst>
                <a:gd name="adj1" fmla="val 50000"/>
                <a:gd name="adj2" fmla="val 618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63FD5D2-423C-46A7-B52A-93E23213B973}"/>
                </a:ext>
              </a:extLst>
            </p:cNvPr>
            <p:cNvSpPr/>
            <p:nvPr/>
          </p:nvSpPr>
          <p:spPr>
            <a:xfrm>
              <a:off x="285205" y="3605950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$ 40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57732D4A-A4E5-459E-9BAD-1B99155F32DC}"/>
                </a:ext>
              </a:extLst>
            </p:cNvPr>
            <p:cNvSpPr/>
            <p:nvPr/>
          </p:nvSpPr>
          <p:spPr>
            <a:xfrm>
              <a:off x="269080" y="4331855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$ 60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FA9D1A8-38F9-401D-B9A7-065B1BBB2A8F}"/>
                </a:ext>
              </a:extLst>
            </p:cNvPr>
            <p:cNvSpPr/>
            <p:nvPr/>
          </p:nvSpPr>
          <p:spPr>
            <a:xfrm>
              <a:off x="284269" y="5054126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$ 80</a:t>
              </a: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575DCC3C-DDD8-43F7-A04D-A370161FA4A8}"/>
                </a:ext>
              </a:extLst>
            </p:cNvPr>
            <p:cNvSpPr/>
            <p:nvPr/>
          </p:nvSpPr>
          <p:spPr>
            <a:xfrm>
              <a:off x="6416235" y="2876950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$ 100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4C5FA9C-DA83-475E-B04A-5BECF5A8A70B}"/>
                </a:ext>
              </a:extLst>
            </p:cNvPr>
            <p:cNvSpPr/>
            <p:nvPr/>
          </p:nvSpPr>
          <p:spPr>
            <a:xfrm>
              <a:off x="6415059" y="3605950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$ 140</a:t>
              </a: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CA39F58C-09AD-4E1A-905F-A04C8350CE89}"/>
                </a:ext>
              </a:extLst>
            </p:cNvPr>
            <p:cNvSpPr/>
            <p:nvPr/>
          </p:nvSpPr>
          <p:spPr>
            <a:xfrm>
              <a:off x="6416235" y="4331855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solidFill>
                    <a:schemeClr val="bg1"/>
                  </a:solidFill>
                </a:rPr>
                <a:t>$ 200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7908840-B4EC-4B04-85AF-30B0B51B172F}"/>
                </a:ext>
              </a:extLst>
            </p:cNvPr>
            <p:cNvSpPr/>
            <p:nvPr/>
          </p:nvSpPr>
          <p:spPr>
            <a:xfrm>
              <a:off x="6416235" y="5054126"/>
              <a:ext cx="2183948" cy="574240"/>
            </a:xfrm>
            <a:prstGeom prst="roundRect">
              <a:avLst>
                <a:gd name="adj" fmla="val 3991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Autre montant</a:t>
              </a:r>
            </a:p>
          </p:txBody>
        </p:sp>
      </p:grp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E65BC50-0126-41B6-8F44-25E7C381E3F6}"/>
              </a:ext>
            </a:extLst>
          </p:cNvPr>
          <p:cNvSpPr/>
          <p:nvPr/>
        </p:nvSpPr>
        <p:spPr>
          <a:xfrm>
            <a:off x="6415060" y="2102590"/>
            <a:ext cx="2183948" cy="574240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361024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305</Words>
  <Application>Microsoft Office PowerPoint</Application>
  <PresentationFormat>Personnalisé</PresentationFormat>
  <Paragraphs>91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Boudier</dc:creator>
  <cp:lastModifiedBy>Aurélien Boudier</cp:lastModifiedBy>
  <cp:revision>19</cp:revision>
  <dcterms:created xsi:type="dcterms:W3CDTF">2021-02-21T08:22:05Z</dcterms:created>
  <dcterms:modified xsi:type="dcterms:W3CDTF">2021-02-23T09:08:36Z</dcterms:modified>
</cp:coreProperties>
</file>