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E2F3"/>
    <a:srgbClr val="DBE1F3"/>
    <a:srgbClr val="ACBBE4"/>
    <a:srgbClr val="2C54BC"/>
    <a:srgbClr val="333940"/>
    <a:srgbClr val="31363C"/>
    <a:srgbClr val="2B3034"/>
    <a:srgbClr val="C5A61A"/>
    <a:srgbClr val="D5B0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1DCA39-6E18-474E-B3E4-5FC6EA8317D1}" v="50" dt="2025-07-15T19:13:34.5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용진" userId="61079db700cf09b2" providerId="LiveId" clId="{671DCA39-6E18-474E-B3E4-5FC6EA8317D1}"/>
    <pc:docChg chg="undo redo custSel addSld modSld">
      <pc:chgData name="김 용진" userId="61079db700cf09b2" providerId="LiveId" clId="{671DCA39-6E18-474E-B3E4-5FC6EA8317D1}" dt="2025-07-15T21:18:42.570" v="2511" actId="207"/>
      <pc:docMkLst>
        <pc:docMk/>
      </pc:docMkLst>
      <pc:sldChg chg="addSp delSp modSp mod">
        <pc:chgData name="김 용진" userId="61079db700cf09b2" providerId="LiveId" clId="{671DCA39-6E18-474E-B3E4-5FC6EA8317D1}" dt="2025-07-15T21:18:42.570" v="2511" actId="207"/>
        <pc:sldMkLst>
          <pc:docMk/>
          <pc:sldMk cId="1958569230" sldId="256"/>
        </pc:sldMkLst>
        <pc:spChg chg="add mod topLvl">
          <ac:chgData name="김 용진" userId="61079db700cf09b2" providerId="LiveId" clId="{671DCA39-6E18-474E-B3E4-5FC6EA8317D1}" dt="2025-07-15T18:04:20.204" v="1750" actId="1076"/>
          <ac:spMkLst>
            <pc:docMk/>
            <pc:sldMk cId="1958569230" sldId="256"/>
            <ac:spMk id="15" creationId="{4A1CBAEB-58C5-3261-8391-6ED62AAEA81F}"/>
          </ac:spMkLst>
        </pc:spChg>
        <pc:spChg chg="add mod topLvl">
          <ac:chgData name="김 용진" userId="61079db700cf09b2" providerId="LiveId" clId="{671DCA39-6E18-474E-B3E4-5FC6EA8317D1}" dt="2025-07-15T19:50:21.034" v="2487" actId="14100"/>
          <ac:spMkLst>
            <pc:docMk/>
            <pc:sldMk cId="1958569230" sldId="256"/>
            <ac:spMk id="18" creationId="{34AD3907-3889-3483-2802-85AFDD582875}"/>
          </ac:spMkLst>
        </pc:spChg>
        <pc:spChg chg="add mod topLvl">
          <ac:chgData name="김 용진" userId="61079db700cf09b2" providerId="LiveId" clId="{671DCA39-6E18-474E-B3E4-5FC6EA8317D1}" dt="2025-07-15T19:50:13.343" v="2486" actId="2085"/>
          <ac:spMkLst>
            <pc:docMk/>
            <pc:sldMk cId="1958569230" sldId="256"/>
            <ac:spMk id="19" creationId="{42451698-0E58-ADF3-2EC3-F4CD74F2FC8B}"/>
          </ac:spMkLst>
        </pc:spChg>
        <pc:spChg chg="add del">
          <ac:chgData name="김 용진" userId="61079db700cf09b2" providerId="LiveId" clId="{671DCA39-6E18-474E-B3E4-5FC6EA8317D1}" dt="2025-07-15T17:10:35.649" v="134" actId="478"/>
          <ac:spMkLst>
            <pc:docMk/>
            <pc:sldMk cId="1958569230" sldId="256"/>
            <ac:spMk id="20" creationId="{373479FB-AD26-B944-9C83-CECB4C36A648}"/>
          </ac:spMkLst>
        </pc:spChg>
        <pc:spChg chg="add del mod">
          <ac:chgData name="김 용진" userId="61079db700cf09b2" providerId="LiveId" clId="{671DCA39-6E18-474E-B3E4-5FC6EA8317D1}" dt="2025-07-15T17:12:36.533" v="214" actId="478"/>
          <ac:spMkLst>
            <pc:docMk/>
            <pc:sldMk cId="1958569230" sldId="256"/>
            <ac:spMk id="21" creationId="{6E32122A-68A5-DF6F-B55E-B9EBB0B18C9B}"/>
          </ac:spMkLst>
        </pc:spChg>
        <pc:spChg chg="add del mod">
          <ac:chgData name="김 용진" userId="61079db700cf09b2" providerId="LiveId" clId="{671DCA39-6E18-474E-B3E4-5FC6EA8317D1}" dt="2025-07-15T17:25:59.629" v="493" actId="478"/>
          <ac:spMkLst>
            <pc:docMk/>
            <pc:sldMk cId="1958569230" sldId="256"/>
            <ac:spMk id="22" creationId="{35BCDC76-392A-27D6-6B77-CF9D366FEF65}"/>
          </ac:spMkLst>
        </pc:spChg>
        <pc:spChg chg="add mod ord">
          <ac:chgData name="김 용진" userId="61079db700cf09b2" providerId="LiveId" clId="{671DCA39-6E18-474E-B3E4-5FC6EA8317D1}" dt="2025-07-15T19:49:19.943" v="2466" actId="1076"/>
          <ac:spMkLst>
            <pc:docMk/>
            <pc:sldMk cId="1958569230" sldId="256"/>
            <ac:spMk id="23" creationId="{305BD23D-C4BB-999C-EA8E-414642B12DED}"/>
          </ac:spMkLst>
        </pc:spChg>
        <pc:spChg chg="add mod">
          <ac:chgData name="김 용진" userId="61079db700cf09b2" providerId="LiveId" clId="{671DCA39-6E18-474E-B3E4-5FC6EA8317D1}" dt="2025-07-15T19:42:25.889" v="2461" actId="207"/>
          <ac:spMkLst>
            <pc:docMk/>
            <pc:sldMk cId="1958569230" sldId="256"/>
            <ac:spMk id="27" creationId="{726D1E37-806E-A1D0-89C5-65E0C8432059}"/>
          </ac:spMkLst>
        </pc:spChg>
        <pc:spChg chg="add mod topLvl">
          <ac:chgData name="김 용진" userId="61079db700cf09b2" providerId="LiveId" clId="{671DCA39-6E18-474E-B3E4-5FC6EA8317D1}" dt="2025-07-15T19:50:13.343" v="2486" actId="2085"/>
          <ac:spMkLst>
            <pc:docMk/>
            <pc:sldMk cId="1958569230" sldId="256"/>
            <ac:spMk id="29" creationId="{E9DAE5DE-6C30-3909-825B-29DE82797062}"/>
          </ac:spMkLst>
        </pc:spChg>
        <pc:spChg chg="add del mod">
          <ac:chgData name="김 용진" userId="61079db700cf09b2" providerId="LiveId" clId="{671DCA39-6E18-474E-B3E4-5FC6EA8317D1}" dt="2025-07-15T17:37:49.466" v="704" actId="478"/>
          <ac:spMkLst>
            <pc:docMk/>
            <pc:sldMk cId="1958569230" sldId="256"/>
            <ac:spMk id="30" creationId="{0E838F91-6E8F-F6A4-AB2F-632CA276DAF3}"/>
          </ac:spMkLst>
        </pc:spChg>
        <pc:spChg chg="add del mod">
          <ac:chgData name="김 용진" userId="61079db700cf09b2" providerId="LiveId" clId="{671DCA39-6E18-474E-B3E4-5FC6EA8317D1}" dt="2025-07-15T17:37:47.465" v="703" actId="478"/>
          <ac:spMkLst>
            <pc:docMk/>
            <pc:sldMk cId="1958569230" sldId="256"/>
            <ac:spMk id="31" creationId="{67C1C7BF-BACD-14D7-67B2-39CD2A591E65}"/>
          </ac:spMkLst>
        </pc:spChg>
        <pc:spChg chg="add del mod">
          <ac:chgData name="김 용진" userId="61079db700cf09b2" providerId="LiveId" clId="{671DCA39-6E18-474E-B3E4-5FC6EA8317D1}" dt="2025-07-15T17:37:43.985" v="702" actId="478"/>
          <ac:spMkLst>
            <pc:docMk/>
            <pc:sldMk cId="1958569230" sldId="256"/>
            <ac:spMk id="32" creationId="{3872F80C-6DAD-E8A0-E39C-6ACBFBCBD2D5}"/>
          </ac:spMkLst>
        </pc:spChg>
        <pc:spChg chg="add del mod">
          <ac:chgData name="김 용진" userId="61079db700cf09b2" providerId="LiveId" clId="{671DCA39-6E18-474E-B3E4-5FC6EA8317D1}" dt="2025-07-15T17:37:40.917" v="701" actId="478"/>
          <ac:spMkLst>
            <pc:docMk/>
            <pc:sldMk cId="1958569230" sldId="256"/>
            <ac:spMk id="33" creationId="{D71459CB-0D6A-602F-0794-7191B417E739}"/>
          </ac:spMkLst>
        </pc:spChg>
        <pc:spChg chg="add del mod ord">
          <ac:chgData name="김 용진" userId="61079db700cf09b2" providerId="LiveId" clId="{671DCA39-6E18-474E-B3E4-5FC6EA8317D1}" dt="2025-07-15T17:42:05.597" v="984" actId="478"/>
          <ac:spMkLst>
            <pc:docMk/>
            <pc:sldMk cId="1958569230" sldId="256"/>
            <ac:spMk id="35" creationId="{A35C931F-E2AE-05FF-F6B3-9007C8F1CB95}"/>
          </ac:spMkLst>
        </pc:spChg>
        <pc:spChg chg="mod">
          <ac:chgData name="김 용진" userId="61079db700cf09b2" providerId="LiveId" clId="{671DCA39-6E18-474E-B3E4-5FC6EA8317D1}" dt="2025-07-15T18:19:23.010" v="2174" actId="20577"/>
          <ac:spMkLst>
            <pc:docMk/>
            <pc:sldMk cId="1958569230" sldId="256"/>
            <ac:spMk id="39" creationId="{A07DB199-B119-632D-8722-81D593591BF3}"/>
          </ac:spMkLst>
        </pc:spChg>
        <pc:spChg chg="del mod">
          <ac:chgData name="김 용진" userId="61079db700cf09b2" providerId="LiveId" clId="{671DCA39-6E18-474E-B3E4-5FC6EA8317D1}" dt="2025-07-15T17:46:12.141" v="1010" actId="478"/>
          <ac:spMkLst>
            <pc:docMk/>
            <pc:sldMk cId="1958569230" sldId="256"/>
            <ac:spMk id="40" creationId="{F7402DA3-44D2-71E2-647E-F42887D75FA6}"/>
          </ac:spMkLst>
        </pc:spChg>
        <pc:spChg chg="del mod">
          <ac:chgData name="김 용진" userId="61079db700cf09b2" providerId="LiveId" clId="{671DCA39-6E18-474E-B3E4-5FC6EA8317D1}" dt="2025-07-15T17:46:10.406" v="1009" actId="478"/>
          <ac:spMkLst>
            <pc:docMk/>
            <pc:sldMk cId="1958569230" sldId="256"/>
            <ac:spMk id="41" creationId="{05E02031-7D2E-642A-02E4-010773F7C7A0}"/>
          </ac:spMkLst>
        </pc:spChg>
        <pc:spChg chg="mod">
          <ac:chgData name="김 용진" userId="61079db700cf09b2" providerId="LiveId" clId="{671DCA39-6E18-474E-B3E4-5FC6EA8317D1}" dt="2025-07-15T19:15:33.740" v="2374" actId="207"/>
          <ac:spMkLst>
            <pc:docMk/>
            <pc:sldMk cId="1958569230" sldId="256"/>
            <ac:spMk id="42" creationId="{95F63ED6-68FB-9176-4491-AD259EAE0783}"/>
          </ac:spMkLst>
        </pc:spChg>
        <pc:spChg chg="mod">
          <ac:chgData name="김 용진" userId="61079db700cf09b2" providerId="LiveId" clId="{671DCA39-6E18-474E-B3E4-5FC6EA8317D1}" dt="2025-07-15T19:15:54.637" v="2450" actId="207"/>
          <ac:spMkLst>
            <pc:docMk/>
            <pc:sldMk cId="1958569230" sldId="256"/>
            <ac:spMk id="43" creationId="{0FD9246A-C834-0DEE-A692-0E6821C2D05D}"/>
          </ac:spMkLst>
        </pc:spChg>
        <pc:spChg chg="mod">
          <ac:chgData name="김 용진" userId="61079db700cf09b2" providerId="LiveId" clId="{671DCA39-6E18-474E-B3E4-5FC6EA8317D1}" dt="2025-07-15T17:49:41.778" v="1251"/>
          <ac:spMkLst>
            <pc:docMk/>
            <pc:sldMk cId="1958569230" sldId="256"/>
            <ac:spMk id="46" creationId="{9F251083-B80B-8E11-89BD-2DAD0CC0F027}"/>
          </ac:spMkLst>
        </pc:spChg>
        <pc:spChg chg="mod">
          <ac:chgData name="김 용진" userId="61079db700cf09b2" providerId="LiveId" clId="{671DCA39-6E18-474E-B3E4-5FC6EA8317D1}" dt="2025-07-15T17:49:41.778" v="1251"/>
          <ac:spMkLst>
            <pc:docMk/>
            <pc:sldMk cId="1958569230" sldId="256"/>
            <ac:spMk id="47" creationId="{DB0E0565-E653-0775-2C10-BC4FE38F5898}"/>
          </ac:spMkLst>
        </pc:spChg>
        <pc:spChg chg="mod">
          <ac:chgData name="김 용진" userId="61079db700cf09b2" providerId="LiveId" clId="{671DCA39-6E18-474E-B3E4-5FC6EA8317D1}" dt="2025-07-15T17:49:41.778" v="1251"/>
          <ac:spMkLst>
            <pc:docMk/>
            <pc:sldMk cId="1958569230" sldId="256"/>
            <ac:spMk id="48" creationId="{2AC768B8-1B3C-DB27-1221-19EB4C879ADB}"/>
          </ac:spMkLst>
        </pc:spChg>
        <pc:spChg chg="mod">
          <ac:chgData name="김 용진" userId="61079db700cf09b2" providerId="LiveId" clId="{671DCA39-6E18-474E-B3E4-5FC6EA8317D1}" dt="2025-07-15T18:19:28.589" v="2179" actId="20577"/>
          <ac:spMkLst>
            <pc:docMk/>
            <pc:sldMk cId="1958569230" sldId="256"/>
            <ac:spMk id="51" creationId="{B7861AE3-EE00-F619-861F-ADD3FEF3651D}"/>
          </ac:spMkLst>
        </pc:spChg>
        <pc:spChg chg="mod">
          <ac:chgData name="김 용진" userId="61079db700cf09b2" providerId="LiveId" clId="{671DCA39-6E18-474E-B3E4-5FC6EA8317D1}" dt="2025-07-15T21:18:42.570" v="2511" actId="207"/>
          <ac:spMkLst>
            <pc:docMk/>
            <pc:sldMk cId="1958569230" sldId="256"/>
            <ac:spMk id="52" creationId="{9C8F00B3-167E-06AD-58D2-0175D45A27E3}"/>
          </ac:spMkLst>
        </pc:spChg>
        <pc:spChg chg="mod">
          <ac:chgData name="김 용진" userId="61079db700cf09b2" providerId="LiveId" clId="{671DCA39-6E18-474E-B3E4-5FC6EA8317D1}" dt="2025-07-15T19:16:03.726" v="2453" actId="207"/>
          <ac:spMkLst>
            <pc:docMk/>
            <pc:sldMk cId="1958569230" sldId="256"/>
            <ac:spMk id="53" creationId="{E1FC6E5F-3998-90E5-E881-0E48BC6BADAE}"/>
          </ac:spMkLst>
        </pc:spChg>
        <pc:spChg chg="mod topLvl">
          <ac:chgData name="김 용진" userId="61079db700cf09b2" providerId="LiveId" clId="{671DCA39-6E18-474E-B3E4-5FC6EA8317D1}" dt="2025-07-15T18:04:05.848" v="1749" actId="164"/>
          <ac:spMkLst>
            <pc:docMk/>
            <pc:sldMk cId="1958569230" sldId="256"/>
            <ac:spMk id="56" creationId="{6A4FB707-4053-DD0A-312C-DB99F6B395C3}"/>
          </ac:spMkLst>
        </pc:spChg>
        <pc:spChg chg="mod topLvl">
          <ac:chgData name="김 용진" userId="61079db700cf09b2" providerId="LiveId" clId="{671DCA39-6E18-474E-B3E4-5FC6EA8317D1}" dt="2025-07-15T18:19:00.625" v="2161" actId="20577"/>
          <ac:spMkLst>
            <pc:docMk/>
            <pc:sldMk cId="1958569230" sldId="256"/>
            <ac:spMk id="57" creationId="{4908BC9B-9433-B0F3-3A33-03C95A2E8458}"/>
          </ac:spMkLst>
        </pc:spChg>
        <pc:spChg chg="mod topLvl">
          <ac:chgData name="김 용진" userId="61079db700cf09b2" providerId="LiveId" clId="{671DCA39-6E18-474E-B3E4-5FC6EA8317D1}" dt="2025-07-15T18:19:08.082" v="2164" actId="20577"/>
          <ac:spMkLst>
            <pc:docMk/>
            <pc:sldMk cId="1958569230" sldId="256"/>
            <ac:spMk id="58" creationId="{4DAF6B9C-200B-C64F-31A5-CFB1F2A2D64B}"/>
          </ac:spMkLst>
        </pc:spChg>
        <pc:spChg chg="mod">
          <ac:chgData name="김 용진" userId="61079db700cf09b2" providerId="LiveId" clId="{671DCA39-6E18-474E-B3E4-5FC6EA8317D1}" dt="2025-07-15T20:07:05.312" v="2489" actId="207"/>
          <ac:spMkLst>
            <pc:docMk/>
            <pc:sldMk cId="1958569230" sldId="256"/>
            <ac:spMk id="59" creationId="{CFE0E89B-60F6-9C6C-3235-304E49CDD664}"/>
          </ac:spMkLst>
        </pc:spChg>
        <pc:spChg chg="mod">
          <ac:chgData name="김 용진" userId="61079db700cf09b2" providerId="LiveId" clId="{671DCA39-6E18-474E-B3E4-5FC6EA8317D1}" dt="2025-07-15T20:07:05.312" v="2489" actId="207"/>
          <ac:spMkLst>
            <pc:docMk/>
            <pc:sldMk cId="1958569230" sldId="256"/>
            <ac:spMk id="60" creationId="{829D180E-2BBD-57C1-5159-02FBA9391EDF}"/>
          </ac:spMkLst>
        </pc:spChg>
        <pc:spChg chg="add mod">
          <ac:chgData name="김 용진" userId="61079db700cf09b2" providerId="LiveId" clId="{671DCA39-6E18-474E-B3E4-5FC6EA8317D1}" dt="2025-07-15T18:57:13.852" v="2261" actId="11530"/>
          <ac:spMkLst>
            <pc:docMk/>
            <pc:sldMk cId="1958569230" sldId="256"/>
            <ac:spMk id="61" creationId="{EFAD3770-2A3C-F96F-FE71-3011DC194055}"/>
          </ac:spMkLst>
        </pc:spChg>
        <pc:spChg chg="add mod">
          <ac:chgData name="김 용진" userId="61079db700cf09b2" providerId="LiveId" clId="{671DCA39-6E18-474E-B3E4-5FC6EA8317D1}" dt="2025-07-15T18:15:07.941" v="1997" actId="404"/>
          <ac:spMkLst>
            <pc:docMk/>
            <pc:sldMk cId="1958569230" sldId="256"/>
            <ac:spMk id="62" creationId="{610D9EE8-131C-2343-D7BE-840F947B4A18}"/>
          </ac:spMkLst>
        </pc:spChg>
        <pc:spChg chg="add mod">
          <ac:chgData name="김 용진" userId="61079db700cf09b2" providerId="LiveId" clId="{671DCA39-6E18-474E-B3E4-5FC6EA8317D1}" dt="2025-07-15T18:20:32.165" v="2233" actId="1036"/>
          <ac:spMkLst>
            <pc:docMk/>
            <pc:sldMk cId="1958569230" sldId="256"/>
            <ac:spMk id="64" creationId="{1171B795-66A3-4E92-23D8-1B68D82D0334}"/>
          </ac:spMkLst>
        </pc:spChg>
        <pc:spChg chg="mod topLvl">
          <ac:chgData name="김 용진" userId="61079db700cf09b2" providerId="LiveId" clId="{671DCA39-6E18-474E-B3E4-5FC6EA8317D1}" dt="2025-07-15T18:18:52.105" v="2155" actId="207"/>
          <ac:spMkLst>
            <pc:docMk/>
            <pc:sldMk cId="1958569230" sldId="256"/>
            <ac:spMk id="67" creationId="{F47330DA-270C-0933-9B87-1849AA431526}"/>
          </ac:spMkLst>
        </pc:spChg>
        <pc:spChg chg="del mod">
          <ac:chgData name="김 용진" userId="61079db700cf09b2" providerId="LiveId" clId="{671DCA39-6E18-474E-B3E4-5FC6EA8317D1}" dt="2025-07-15T18:16:01.745" v="2068" actId="478"/>
          <ac:spMkLst>
            <pc:docMk/>
            <pc:sldMk cId="1958569230" sldId="256"/>
            <ac:spMk id="69" creationId="{82D6F7EC-B2E5-1407-7101-53BAD7C1EFDB}"/>
          </ac:spMkLst>
        </pc:spChg>
        <pc:spChg chg="mod">
          <ac:chgData name="김 용진" userId="61079db700cf09b2" providerId="LiveId" clId="{671DCA39-6E18-474E-B3E4-5FC6EA8317D1}" dt="2025-07-15T18:16:32.964" v="2090"/>
          <ac:spMkLst>
            <pc:docMk/>
            <pc:sldMk cId="1958569230" sldId="256"/>
            <ac:spMk id="72" creationId="{D42EC2E3-C372-499F-3317-259463DBE448}"/>
          </ac:spMkLst>
        </pc:spChg>
        <pc:spChg chg="mod">
          <ac:chgData name="김 용진" userId="61079db700cf09b2" providerId="LiveId" clId="{671DCA39-6E18-474E-B3E4-5FC6EA8317D1}" dt="2025-07-15T18:16:32.964" v="2090"/>
          <ac:spMkLst>
            <pc:docMk/>
            <pc:sldMk cId="1958569230" sldId="256"/>
            <ac:spMk id="74" creationId="{319D2BF9-489F-B33E-BE26-262250AB1726}"/>
          </ac:spMkLst>
        </pc:spChg>
        <pc:spChg chg="mod">
          <ac:chgData name="김 용진" userId="61079db700cf09b2" providerId="LiveId" clId="{671DCA39-6E18-474E-B3E4-5FC6EA8317D1}" dt="2025-07-15T18:16:36.386" v="2092"/>
          <ac:spMkLst>
            <pc:docMk/>
            <pc:sldMk cId="1958569230" sldId="256"/>
            <ac:spMk id="77" creationId="{1C5E00F5-D27F-4E00-08A6-ECC8D2195D59}"/>
          </ac:spMkLst>
        </pc:spChg>
        <pc:spChg chg="mod">
          <ac:chgData name="김 용진" userId="61079db700cf09b2" providerId="LiveId" clId="{671DCA39-6E18-474E-B3E4-5FC6EA8317D1}" dt="2025-07-15T18:16:36.386" v="2092"/>
          <ac:spMkLst>
            <pc:docMk/>
            <pc:sldMk cId="1958569230" sldId="256"/>
            <ac:spMk id="79" creationId="{534278C1-76AA-73E4-2E59-54C94609B65C}"/>
          </ac:spMkLst>
        </pc:spChg>
        <pc:spChg chg="add mod">
          <ac:chgData name="김 용진" userId="61079db700cf09b2" providerId="LiveId" clId="{671DCA39-6E18-474E-B3E4-5FC6EA8317D1}" dt="2025-07-15T19:16:18.870" v="2459" actId="207"/>
          <ac:spMkLst>
            <pc:docMk/>
            <pc:sldMk cId="1958569230" sldId="256"/>
            <ac:spMk id="80" creationId="{CEDAB6D3-A992-8D4D-11C1-344C050B6828}"/>
          </ac:spMkLst>
        </pc:spChg>
        <pc:spChg chg="add del mod ord">
          <ac:chgData name="김 용진" userId="61079db700cf09b2" providerId="LiveId" clId="{671DCA39-6E18-474E-B3E4-5FC6EA8317D1}" dt="2025-07-15T19:14:45.936" v="2341" actId="11529"/>
          <ac:spMkLst>
            <pc:docMk/>
            <pc:sldMk cId="1958569230" sldId="256"/>
            <ac:spMk id="81" creationId="{1CF8974A-B158-2B91-FF38-A15796010387}"/>
          </ac:spMkLst>
        </pc:spChg>
        <pc:grpChg chg="add del mod">
          <ac:chgData name="김 용진" userId="61079db700cf09b2" providerId="LiveId" clId="{671DCA39-6E18-474E-B3E4-5FC6EA8317D1}" dt="2025-07-15T17:04:01.372" v="20" actId="165"/>
          <ac:grpSpMkLst>
            <pc:docMk/>
            <pc:sldMk cId="1958569230" sldId="256"/>
            <ac:grpSpMk id="16" creationId="{3D5B3E5E-E9AC-670B-42D2-70EBEDD83643}"/>
          </ac:grpSpMkLst>
        </pc:grpChg>
        <pc:grpChg chg="add mod ord">
          <ac:chgData name="김 용진" userId="61079db700cf09b2" providerId="LiveId" clId="{671DCA39-6E18-474E-B3E4-5FC6EA8317D1}" dt="2025-07-15T18:04:05.848" v="1749" actId="164"/>
          <ac:grpSpMkLst>
            <pc:docMk/>
            <pc:sldMk cId="1958569230" sldId="256"/>
            <ac:grpSpMk id="17" creationId="{5B9D72A7-0CFE-4529-03E1-CFFB0214C1B9}"/>
          </ac:grpSpMkLst>
        </pc:grpChg>
        <pc:grpChg chg="add mod ord topLvl">
          <ac:chgData name="김 용진" userId="61079db700cf09b2" providerId="LiveId" clId="{671DCA39-6E18-474E-B3E4-5FC6EA8317D1}" dt="2025-07-15T19:42:25.889" v="2461" actId="207"/>
          <ac:grpSpMkLst>
            <pc:docMk/>
            <pc:sldMk cId="1958569230" sldId="256"/>
            <ac:grpSpMk id="28" creationId="{FD0682B2-7A3D-C873-9CE5-2480EE9D3E1B}"/>
          </ac:grpSpMkLst>
        </pc:grpChg>
        <pc:grpChg chg="add del mod">
          <ac:chgData name="김 용진" userId="61079db700cf09b2" providerId="LiveId" clId="{671DCA39-6E18-474E-B3E4-5FC6EA8317D1}" dt="2025-07-15T17:37:54.603" v="706" actId="165"/>
          <ac:grpSpMkLst>
            <pc:docMk/>
            <pc:sldMk cId="1958569230" sldId="256"/>
            <ac:grpSpMk id="34" creationId="{991F0907-81A9-2680-2573-B1EB533EA2C6}"/>
          </ac:grpSpMkLst>
        </pc:grpChg>
        <pc:grpChg chg="add mod">
          <ac:chgData name="김 용진" userId="61079db700cf09b2" providerId="LiveId" clId="{671DCA39-6E18-474E-B3E4-5FC6EA8317D1}" dt="2025-07-15T19:42:25.889" v="2461" actId="207"/>
          <ac:grpSpMkLst>
            <pc:docMk/>
            <pc:sldMk cId="1958569230" sldId="256"/>
            <ac:grpSpMk id="36" creationId="{008DD505-8D08-7D56-D097-62164A672A76}"/>
          </ac:grpSpMkLst>
        </pc:grpChg>
        <pc:grpChg chg="add mod ord">
          <ac:chgData name="김 용진" userId="61079db700cf09b2" providerId="LiveId" clId="{671DCA39-6E18-474E-B3E4-5FC6EA8317D1}" dt="2025-07-15T18:20:40.262" v="2234" actId="14100"/>
          <ac:grpSpMkLst>
            <pc:docMk/>
            <pc:sldMk cId="1958569230" sldId="256"/>
            <ac:grpSpMk id="37" creationId="{9B30FFEA-504E-FEC1-9404-D94567170154}"/>
          </ac:grpSpMkLst>
        </pc:grpChg>
        <pc:grpChg chg="mod">
          <ac:chgData name="김 용진" userId="61079db700cf09b2" providerId="LiveId" clId="{671DCA39-6E18-474E-B3E4-5FC6EA8317D1}" dt="2025-07-15T17:43:17.597" v="994"/>
          <ac:grpSpMkLst>
            <pc:docMk/>
            <pc:sldMk cId="1958569230" sldId="256"/>
            <ac:grpSpMk id="38" creationId="{7C7E0D0B-67F9-D5B9-E5B0-BFDC3F42E494}"/>
          </ac:grpSpMkLst>
        </pc:grpChg>
        <pc:grpChg chg="add del mod">
          <ac:chgData name="김 용진" userId="61079db700cf09b2" providerId="LiveId" clId="{671DCA39-6E18-474E-B3E4-5FC6EA8317D1}" dt="2025-07-15T17:50:36.083" v="1268" actId="478"/>
          <ac:grpSpMkLst>
            <pc:docMk/>
            <pc:sldMk cId="1958569230" sldId="256"/>
            <ac:grpSpMk id="44" creationId="{8291DC39-314A-AED6-A5C9-97B7025681A1}"/>
          </ac:grpSpMkLst>
        </pc:grpChg>
        <pc:grpChg chg="mod">
          <ac:chgData name="김 용진" userId="61079db700cf09b2" providerId="LiveId" clId="{671DCA39-6E18-474E-B3E4-5FC6EA8317D1}" dt="2025-07-15T17:49:41.778" v="1251"/>
          <ac:grpSpMkLst>
            <pc:docMk/>
            <pc:sldMk cId="1958569230" sldId="256"/>
            <ac:grpSpMk id="45" creationId="{39961F19-C247-360E-AF9F-0B4832F8AB78}"/>
          </ac:grpSpMkLst>
        </pc:grpChg>
        <pc:grpChg chg="add mod">
          <ac:chgData name="김 용진" userId="61079db700cf09b2" providerId="LiveId" clId="{671DCA39-6E18-474E-B3E4-5FC6EA8317D1}" dt="2025-07-15T18:20:32.165" v="2233" actId="1036"/>
          <ac:grpSpMkLst>
            <pc:docMk/>
            <pc:sldMk cId="1958569230" sldId="256"/>
            <ac:grpSpMk id="49" creationId="{8475A608-0692-1918-2959-504E51E19B0C}"/>
          </ac:grpSpMkLst>
        </pc:grpChg>
        <pc:grpChg chg="mod">
          <ac:chgData name="김 용진" userId="61079db700cf09b2" providerId="LiveId" clId="{671DCA39-6E18-474E-B3E4-5FC6EA8317D1}" dt="2025-07-15T17:50:37.455" v="1269"/>
          <ac:grpSpMkLst>
            <pc:docMk/>
            <pc:sldMk cId="1958569230" sldId="256"/>
            <ac:grpSpMk id="50" creationId="{0C683683-D601-A6D2-965E-FACD684133B4}"/>
          </ac:grpSpMkLst>
        </pc:grpChg>
        <pc:grpChg chg="add del mod ord">
          <ac:chgData name="김 용진" userId="61079db700cf09b2" providerId="LiveId" clId="{671DCA39-6E18-474E-B3E4-5FC6EA8317D1}" dt="2025-07-15T17:54:58.545" v="1484" actId="165"/>
          <ac:grpSpMkLst>
            <pc:docMk/>
            <pc:sldMk cId="1958569230" sldId="256"/>
            <ac:grpSpMk id="54" creationId="{BD9B38E2-6442-CD05-7B7A-6432157963E6}"/>
          </ac:grpSpMkLst>
        </pc:grpChg>
        <pc:grpChg chg="mod ord topLvl">
          <ac:chgData name="김 용진" userId="61079db700cf09b2" providerId="LiveId" clId="{671DCA39-6E18-474E-B3E4-5FC6EA8317D1}" dt="2025-07-15T18:03:47.498" v="1725" actId="167"/>
          <ac:grpSpMkLst>
            <pc:docMk/>
            <pc:sldMk cId="1958569230" sldId="256"/>
            <ac:grpSpMk id="55" creationId="{90DB735C-B9B3-BAFB-E095-C9BD77A102E8}"/>
          </ac:grpSpMkLst>
        </pc:grpChg>
        <pc:grpChg chg="add mod">
          <ac:chgData name="김 용진" userId="61079db700cf09b2" providerId="LiveId" clId="{671DCA39-6E18-474E-B3E4-5FC6EA8317D1}" dt="2025-07-15T18:04:05.848" v="1749" actId="164"/>
          <ac:grpSpMkLst>
            <pc:docMk/>
            <pc:sldMk cId="1958569230" sldId="256"/>
            <ac:grpSpMk id="63" creationId="{F4F7D77A-D93E-C656-63D5-8604D3BC33DA}"/>
          </ac:grpSpMkLst>
        </pc:grpChg>
        <pc:grpChg chg="add del mod">
          <ac:chgData name="김 용진" userId="61079db700cf09b2" providerId="LiveId" clId="{671DCA39-6E18-474E-B3E4-5FC6EA8317D1}" dt="2025-07-15T18:16:13.266" v="2071" actId="478"/>
          <ac:grpSpMkLst>
            <pc:docMk/>
            <pc:sldMk cId="1958569230" sldId="256"/>
            <ac:grpSpMk id="65" creationId="{C2D83118-B35C-8D2E-312E-2CBB708D3107}"/>
          </ac:grpSpMkLst>
        </pc:grpChg>
        <pc:grpChg chg="del mod">
          <ac:chgData name="김 용진" userId="61079db700cf09b2" providerId="LiveId" clId="{671DCA39-6E18-474E-B3E4-5FC6EA8317D1}" dt="2025-07-15T18:16:01.745" v="2068" actId="478"/>
          <ac:grpSpMkLst>
            <pc:docMk/>
            <pc:sldMk cId="1958569230" sldId="256"/>
            <ac:grpSpMk id="66" creationId="{4843AE24-E935-F009-A76F-500F7CD1AA39}"/>
          </ac:grpSpMkLst>
        </pc:grpChg>
        <pc:grpChg chg="add del mod">
          <ac:chgData name="김 용진" userId="61079db700cf09b2" providerId="LiveId" clId="{671DCA39-6E18-474E-B3E4-5FC6EA8317D1}" dt="2025-07-15T18:16:34.807" v="2091" actId="478"/>
          <ac:grpSpMkLst>
            <pc:docMk/>
            <pc:sldMk cId="1958569230" sldId="256"/>
            <ac:grpSpMk id="70" creationId="{2C2F6710-DE79-6765-E8E5-E7CED99E9F6F}"/>
          </ac:grpSpMkLst>
        </pc:grpChg>
        <pc:grpChg chg="mod">
          <ac:chgData name="김 용진" userId="61079db700cf09b2" providerId="LiveId" clId="{671DCA39-6E18-474E-B3E4-5FC6EA8317D1}" dt="2025-07-15T18:16:32.964" v="2090"/>
          <ac:grpSpMkLst>
            <pc:docMk/>
            <pc:sldMk cId="1958569230" sldId="256"/>
            <ac:grpSpMk id="71" creationId="{DCF7B888-8606-70B9-9F38-D270A1E140BE}"/>
          </ac:grpSpMkLst>
        </pc:grpChg>
        <pc:grpChg chg="add del mod">
          <ac:chgData name="김 용진" userId="61079db700cf09b2" providerId="LiveId" clId="{671DCA39-6E18-474E-B3E4-5FC6EA8317D1}" dt="2025-07-15T18:16:37.864" v="2093" actId="478"/>
          <ac:grpSpMkLst>
            <pc:docMk/>
            <pc:sldMk cId="1958569230" sldId="256"/>
            <ac:grpSpMk id="75" creationId="{2E839050-A5FE-D07B-0A88-3CA50EAD9D3F}"/>
          </ac:grpSpMkLst>
        </pc:grpChg>
        <pc:grpChg chg="mod">
          <ac:chgData name="김 용진" userId="61079db700cf09b2" providerId="LiveId" clId="{671DCA39-6E18-474E-B3E4-5FC6EA8317D1}" dt="2025-07-15T18:16:36.386" v="2092"/>
          <ac:grpSpMkLst>
            <pc:docMk/>
            <pc:sldMk cId="1958569230" sldId="256"/>
            <ac:grpSpMk id="76" creationId="{FB2203AD-B107-E245-A969-0FBDC332AB97}"/>
          </ac:grpSpMkLst>
        </pc:grpChg>
        <pc:picChg chg="mod">
          <ac:chgData name="김 용진" userId="61079db700cf09b2" providerId="LiveId" clId="{671DCA39-6E18-474E-B3E4-5FC6EA8317D1}" dt="2025-07-15T17:46:42.459" v="1017" actId="14100"/>
          <ac:picMkLst>
            <pc:docMk/>
            <pc:sldMk cId="1958569230" sldId="256"/>
            <ac:picMk id="7" creationId="{EE95FD2C-0FDA-C762-1BCC-1847693F3E07}"/>
          </ac:picMkLst>
        </pc:picChg>
        <pc:picChg chg="mod">
          <ac:chgData name="김 용진" userId="61079db700cf09b2" providerId="LiveId" clId="{671DCA39-6E18-474E-B3E4-5FC6EA8317D1}" dt="2025-07-15T17:46:48.629" v="1031" actId="1037"/>
          <ac:picMkLst>
            <pc:docMk/>
            <pc:sldMk cId="1958569230" sldId="256"/>
            <ac:picMk id="12" creationId="{DB5FA6E0-8534-8B43-7AF1-16545A0E691A}"/>
          </ac:picMkLst>
        </pc:picChg>
        <pc:picChg chg="add mod topLvl modCrop">
          <ac:chgData name="김 용진" userId="61079db700cf09b2" providerId="LiveId" clId="{671DCA39-6E18-474E-B3E4-5FC6EA8317D1}" dt="2025-07-15T17:04:15.015" v="21" actId="164"/>
          <ac:picMkLst>
            <pc:docMk/>
            <pc:sldMk cId="1958569230" sldId="256"/>
            <ac:picMk id="14" creationId="{FAD664AA-9051-2B0D-241A-552C17A3BF50}"/>
          </ac:picMkLst>
        </pc:picChg>
        <pc:picChg chg="add del mod">
          <ac:chgData name="김 용진" userId="61079db700cf09b2" providerId="LiveId" clId="{671DCA39-6E18-474E-B3E4-5FC6EA8317D1}" dt="2025-07-15T17:17:28.583" v="319" actId="21"/>
          <ac:picMkLst>
            <pc:docMk/>
            <pc:sldMk cId="1958569230" sldId="256"/>
            <ac:picMk id="25" creationId="{6B6898FB-9097-33E4-F844-8A14FCFB7A4E}"/>
          </ac:picMkLst>
        </pc:picChg>
        <pc:picChg chg="add del mod">
          <ac:chgData name="김 용진" userId="61079db700cf09b2" providerId="LiveId" clId="{671DCA39-6E18-474E-B3E4-5FC6EA8317D1}" dt="2025-07-15T17:41:14.237" v="781" actId="478"/>
          <ac:picMkLst>
            <pc:docMk/>
            <pc:sldMk cId="1958569230" sldId="256"/>
            <ac:picMk id="26" creationId="{6B6898FB-9097-33E4-F844-8A14FCFB7A4E}"/>
          </ac:picMkLst>
        </pc:picChg>
        <pc:picChg chg="del mod topLvl">
          <ac:chgData name="김 용진" userId="61079db700cf09b2" providerId="LiveId" clId="{671DCA39-6E18-474E-B3E4-5FC6EA8317D1}" dt="2025-07-15T18:16:13.266" v="2071" actId="478"/>
          <ac:picMkLst>
            <pc:docMk/>
            <pc:sldMk cId="1958569230" sldId="256"/>
            <ac:picMk id="68" creationId="{189FC766-6AEB-3E14-4979-3D058A7C5C06}"/>
          </ac:picMkLst>
        </pc:picChg>
        <pc:picChg chg="mod">
          <ac:chgData name="김 용진" userId="61079db700cf09b2" providerId="LiveId" clId="{671DCA39-6E18-474E-B3E4-5FC6EA8317D1}" dt="2025-07-15T18:16:32.964" v="2090"/>
          <ac:picMkLst>
            <pc:docMk/>
            <pc:sldMk cId="1958569230" sldId="256"/>
            <ac:picMk id="73" creationId="{0CDDFF10-B456-EAC2-EE30-883528705556}"/>
          </ac:picMkLst>
        </pc:picChg>
        <pc:picChg chg="mod">
          <ac:chgData name="김 용진" userId="61079db700cf09b2" providerId="LiveId" clId="{671DCA39-6E18-474E-B3E4-5FC6EA8317D1}" dt="2025-07-15T18:16:36.386" v="2092"/>
          <ac:picMkLst>
            <pc:docMk/>
            <pc:sldMk cId="1958569230" sldId="256"/>
            <ac:picMk id="78" creationId="{345E6CB9-1B61-F433-87FD-2C30928885DE}"/>
          </ac:picMkLst>
        </pc:picChg>
      </pc:sldChg>
      <pc:sldChg chg="addSp delSp modSp new mod">
        <pc:chgData name="김 용진" userId="61079db700cf09b2" providerId="LiveId" clId="{671DCA39-6E18-474E-B3E4-5FC6EA8317D1}" dt="2025-07-15T17:17:37.752" v="324" actId="21"/>
        <pc:sldMkLst>
          <pc:docMk/>
          <pc:sldMk cId="1721976125" sldId="257"/>
        </pc:sldMkLst>
        <pc:spChg chg="del">
          <ac:chgData name="김 용진" userId="61079db700cf09b2" providerId="LiveId" clId="{671DCA39-6E18-474E-B3E4-5FC6EA8317D1}" dt="2025-07-15T17:17:24.209" v="316" actId="478"/>
          <ac:spMkLst>
            <pc:docMk/>
            <pc:sldMk cId="1721976125" sldId="257"/>
            <ac:spMk id="2" creationId="{BE15DBAD-19F0-1AD4-C48B-6473D59827EC}"/>
          </ac:spMkLst>
        </pc:spChg>
        <pc:spChg chg="del">
          <ac:chgData name="김 용진" userId="61079db700cf09b2" providerId="LiveId" clId="{671DCA39-6E18-474E-B3E4-5FC6EA8317D1}" dt="2025-07-15T17:17:25.163" v="317" actId="478"/>
          <ac:spMkLst>
            <pc:docMk/>
            <pc:sldMk cId="1721976125" sldId="257"/>
            <ac:spMk id="3" creationId="{258A0021-3122-8907-DEE0-E776C61300CF}"/>
          </ac:spMkLst>
        </pc:spChg>
        <pc:picChg chg="add del mod">
          <ac:chgData name="김 용진" userId="61079db700cf09b2" providerId="LiveId" clId="{671DCA39-6E18-474E-B3E4-5FC6EA8317D1}" dt="2025-07-15T17:17:37.752" v="324" actId="21"/>
          <ac:picMkLst>
            <pc:docMk/>
            <pc:sldMk cId="1721976125" sldId="257"/>
            <ac:picMk id="25" creationId="{6B6898FB-9097-33E4-F844-8A14FCFB7A4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FD5D7-FF81-48E7-AC89-ED0C243C06F4}" type="datetimeFigureOut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C462E-335C-4AC5-AE7E-92592C058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864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4C462E-335C-4AC5-AE7E-92592C0581B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567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79D56-CAF1-C7A0-BCD6-E3E93E5F0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F22CB2-7ACF-EA5F-C6AD-1CD506678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A953E4-57E1-8FAC-41A0-4F9B75542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C08D-FE6B-47B3-A400-CA96EBCC1747}" type="datetimeFigureOut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5E94D9-956B-B81E-3021-92B8B1967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E8EB37-E93E-C4BF-03AB-BD3896246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62A58-BD3F-4F33-999D-273FED272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887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F8B6E2-600B-B705-7A37-1CC6C4099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928B8B-AD02-E839-87D2-BF1A320EC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906402-16EF-DE57-8035-F88F202D3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C08D-FE6B-47B3-A400-CA96EBCC1747}" type="datetimeFigureOut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A2C527-A7B0-2C61-679A-816433055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568821-0EC0-0A13-DA13-92C47EDF6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62A58-BD3F-4F33-999D-273FED272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122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038D942-AFDE-1042-0545-B8F7C113A4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E08DA9-FF5F-07BD-31EA-BA1BC710E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79998-0FA7-F244-3688-2BCBF0B7E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C08D-FE6B-47B3-A400-CA96EBCC1747}" type="datetimeFigureOut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ACB412-6C29-B07B-3F6C-0D4E48F8E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7FF7C7-73D0-E815-55AC-1A0F28D07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62A58-BD3F-4F33-999D-273FED272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956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AD3C0-09C1-ECAA-41F3-3F84DAD43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2F2015-7D58-6968-6F68-A74AF9110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F8A0BC-A239-6101-7A57-F1821B04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C08D-FE6B-47B3-A400-CA96EBCC1747}" type="datetimeFigureOut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3F0A90-C070-5563-C503-4F81F6EC3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A4C122-34AC-E91A-3467-9A0CF9126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62A58-BD3F-4F33-999D-273FED272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91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896454-DF4E-8D6C-76A3-88CA38228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CFD4BD-E9CA-B376-D3D6-75B51B0D2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1E4299-A27E-66B3-5623-9AB631CAC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C08D-FE6B-47B3-A400-CA96EBCC1747}" type="datetimeFigureOut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B0C2C8-3173-457D-62B0-9E9BC6936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E98B66-C300-1436-F377-E858FD115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62A58-BD3F-4F33-999D-273FED272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36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7EB03-E62E-7BB4-F51B-36EF6846D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32607F-2789-210F-6979-26BFA9A44C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06A2D5-03D9-474C-C900-5E73F7680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F3641E-8DE7-9496-3E59-D147181B7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C08D-FE6B-47B3-A400-CA96EBCC1747}" type="datetimeFigureOut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19B54E-3AE6-F691-1CD3-B863521AC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398EB7-92D3-337A-6754-8E3B04E1B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62A58-BD3F-4F33-999D-273FED272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070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7B3B5-1571-3263-E7DE-4B8CD589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8F9493-DFD5-64C4-77F5-E969E6BA1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393208-ADA8-913E-1AA8-11C623227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8D97AC-FD18-7CE4-5185-B0050F329A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09A2C3-5F4D-601C-1E6E-4075B7D04E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6E5AF0-445B-17CB-F525-568ECC017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C08D-FE6B-47B3-A400-CA96EBCC1747}" type="datetimeFigureOut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72E641-48E4-05A1-2EC7-1A413933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3A424C-9167-5401-A980-A8F3E95D1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62A58-BD3F-4F33-999D-273FED272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164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DDE53-E26E-D00D-A081-F067D4B0B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8D2E4E1-B33A-A246-C69C-278CB6FC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C08D-FE6B-47B3-A400-CA96EBCC1747}" type="datetimeFigureOut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8B46A5-CDBE-DFCD-1B4B-8205C292E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EE4B85-8DD8-CC32-9E52-DE63B41C4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62A58-BD3F-4F33-999D-273FED272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92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A7DC15-6F5D-55E6-723B-067B3DCE8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C08D-FE6B-47B3-A400-CA96EBCC1747}" type="datetimeFigureOut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BE4904-9463-103C-40DF-BB3A84D9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FFFE54-3C41-3B20-503E-518C566AA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62A58-BD3F-4F33-999D-273FED272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120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4EE39-B47A-9DCF-5F45-C1E68CC25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F901CF-9B30-E80D-961D-E84FD44C8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E27FF5-2D5E-77FF-ACB0-B64A0724F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0C77F1-BB16-FF20-E55F-43C52C31D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C08D-FE6B-47B3-A400-CA96EBCC1747}" type="datetimeFigureOut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1468A1-DA89-149A-A974-F52B266FE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2A5859-5521-B20E-A3A6-7377CB3C4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62A58-BD3F-4F33-999D-273FED272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66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F9A365-C289-7D35-F050-E8BB364BC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E9667FE-1A8D-F180-8E89-769490A175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D09B1C-7133-78D7-51AA-F9E8B69DC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76C8BA-F8B3-8816-E301-BD09FABE4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C08D-FE6B-47B3-A400-CA96EBCC1747}" type="datetimeFigureOut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DC9F89-4391-BC78-D413-BF8FFDDFC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55C1D2-9917-2506-0BE7-AF6C2AAB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62A58-BD3F-4F33-999D-273FED272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320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CABE8B-DC5A-87BD-2473-1C1CF4F68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5AB2F9-5D58-FC5B-FBF5-631B807D3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5DF708-1A32-AD7F-FE70-1F744F2D44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CFC08D-FE6B-47B3-A400-CA96EBCC1747}" type="datetimeFigureOut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418487-47C8-37D6-C73B-F6341F62C2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6A0AD3-1FC4-4FD5-A02A-264BE6E95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B62A58-BD3F-4F33-999D-273FED272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8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>
            <a:extLst>
              <a:ext uri="{FF2B5EF4-FFF2-40B4-BE49-F238E27FC236}">
                <a16:creationId xmlns:a16="http://schemas.microsoft.com/office/drawing/2014/main" id="{90DB735C-B9B3-BAFB-E095-C9BD77A102E8}"/>
              </a:ext>
            </a:extLst>
          </p:cNvPr>
          <p:cNvGrpSpPr/>
          <p:nvPr/>
        </p:nvGrpSpPr>
        <p:grpSpPr>
          <a:xfrm>
            <a:off x="7523132" y="1849856"/>
            <a:ext cx="4554947" cy="4907636"/>
            <a:chOff x="471948" y="-96065"/>
            <a:chExt cx="5250426" cy="6087434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CFE0E89B-60F6-9C6C-3235-304E49CDD664}"/>
                </a:ext>
              </a:extLst>
            </p:cNvPr>
            <p:cNvSpPr/>
            <p:nvPr/>
          </p:nvSpPr>
          <p:spPr>
            <a:xfrm>
              <a:off x="471948" y="350957"/>
              <a:ext cx="5250426" cy="5640412"/>
            </a:xfrm>
            <a:prstGeom prst="rect">
              <a:avLst/>
            </a:prstGeom>
            <a:solidFill>
              <a:srgbClr val="ACBBE4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사각형: 둥근 위쪽 모서리 59">
              <a:extLst>
                <a:ext uri="{FF2B5EF4-FFF2-40B4-BE49-F238E27FC236}">
                  <a16:creationId xmlns:a16="http://schemas.microsoft.com/office/drawing/2014/main" id="{829D180E-2BBD-57C1-5159-02FBA9391EDF}"/>
                </a:ext>
              </a:extLst>
            </p:cNvPr>
            <p:cNvSpPr/>
            <p:nvPr/>
          </p:nvSpPr>
          <p:spPr>
            <a:xfrm>
              <a:off x="471948" y="-96065"/>
              <a:ext cx="5250426" cy="446544"/>
            </a:xfrm>
            <a:prstGeom prst="round2SameRect">
              <a:avLst/>
            </a:prstGeom>
            <a:solidFill>
              <a:srgbClr val="2C54BC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Current Status</a:t>
              </a:r>
              <a:endParaRPr lang="ko-KR" altLang="en-US" dirty="0">
                <a:solidFill>
                  <a:schemeClr val="tx1"/>
                </a:solidFill>
                <a:latin typeface="MS PGothic" panose="020B0600070205080204" pitchFamily="34" charset="-128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F4F7D77A-D93E-C656-63D5-8604D3BC33DA}"/>
              </a:ext>
            </a:extLst>
          </p:cNvPr>
          <p:cNvGrpSpPr/>
          <p:nvPr/>
        </p:nvGrpSpPr>
        <p:grpSpPr>
          <a:xfrm>
            <a:off x="10624235" y="2334075"/>
            <a:ext cx="1309167" cy="1246978"/>
            <a:chOff x="10624235" y="2334075"/>
            <a:chExt cx="1309167" cy="1246978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5B9D72A7-0CFE-4529-03E1-CFFB0214C1B9}"/>
                </a:ext>
              </a:extLst>
            </p:cNvPr>
            <p:cNvGrpSpPr/>
            <p:nvPr/>
          </p:nvGrpSpPr>
          <p:grpSpPr>
            <a:xfrm>
              <a:off x="10872251" y="2552452"/>
              <a:ext cx="813131" cy="813131"/>
              <a:chOff x="1216182" y="2486391"/>
              <a:chExt cx="813131" cy="813131"/>
            </a:xfrm>
          </p:grpSpPr>
          <p:pic>
            <p:nvPicPr>
              <p:cNvPr id="14" name="그림 13" descr="교통, 미사일, 로켓, 우주 왕복선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FAD664AA-9051-2B0D-241A-552C17A3BF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997" t="1245" r="14833" b="2667"/>
              <a:stretch>
                <a:fillRect/>
              </a:stretch>
            </p:blipFill>
            <p:spPr>
              <a:xfrm>
                <a:off x="1555742" y="2569423"/>
                <a:ext cx="134012" cy="615972"/>
              </a:xfrm>
              <a:prstGeom prst="rect">
                <a:avLst/>
              </a:prstGeom>
            </p:spPr>
          </p:pic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4A1CBAEB-58C5-3261-8391-6ED62AAEA81F}"/>
                  </a:ext>
                </a:extLst>
              </p:cNvPr>
              <p:cNvSpPr/>
              <p:nvPr/>
            </p:nvSpPr>
            <p:spPr>
              <a:xfrm>
                <a:off x="1216182" y="2486391"/>
                <a:ext cx="813131" cy="8131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A4FB707-4053-DD0A-312C-DB99F6B395C3}"/>
                </a:ext>
              </a:extLst>
            </p:cNvPr>
            <p:cNvSpPr/>
            <p:nvPr/>
          </p:nvSpPr>
          <p:spPr>
            <a:xfrm>
              <a:off x="10624235" y="2334075"/>
              <a:ext cx="1309167" cy="124697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2"/>
                  </a:solidFill>
                </a:rPr>
                <a:t>Rocket</a:t>
              </a:r>
              <a:br>
                <a:rPr lang="en-US" altLang="ko-KR" dirty="0">
                  <a:solidFill>
                    <a:schemeClr val="accent2"/>
                  </a:solidFill>
                </a:rPr>
              </a:br>
              <a:r>
                <a:rPr lang="en-US" altLang="ko-KR" sz="1400" dirty="0">
                  <a:solidFill>
                    <a:schemeClr val="accent2"/>
                  </a:solidFill>
                </a:rPr>
                <a:t>(pitch-yaw</a:t>
              </a:r>
            </a:p>
            <a:p>
              <a:pPr algn="ctr"/>
              <a:r>
                <a:rPr lang="en-US" altLang="ko-KR" sz="1400" dirty="0">
                  <a:solidFill>
                    <a:schemeClr val="accent2"/>
                  </a:solidFill>
                </a:rPr>
                <a:t>status)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908BC9B-9433-B0F3-3A33-03C95A2E8458}"/>
              </a:ext>
            </a:extLst>
          </p:cNvPr>
          <p:cNvSpPr/>
          <p:nvPr/>
        </p:nvSpPr>
        <p:spPr>
          <a:xfrm>
            <a:off x="7671660" y="6131186"/>
            <a:ext cx="2123734" cy="4859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accent2"/>
                </a:solidFill>
              </a:rPr>
              <a:t>Temperature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(Data from packet)º C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DAF6B9C-200B-C64F-31A5-CFB1F2A2D64B}"/>
              </a:ext>
            </a:extLst>
          </p:cNvPr>
          <p:cNvSpPr/>
          <p:nvPr/>
        </p:nvSpPr>
        <p:spPr>
          <a:xfrm>
            <a:off x="9826626" y="6131186"/>
            <a:ext cx="2123734" cy="4859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accent2"/>
                </a:solidFill>
              </a:rPr>
              <a:t>Pressure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(Data from packet) </a:t>
            </a:r>
            <a:r>
              <a:rPr lang="en-US" altLang="ko-KR" sz="1200" dirty="0" err="1">
                <a:solidFill>
                  <a:schemeClr val="tx1"/>
                </a:solidFill>
              </a:rPr>
              <a:t>hPA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B30FFEA-504E-FEC1-9404-D94567170154}"/>
              </a:ext>
            </a:extLst>
          </p:cNvPr>
          <p:cNvGrpSpPr/>
          <p:nvPr/>
        </p:nvGrpSpPr>
        <p:grpSpPr>
          <a:xfrm>
            <a:off x="179071" y="4253174"/>
            <a:ext cx="3605516" cy="2504317"/>
            <a:chOff x="471948" y="798581"/>
            <a:chExt cx="5034117" cy="1756251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7C7E0D0B-67F9-D5B9-E5B0-BFDC3F42E494}"/>
                </a:ext>
              </a:extLst>
            </p:cNvPr>
            <p:cNvGrpSpPr/>
            <p:nvPr/>
          </p:nvGrpSpPr>
          <p:grpSpPr>
            <a:xfrm>
              <a:off x="471948" y="798581"/>
              <a:ext cx="5034117" cy="1756251"/>
              <a:chOff x="471948" y="377206"/>
              <a:chExt cx="5250426" cy="2520935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95F63ED6-68FB-9176-4491-AD259EAE0783}"/>
                  </a:ext>
                </a:extLst>
              </p:cNvPr>
              <p:cNvSpPr/>
              <p:nvPr/>
            </p:nvSpPr>
            <p:spPr>
              <a:xfrm>
                <a:off x="471948" y="751401"/>
                <a:ext cx="5250426" cy="2146740"/>
              </a:xfrm>
              <a:prstGeom prst="rect">
                <a:avLst/>
              </a:prstGeom>
              <a:solidFill>
                <a:srgbClr val="ACBBE4">
                  <a:alpha val="1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3" name="사각형: 둥근 위쪽 모서리 42">
                <a:extLst>
                  <a:ext uri="{FF2B5EF4-FFF2-40B4-BE49-F238E27FC236}">
                    <a16:creationId xmlns:a16="http://schemas.microsoft.com/office/drawing/2014/main" id="{0FD9246A-C834-0DEE-A692-0E6821C2D05D}"/>
                  </a:ext>
                </a:extLst>
              </p:cNvPr>
              <p:cNvSpPr/>
              <p:nvPr/>
            </p:nvSpPr>
            <p:spPr>
              <a:xfrm>
                <a:off x="471948" y="377206"/>
                <a:ext cx="5250426" cy="373100"/>
              </a:xfrm>
              <a:prstGeom prst="round2SameRect">
                <a:avLst/>
              </a:prstGeom>
              <a:solidFill>
                <a:srgbClr val="2C54BC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MS PGothic" panose="020B0600070205080204" pitchFamily="34" charset="-128"/>
                    <a:ea typeface="MS PGothic" panose="020B0600070205080204" pitchFamily="34" charset="-128"/>
                  </a:rPr>
                  <a:t>Altitude</a:t>
                </a:r>
                <a:endParaRPr lang="ko-KR" altLang="en-US" sz="1600" dirty="0">
                  <a:solidFill>
                    <a:schemeClr val="tx1"/>
                  </a:solidFill>
                  <a:latin typeface="MS PGothic" panose="020B0600070205080204" pitchFamily="34" charset="-128"/>
                </a:endParaRPr>
              </a:p>
            </p:txBody>
          </p:sp>
        </p:grp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07DB199-B119-632D-8722-81D593591BF3}"/>
                </a:ext>
              </a:extLst>
            </p:cNvPr>
            <p:cNvSpPr/>
            <p:nvPr/>
          </p:nvSpPr>
          <p:spPr>
            <a:xfrm>
              <a:off x="636101" y="1177147"/>
              <a:ext cx="4728810" cy="101648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2"/>
                  </a:solidFill>
                </a:rPr>
                <a:t>Line Chart</a:t>
              </a:r>
              <a:br>
                <a:rPr lang="en-US" altLang="ko-KR" dirty="0">
                  <a:solidFill>
                    <a:schemeClr val="accent2"/>
                  </a:solidFill>
                </a:rPr>
              </a:br>
              <a:r>
                <a:rPr lang="en-US" altLang="ko-KR" sz="1400" dirty="0">
                  <a:solidFill>
                    <a:schemeClr val="tx1"/>
                  </a:solidFill>
                </a:rPr>
                <a:t>(Y Axis -&gt; </a:t>
              </a:r>
              <a:r>
                <a:rPr lang="en-US" altLang="ko-KR" sz="1400" dirty="0" err="1">
                  <a:solidFill>
                    <a:schemeClr val="tx1"/>
                  </a:solidFill>
                </a:rPr>
                <a:t>P_alt</a:t>
              </a:r>
              <a:r>
                <a:rPr lang="en-US" altLang="ko-KR" sz="1400" dirty="0">
                  <a:solidFill>
                    <a:schemeClr val="tx1"/>
                  </a:solidFill>
                </a:rPr>
                <a:t>, Alt (These are from packet(separately, meter)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X Axis -&gt; Timestamp(change to sec))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7" name="그림 6" descr="텍스트, 폰트, 로고, 직사각형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E95FD2C-0FDA-C762-1BCC-1847693F3E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8" t="13934" r="6363" b="11436"/>
          <a:stretch>
            <a:fillRect/>
          </a:stretch>
        </p:blipFill>
        <p:spPr>
          <a:xfrm>
            <a:off x="240032" y="182878"/>
            <a:ext cx="780922" cy="288000"/>
          </a:xfrm>
          <a:prstGeom prst="rect">
            <a:avLst/>
          </a:prstGeom>
        </p:spPr>
      </p:pic>
      <p:pic>
        <p:nvPicPr>
          <p:cNvPr id="12" name="그림 11" descr="폰트, 로고, 그래픽, 일렉트릭 블루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B5FA6E0-8534-8B43-7AF1-16545A0E69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6" t="8112" r="3810" b="14418"/>
          <a:stretch>
            <a:fillRect/>
          </a:stretch>
        </p:blipFill>
        <p:spPr>
          <a:xfrm>
            <a:off x="1183418" y="182878"/>
            <a:ext cx="1170420" cy="288000"/>
          </a:xfrm>
          <a:prstGeom prst="rect">
            <a:avLst/>
          </a:prstGeom>
          <a:solidFill>
            <a:srgbClr val="333940"/>
          </a:solidFill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008DD505-8D08-7D56-D097-62164A672A76}"/>
              </a:ext>
            </a:extLst>
          </p:cNvPr>
          <p:cNvGrpSpPr/>
          <p:nvPr/>
        </p:nvGrpSpPr>
        <p:grpSpPr>
          <a:xfrm>
            <a:off x="179069" y="603836"/>
            <a:ext cx="7227570" cy="3549243"/>
            <a:chOff x="471947" y="727588"/>
            <a:chExt cx="5034117" cy="3982191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D0682B2-7A3D-C873-9CE5-2480EE9D3E1B}"/>
                </a:ext>
              </a:extLst>
            </p:cNvPr>
            <p:cNvGrpSpPr/>
            <p:nvPr/>
          </p:nvGrpSpPr>
          <p:grpSpPr>
            <a:xfrm>
              <a:off x="471947" y="727588"/>
              <a:ext cx="5034117" cy="3982191"/>
              <a:chOff x="471948" y="275303"/>
              <a:chExt cx="5250427" cy="5716065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305BD23D-C4BB-999C-EA8E-414642B12DED}"/>
                  </a:ext>
                </a:extLst>
              </p:cNvPr>
              <p:cNvSpPr/>
              <p:nvPr/>
            </p:nvSpPr>
            <p:spPr>
              <a:xfrm>
                <a:off x="471949" y="835742"/>
                <a:ext cx="5250426" cy="5155626"/>
              </a:xfrm>
              <a:prstGeom prst="rect">
                <a:avLst/>
              </a:prstGeom>
              <a:solidFill>
                <a:srgbClr val="ACBBE4">
                  <a:alpha val="4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사각형: 둥근 위쪽 모서리 26">
                <a:extLst>
                  <a:ext uri="{FF2B5EF4-FFF2-40B4-BE49-F238E27FC236}">
                    <a16:creationId xmlns:a16="http://schemas.microsoft.com/office/drawing/2014/main" id="{726D1E37-806E-A1D0-89C5-65E0C8432059}"/>
                  </a:ext>
                </a:extLst>
              </p:cNvPr>
              <p:cNvSpPr/>
              <p:nvPr/>
            </p:nvSpPr>
            <p:spPr>
              <a:xfrm>
                <a:off x="471948" y="275303"/>
                <a:ext cx="5250426" cy="579781"/>
              </a:xfrm>
              <a:prstGeom prst="round2SameRect">
                <a:avLst/>
              </a:prstGeom>
              <a:solidFill>
                <a:srgbClr val="2C54BC">
                  <a:alpha val="7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tx1"/>
                    </a:solidFill>
                    <a:latin typeface="MS PGothic" panose="020B0600070205080204" pitchFamily="34" charset="-128"/>
                    <a:ea typeface="MS PGothic" panose="020B0600070205080204" pitchFamily="34" charset="-128"/>
                  </a:rPr>
                  <a:t> Current Position</a:t>
                </a:r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4AD3907-3889-3483-2802-85AFDD582875}"/>
                </a:ext>
              </a:extLst>
            </p:cNvPr>
            <p:cNvSpPr/>
            <p:nvPr/>
          </p:nvSpPr>
          <p:spPr>
            <a:xfrm>
              <a:off x="636101" y="1229187"/>
              <a:ext cx="4728810" cy="3356353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2"/>
                  </a:solidFill>
                </a:rPr>
                <a:t>MAP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2451698-0E58-ADF3-2EC3-F4CD74F2FC8B}"/>
                </a:ext>
              </a:extLst>
            </p:cNvPr>
            <p:cNvSpPr/>
            <p:nvPr/>
          </p:nvSpPr>
          <p:spPr>
            <a:xfrm>
              <a:off x="710184" y="1230407"/>
              <a:ext cx="1486087" cy="7013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accent2"/>
                  </a:solidFill>
                </a:rPr>
                <a:t>Longitude</a:t>
              </a:r>
            </a:p>
            <a:p>
              <a:r>
                <a:rPr lang="en-US" altLang="ko-KR" sz="1100" dirty="0">
                  <a:solidFill>
                    <a:schemeClr val="tx1"/>
                  </a:solidFill>
                </a:rPr>
                <a:t>(Data from packet)º E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E9DAE5DE-6C30-3909-825B-29DE82797062}"/>
                </a:ext>
              </a:extLst>
            </p:cNvPr>
            <p:cNvSpPr/>
            <p:nvPr/>
          </p:nvSpPr>
          <p:spPr>
            <a:xfrm>
              <a:off x="710183" y="1684765"/>
              <a:ext cx="1486087" cy="7013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accent2"/>
                  </a:solidFill>
                </a:rPr>
                <a:t>Latitude</a:t>
              </a:r>
            </a:p>
            <a:p>
              <a:r>
                <a:rPr lang="en-US" altLang="ko-KR" sz="1100" dirty="0">
                  <a:solidFill>
                    <a:schemeClr val="tx1"/>
                  </a:solidFill>
                </a:rPr>
                <a:t>(Data from packet)º N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8475A608-0692-1918-2959-504E51E19B0C}"/>
              </a:ext>
            </a:extLst>
          </p:cNvPr>
          <p:cNvGrpSpPr/>
          <p:nvPr/>
        </p:nvGrpSpPr>
        <p:grpSpPr>
          <a:xfrm>
            <a:off x="3834143" y="4255152"/>
            <a:ext cx="3572497" cy="2502339"/>
            <a:chOff x="471948" y="798582"/>
            <a:chExt cx="5034117" cy="1806733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0C683683-D601-A6D2-965E-FACD684133B4}"/>
                </a:ext>
              </a:extLst>
            </p:cNvPr>
            <p:cNvGrpSpPr/>
            <p:nvPr/>
          </p:nvGrpSpPr>
          <p:grpSpPr>
            <a:xfrm>
              <a:off x="471948" y="798582"/>
              <a:ext cx="5034117" cy="1806733"/>
              <a:chOff x="471948" y="377207"/>
              <a:chExt cx="5250426" cy="2593398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9C8F00B3-167E-06AD-58D2-0175D45A27E3}"/>
                  </a:ext>
                </a:extLst>
              </p:cNvPr>
              <p:cNvSpPr/>
              <p:nvPr/>
            </p:nvSpPr>
            <p:spPr>
              <a:xfrm>
                <a:off x="471948" y="751401"/>
                <a:ext cx="5250426" cy="2219204"/>
              </a:xfrm>
              <a:prstGeom prst="rect">
                <a:avLst/>
              </a:prstGeom>
              <a:solidFill>
                <a:srgbClr val="ACBBE4">
                  <a:alpha val="1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사각형: 둥근 위쪽 모서리 52">
                <a:extLst>
                  <a:ext uri="{FF2B5EF4-FFF2-40B4-BE49-F238E27FC236}">
                    <a16:creationId xmlns:a16="http://schemas.microsoft.com/office/drawing/2014/main" id="{E1FC6E5F-3998-90E5-E881-0E48BC6BADAE}"/>
                  </a:ext>
                </a:extLst>
              </p:cNvPr>
              <p:cNvSpPr/>
              <p:nvPr/>
            </p:nvSpPr>
            <p:spPr>
              <a:xfrm>
                <a:off x="471948" y="377207"/>
                <a:ext cx="5250426" cy="373100"/>
              </a:xfrm>
              <a:prstGeom prst="round2SameRect">
                <a:avLst/>
              </a:prstGeom>
              <a:solidFill>
                <a:srgbClr val="2C54BC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MS PGothic" panose="020B0600070205080204" pitchFamily="34" charset="-128"/>
                    <a:ea typeface="MS PGothic" panose="020B0600070205080204" pitchFamily="34" charset="-128"/>
                  </a:rPr>
                  <a:t>Acceleration</a:t>
                </a:r>
                <a:endParaRPr lang="ko-KR" altLang="en-US" sz="1600" dirty="0">
                  <a:solidFill>
                    <a:schemeClr val="tx1"/>
                  </a:solidFill>
                  <a:latin typeface="MS PGothic" panose="020B0600070205080204" pitchFamily="34" charset="-128"/>
                </a:endParaRPr>
              </a:p>
            </p:txBody>
          </p:sp>
        </p:grp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B7861AE3-EE00-F619-861F-ADD3FEF3651D}"/>
                </a:ext>
              </a:extLst>
            </p:cNvPr>
            <p:cNvSpPr/>
            <p:nvPr/>
          </p:nvSpPr>
          <p:spPr>
            <a:xfrm>
              <a:off x="636101" y="1175721"/>
              <a:ext cx="4728810" cy="127737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2"/>
                  </a:solidFill>
                </a:rPr>
                <a:t>Line Chart</a:t>
              </a:r>
              <a:br>
                <a:rPr lang="en-US" altLang="ko-KR" dirty="0">
                  <a:solidFill>
                    <a:schemeClr val="accent2"/>
                  </a:solidFill>
                </a:rPr>
              </a:br>
              <a:r>
                <a:rPr lang="en-US" altLang="ko-KR" sz="1400" dirty="0">
                  <a:solidFill>
                    <a:schemeClr val="tx1"/>
                  </a:solidFill>
                </a:rPr>
                <a:t>(Y Axis -&gt; ax, ay, </a:t>
              </a:r>
              <a:r>
                <a:rPr lang="en-US" altLang="ko-KR" sz="1400" dirty="0" err="1">
                  <a:solidFill>
                    <a:schemeClr val="tx1"/>
                  </a:solidFill>
                </a:rPr>
                <a:t>az</a:t>
              </a:r>
              <a:r>
                <a:rPr lang="en-US" altLang="ko-KR" sz="1400" dirty="0">
                  <a:solidFill>
                    <a:schemeClr val="tx1"/>
                  </a:solidFill>
                </a:rPr>
                <a:t> (These are from packet(separately)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X Axis -&gt; Timestamp(change to sec))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1" name="타원 60">
            <a:extLst>
              <a:ext uri="{FF2B5EF4-FFF2-40B4-BE49-F238E27FC236}">
                <a16:creationId xmlns:a16="http://schemas.microsoft.com/office/drawing/2014/main" id="{EFAD3770-2A3C-F96F-FE71-3011DC194055}"/>
              </a:ext>
            </a:extLst>
          </p:cNvPr>
          <p:cNvSpPr/>
          <p:nvPr/>
        </p:nvSpPr>
        <p:spPr>
          <a:xfrm>
            <a:off x="7671660" y="2339803"/>
            <a:ext cx="2836083" cy="272001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accent2"/>
                </a:solidFill>
              </a:rPr>
              <a:t>Navball</a:t>
            </a:r>
            <a:br>
              <a:rPr lang="en-US" altLang="ko-KR" dirty="0">
                <a:solidFill>
                  <a:schemeClr val="accent2"/>
                </a:solidFill>
              </a:rPr>
            </a:br>
            <a:r>
              <a:rPr lang="en-US" altLang="ko-KR" dirty="0">
                <a:solidFill>
                  <a:schemeClr val="accent2"/>
                </a:solidFill>
              </a:rPr>
              <a:t>(roll-pitch-yaw</a:t>
            </a:r>
            <a:br>
              <a:rPr lang="en-US" altLang="ko-KR" dirty="0">
                <a:solidFill>
                  <a:schemeClr val="accent2"/>
                </a:solidFill>
              </a:rPr>
            </a:br>
            <a:r>
              <a:rPr lang="en-US" altLang="ko-KR" dirty="0">
                <a:solidFill>
                  <a:schemeClr val="accent2"/>
                </a:solidFill>
              </a:rPr>
              <a:t>status)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10D9EE8-131C-2343-D7BE-840F947B4A18}"/>
              </a:ext>
            </a:extLst>
          </p:cNvPr>
          <p:cNvSpPr/>
          <p:nvPr/>
        </p:nvSpPr>
        <p:spPr>
          <a:xfrm>
            <a:off x="7671660" y="4623038"/>
            <a:ext cx="4406419" cy="1367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400" dirty="0">
              <a:solidFill>
                <a:schemeClr val="accent2"/>
              </a:solidFill>
            </a:endParaRPr>
          </a:p>
          <a:p>
            <a:r>
              <a:rPr lang="en-US" altLang="ko-KR" sz="1500" dirty="0">
                <a:solidFill>
                  <a:schemeClr val="accent2"/>
                </a:solidFill>
              </a:rPr>
              <a:t>Roll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en-US" altLang="ko-KR" sz="1050" dirty="0">
                <a:solidFill>
                  <a:schemeClr val="tx1"/>
                </a:solidFill>
              </a:rPr>
              <a:t>(from packet)</a:t>
            </a:r>
            <a:r>
              <a:rPr lang="en-US" altLang="ko-KR" sz="3200" dirty="0">
                <a:solidFill>
                  <a:schemeClr val="accent2"/>
                </a:solidFill>
              </a:rPr>
              <a:t> </a:t>
            </a:r>
            <a:r>
              <a:rPr lang="en-US" altLang="ko-KR" sz="1500" dirty="0">
                <a:solidFill>
                  <a:schemeClr val="accent2"/>
                </a:solidFill>
              </a:rPr>
              <a:t>Pitch</a:t>
            </a:r>
            <a:r>
              <a:rPr lang="en-US" altLang="ko-KR" sz="1400" dirty="0">
                <a:solidFill>
                  <a:schemeClr val="accent2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: (from packet)</a:t>
            </a:r>
            <a:r>
              <a:rPr lang="en-US" altLang="ko-KR" sz="1400" dirty="0">
                <a:solidFill>
                  <a:schemeClr val="accent2"/>
                </a:solidFill>
              </a:rPr>
              <a:t> </a:t>
            </a:r>
            <a:r>
              <a:rPr lang="en-US" altLang="ko-KR" sz="1500" dirty="0">
                <a:solidFill>
                  <a:schemeClr val="accent2"/>
                </a:solidFill>
              </a:rPr>
              <a:t>Yaw</a:t>
            </a:r>
            <a:r>
              <a:rPr lang="en-US" altLang="ko-KR" sz="1400" dirty="0">
                <a:solidFill>
                  <a:schemeClr val="accent2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: (from packet)</a:t>
            </a:r>
            <a:endParaRPr lang="en-US" altLang="ko-KR" sz="1100" dirty="0">
              <a:solidFill>
                <a:schemeClr val="accent2"/>
              </a:solidFill>
            </a:endParaRPr>
          </a:p>
          <a:p>
            <a:endParaRPr lang="ko-KR" altLang="en-US" sz="1600" dirty="0">
              <a:solidFill>
                <a:schemeClr val="accent2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171B795-66A3-4E92-23D8-1B68D82D0334}"/>
              </a:ext>
            </a:extLst>
          </p:cNvPr>
          <p:cNvSpPr/>
          <p:nvPr/>
        </p:nvSpPr>
        <p:spPr>
          <a:xfrm>
            <a:off x="292005" y="6236614"/>
            <a:ext cx="2123734" cy="4012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MAX Altitude 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en-US" altLang="ko-KR" sz="900" dirty="0">
                <a:solidFill>
                  <a:schemeClr val="tx1"/>
                </a:solidFill>
              </a:rPr>
              <a:t>~ (m)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47330DA-270C-0933-9B87-1849AA431526}"/>
              </a:ext>
            </a:extLst>
          </p:cNvPr>
          <p:cNvSpPr/>
          <p:nvPr/>
        </p:nvSpPr>
        <p:spPr>
          <a:xfrm>
            <a:off x="10624235" y="4047807"/>
            <a:ext cx="1309167" cy="10064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Data from packet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0" name="사각형: 둥근 위쪽 모서리 79">
            <a:extLst>
              <a:ext uri="{FF2B5EF4-FFF2-40B4-BE49-F238E27FC236}">
                <a16:creationId xmlns:a16="http://schemas.microsoft.com/office/drawing/2014/main" id="{CEDAB6D3-A992-8D4D-11C1-344C050B6828}"/>
              </a:ext>
            </a:extLst>
          </p:cNvPr>
          <p:cNvSpPr/>
          <p:nvPr/>
        </p:nvSpPr>
        <p:spPr>
          <a:xfrm>
            <a:off x="10619155" y="3708508"/>
            <a:ext cx="1326125" cy="351492"/>
          </a:xfrm>
          <a:prstGeom prst="round2SameRect">
            <a:avLst/>
          </a:prstGeom>
          <a:solidFill>
            <a:srgbClr val="2C54B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Chute</a:t>
            </a:r>
            <a:endParaRPr lang="ko-KR" altLang="en-US" dirty="0">
              <a:solidFill>
                <a:schemeClr val="tx1"/>
              </a:solidFill>
              <a:latin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8569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1976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142</Words>
  <Application>Microsoft Office PowerPoint</Application>
  <PresentationFormat>와이드스크린</PresentationFormat>
  <Paragraphs>26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MS PGothic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 용진</dc:creator>
  <cp:lastModifiedBy>김 용진</cp:lastModifiedBy>
  <cp:revision>1</cp:revision>
  <dcterms:created xsi:type="dcterms:W3CDTF">2025-07-15T16:34:34Z</dcterms:created>
  <dcterms:modified xsi:type="dcterms:W3CDTF">2025-07-15T21:18:49Z</dcterms:modified>
</cp:coreProperties>
</file>