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57" r:id="rId4"/>
    <p:sldId id="258" r:id="rId5"/>
    <p:sldId id="259" r:id="rId6"/>
    <p:sldId id="261" r:id="rId7"/>
    <p:sldId id="262" r:id="rId8"/>
    <p:sldId id="263" r:id="rId9"/>
    <p:sldId id="260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BD4AA-F4E6-4FC4-891C-C7C18E3C9CB0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4F356-9420-431F-95BE-D5A45BB91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19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F356-9420-431F-95BE-D5A45BB918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F356-9420-431F-95BE-D5A45BB918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13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F356-9420-431F-95BE-D5A45BB9186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76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F356-9420-431F-95BE-D5A45BB9186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58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3809-0AD3-49E9-BB91-E66B608A45B9}" type="datetime1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84CF-B3E7-43F5-8A65-B83357015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06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CE33-3EC6-445C-A7D1-D65B30CC6731}" type="datetime1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84CF-B3E7-43F5-8A65-B83357015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38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ADFE6-F639-4A52-A33D-401281B918E3}" type="datetime1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84CF-B3E7-43F5-8A65-B83357015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69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85F1-68A9-4E19-BB5F-3C6B482AF879}" type="datetime1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84CF-B3E7-43F5-8A65-B83357015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9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1BF46-4802-48CD-BAFD-2E671CA98B9B}" type="datetime1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84CF-B3E7-43F5-8A65-B83357015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9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9236-5F1B-47A1-A506-057AA19AA4CA}" type="datetime1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84CF-B3E7-43F5-8A65-B83357015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218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7E9F-8165-40EA-B53C-BC61E9DF441C}" type="datetime1">
              <a:rPr lang="en-US" smtClean="0"/>
              <a:t>2/29/2020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84CF-B3E7-43F5-8A65-B83357015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0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A22F-00B6-494A-A047-173983544F79}" type="datetime1">
              <a:rPr lang="en-US" smtClean="0"/>
              <a:t>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84CF-B3E7-43F5-8A65-B83357015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71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A6307-84CC-412F-8BEE-1AAC161FAEE9}" type="datetime1">
              <a:rPr lang="en-US" smtClean="0"/>
              <a:t>2/29/2020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84CF-B3E7-43F5-8A65-B83357015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11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D81F-D91B-40F2-B517-1A668BE84E82}" type="datetime1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84CF-B3E7-43F5-8A65-B83357015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35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6399-7A01-4120-903C-2252230063BF}" type="datetime1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84CF-B3E7-43F5-8A65-B83357015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66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68E7A-3437-4E94-9614-D42686A80962}" type="datetime1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384CF-B3E7-43F5-8A65-B83357015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88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Computer Studies (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Pakokku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 TAC TOE MULTIPLAYER GAME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3548" y="5286460"/>
            <a:ext cx="9144000" cy="1655762"/>
          </a:xfrm>
        </p:spPr>
        <p:txBody>
          <a:bodyPr/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- Group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84CF-B3E7-43F5-8A65-B83357015F63}" type="slidenum">
              <a:rPr lang="en-US" smtClean="0"/>
              <a:t>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4493-544E-4022-956B-AC3CDDBDE2E5}" type="datetime1">
              <a:rPr lang="en-US" smtClean="0"/>
              <a:t>2/29/2020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1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World becoming village because of distributed system.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distributed system in financial trading system, our life will be more easier and no more pocket money.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Gamers are now professional because e-sport is more and more popular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84CF-B3E7-43F5-8A65-B83357015F63}" type="slidenum">
              <a:rPr lang="en-US" smtClean="0"/>
              <a:t>10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EB75A-BED4-477F-9209-E98E4FD18AC0}" type="datetime1">
              <a:rPr lang="en-US" smtClean="0"/>
              <a:t>2/29/2020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2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326" y="2025483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84CF-B3E7-43F5-8A65-B83357015F63}" type="slidenum">
              <a:rPr lang="en-US" smtClean="0"/>
              <a:t>11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EC6B1-C55C-478A-B5A4-40DCA7435789}" type="datetime1">
              <a:rPr lang="en-US" smtClean="0"/>
              <a:t>2/29/2020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3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5208306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463"/>
                <a:gridCol w="5342021"/>
                <a:gridCol w="46161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 No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Mg Kyaw Zayya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5CT – 12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Mg Ye Kyaw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Swar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Aung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5CT – 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Mg Hein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Soe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Win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5CT – 14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Mg Aung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Pyae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Phyoe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5CT – 17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Mg Kyaw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Paing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5CT – 10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Mg Zin Min Thaw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5CT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Mg Tin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Win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5CT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19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84CF-B3E7-43F5-8A65-B83357015F63}" type="slidenum">
              <a:rPr lang="en-US" smtClean="0"/>
              <a:t>2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F5B3-1FE0-445E-BFA2-3627A0DE1350}" type="datetime1">
              <a:rPr lang="en-US" smtClean="0"/>
              <a:t>2/29/2020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9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Remote Method Invocation(RMI)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RMI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Implementation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84CF-B3E7-43F5-8A65-B83357015F63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D94B2-30C6-4D41-B327-825BF6E2AD0B}" type="datetime1">
              <a:rPr lang="en-US" smtClean="0"/>
              <a:t>2/29/2020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6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chatting system.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know about RMI (Remote Method Invocation).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know about Remote Object Reference.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know how chat application works.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84CF-B3E7-43F5-8A65-B83357015F63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D9E4-66B6-419E-B2B6-8A20DF0DF826}" type="datetime1">
              <a:rPr lang="en-US" smtClean="0"/>
              <a:t>2/29/2020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1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Remote Method Invocation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 Java API that provides a mechanism to create distributed application in java.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allows an object to invoke methods on an object running in another JVM.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rovides remote communication between the applications using two objects stub and skeleton.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an object whose method can be invoked from another JVM.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237" y="5081838"/>
            <a:ext cx="5715000" cy="8572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84CF-B3E7-43F5-8A65-B83357015F63}" type="slidenum">
              <a:rPr lang="en-US" smtClean="0"/>
              <a:t>5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72FFF-B249-4C10-B98C-2B74ED9D929E}" type="datetime1">
              <a:rPr lang="en-US" smtClean="0"/>
              <a:t>2/29/2020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5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Stub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object acts as gateway for the client side.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the outgoing requests are routed through it.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caller invokes method on the stub object, it does the following tasks: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initiates a connection with remote Virtual Machine (JVM).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writes and transmits (marshals) the parameters to the remote Virtual Machine (JVM).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waits for the result.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reads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unmarshals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the return value or exception, and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finally, returns the value to the caller.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84CF-B3E7-43F5-8A65-B83357015F63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8C83-9A5A-451D-84CB-925E80D725B9}" type="datetime1">
              <a:rPr lang="en-US" smtClean="0"/>
              <a:t>2/29/2020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1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Skeleton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object acts as a gateway for the server side object.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the incoming requests are routed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through it.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receives the incoming request from stub.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elivers response to stub.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does the following tasks: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reads the parameter for the remote method.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invokes the method on the actual remote object, and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writes and transmits (marshals) the result to the caller.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84CF-B3E7-43F5-8A65-B83357015F63}" type="slidenum">
              <a:rPr lang="en-US" smtClean="0"/>
              <a:t>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C388-C734-4D98-B69B-E787F513C88A}" type="datetime1">
              <a:rPr lang="en-US" smtClean="0"/>
              <a:t>2/29/2020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0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288" y="1491916"/>
            <a:ext cx="6492787" cy="4085765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84CF-B3E7-43F5-8A65-B83357015F63}" type="slidenum">
              <a:rPr lang="en-US" smtClean="0"/>
              <a:t>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B7A2-FB69-4EBD-8DDD-6164C733A1E9}" type="datetime1">
              <a:rPr lang="en-US" smtClean="0"/>
              <a:t>2/29/2020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9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RMI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any application performs these tasks, it can be distributed application.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appli2/29/2020cation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locate the remote method.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need to provide the communication with the remote objects, and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need to load the class definitions for the objects.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RMI application have all these features, so it is called the distributed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application.</a:t>
            </a:r>
            <a:fld id="{1D6DDCAD-D4FB-421C-B820-FABB29F9845A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2/29/2020</a:t>
            </a:fld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84CF-B3E7-43F5-8A65-B83357015F63}" type="slidenum">
              <a:rPr lang="en-US" smtClean="0"/>
              <a:t>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5601-8071-4CC4-9F2F-ADF945937BA2}" type="datetime1">
              <a:rPr lang="en-US" smtClean="0"/>
              <a:t>2/29/2020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472</Words>
  <Application>Microsoft Office PowerPoint</Application>
  <PresentationFormat>Widescreen</PresentationFormat>
  <Paragraphs>98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University of Computer Studies (Pakokku)   TIC TAC TOE MULTIPLAYER GAME </vt:lpstr>
      <vt:lpstr>Members</vt:lpstr>
      <vt:lpstr>Outlines</vt:lpstr>
      <vt:lpstr>Introduction</vt:lpstr>
      <vt:lpstr>Remote Method Invocation</vt:lpstr>
      <vt:lpstr>Stub</vt:lpstr>
      <vt:lpstr>Skeleton</vt:lpstr>
      <vt:lpstr>PowerPoint Presentation</vt:lpstr>
      <vt:lpstr>Implementation of RMI</vt:lpstr>
      <vt:lpstr>Conclusion</vt:lpstr>
      <vt:lpstr>Any question?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Computer Studies (Pakokku)  Distributed Chatting System </dc:title>
  <dc:creator>Kyaw Zayya</dc:creator>
  <cp:lastModifiedBy>Kyaw Thi Ha</cp:lastModifiedBy>
  <cp:revision>47</cp:revision>
  <dcterms:created xsi:type="dcterms:W3CDTF">2019-03-10T22:02:03Z</dcterms:created>
  <dcterms:modified xsi:type="dcterms:W3CDTF">2020-02-29T01:54:14Z</dcterms:modified>
</cp:coreProperties>
</file>