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120" d="100"/>
          <a:sy n="120" d="100"/>
        </p:scale>
        <p:origin x="-96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83F6-5D2E-2361-B6CA-12772F0E3C9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528B2D6-B3B6-C8E7-1296-2B6BA86B80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563C788-C4D8-589A-FDA5-99808C43975D}"/>
              </a:ext>
            </a:extLst>
          </p:cNvPr>
          <p:cNvSpPr>
            <a:spLocks noGrp="1"/>
          </p:cNvSpPr>
          <p:nvPr>
            <p:ph type="dt" sz="half" idx="10"/>
          </p:nvPr>
        </p:nvSpPr>
        <p:spPr/>
        <p:txBody>
          <a:bodyPr/>
          <a:lstStyle/>
          <a:p>
            <a:fld id="{AF673251-1062-9042-856F-F275F17301E8}" type="datetimeFigureOut">
              <a:rPr lang="en-US" smtClean="0"/>
              <a:t>3/16/25</a:t>
            </a:fld>
            <a:endParaRPr lang="en-US" dirty="0"/>
          </a:p>
        </p:txBody>
      </p:sp>
      <p:sp>
        <p:nvSpPr>
          <p:cNvPr id="5" name="Footer Placeholder 4">
            <a:extLst>
              <a:ext uri="{FF2B5EF4-FFF2-40B4-BE49-F238E27FC236}">
                <a16:creationId xmlns:a16="http://schemas.microsoft.com/office/drawing/2014/main" id="{53708B54-BF29-3AE3-FAD9-56FFF55481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BAD9E1-30DF-2D3C-7DB3-37C0D92F39A6}"/>
              </a:ext>
            </a:extLst>
          </p:cNvPr>
          <p:cNvSpPr>
            <a:spLocks noGrp="1"/>
          </p:cNvSpPr>
          <p:nvPr>
            <p:ph type="sldNum" sz="quarter" idx="12"/>
          </p:nvPr>
        </p:nvSpPr>
        <p:spPr/>
        <p:txBody>
          <a:bodyPr/>
          <a:lstStyle/>
          <a:p>
            <a:fld id="{88450AD2-C018-C44C-9D63-84F67442F458}" type="slidenum">
              <a:rPr lang="en-US" smtClean="0"/>
              <a:t>‹#›</a:t>
            </a:fld>
            <a:endParaRPr lang="en-US" dirty="0"/>
          </a:p>
        </p:txBody>
      </p:sp>
    </p:spTree>
    <p:extLst>
      <p:ext uri="{BB962C8B-B14F-4D97-AF65-F5344CB8AC3E}">
        <p14:creationId xmlns:p14="http://schemas.microsoft.com/office/powerpoint/2010/main" val="2190811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1D82-06E5-521F-F08A-6F7259F50B1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B579868-8BFC-C68A-E1EA-103E3F9A386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EC6BDEA-9361-2F3E-E663-50B6B09B6DBB}"/>
              </a:ext>
            </a:extLst>
          </p:cNvPr>
          <p:cNvSpPr>
            <a:spLocks noGrp="1"/>
          </p:cNvSpPr>
          <p:nvPr>
            <p:ph type="dt" sz="half" idx="10"/>
          </p:nvPr>
        </p:nvSpPr>
        <p:spPr/>
        <p:txBody>
          <a:bodyPr/>
          <a:lstStyle/>
          <a:p>
            <a:fld id="{AF673251-1062-9042-856F-F275F17301E8}" type="datetimeFigureOut">
              <a:rPr lang="en-US" smtClean="0"/>
              <a:t>3/16/25</a:t>
            </a:fld>
            <a:endParaRPr lang="en-US" dirty="0"/>
          </a:p>
        </p:txBody>
      </p:sp>
      <p:sp>
        <p:nvSpPr>
          <p:cNvPr id="5" name="Footer Placeholder 4">
            <a:extLst>
              <a:ext uri="{FF2B5EF4-FFF2-40B4-BE49-F238E27FC236}">
                <a16:creationId xmlns:a16="http://schemas.microsoft.com/office/drawing/2014/main" id="{F49B772B-868E-17DA-E873-AE37D165F3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79A4E9-F124-4A08-CC37-5A49E7F470CF}"/>
              </a:ext>
            </a:extLst>
          </p:cNvPr>
          <p:cNvSpPr>
            <a:spLocks noGrp="1"/>
          </p:cNvSpPr>
          <p:nvPr>
            <p:ph type="sldNum" sz="quarter" idx="12"/>
          </p:nvPr>
        </p:nvSpPr>
        <p:spPr/>
        <p:txBody>
          <a:bodyPr/>
          <a:lstStyle/>
          <a:p>
            <a:fld id="{88450AD2-C018-C44C-9D63-84F67442F458}" type="slidenum">
              <a:rPr lang="en-US" smtClean="0"/>
              <a:t>‹#›</a:t>
            </a:fld>
            <a:endParaRPr lang="en-US" dirty="0"/>
          </a:p>
        </p:txBody>
      </p:sp>
    </p:spTree>
    <p:extLst>
      <p:ext uri="{BB962C8B-B14F-4D97-AF65-F5344CB8AC3E}">
        <p14:creationId xmlns:p14="http://schemas.microsoft.com/office/powerpoint/2010/main" val="112046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172A45-ED18-E76F-AD37-9EE28AA8910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CCD1EBE-7148-4DF1-AE3B-7482715E4E3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4F3B3E-EF64-BE9E-B02A-1A100FCCA46C}"/>
              </a:ext>
            </a:extLst>
          </p:cNvPr>
          <p:cNvSpPr>
            <a:spLocks noGrp="1"/>
          </p:cNvSpPr>
          <p:nvPr>
            <p:ph type="dt" sz="half" idx="10"/>
          </p:nvPr>
        </p:nvSpPr>
        <p:spPr/>
        <p:txBody>
          <a:bodyPr/>
          <a:lstStyle/>
          <a:p>
            <a:fld id="{AF673251-1062-9042-856F-F275F17301E8}" type="datetimeFigureOut">
              <a:rPr lang="en-US" smtClean="0"/>
              <a:t>3/16/25</a:t>
            </a:fld>
            <a:endParaRPr lang="en-US" dirty="0"/>
          </a:p>
        </p:txBody>
      </p:sp>
      <p:sp>
        <p:nvSpPr>
          <p:cNvPr id="5" name="Footer Placeholder 4">
            <a:extLst>
              <a:ext uri="{FF2B5EF4-FFF2-40B4-BE49-F238E27FC236}">
                <a16:creationId xmlns:a16="http://schemas.microsoft.com/office/drawing/2014/main" id="{DC07C05B-7DFD-7F49-EEFF-BA6B5D8121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AE84ED-739B-7A8E-80F4-80EEF25A831A}"/>
              </a:ext>
            </a:extLst>
          </p:cNvPr>
          <p:cNvSpPr>
            <a:spLocks noGrp="1"/>
          </p:cNvSpPr>
          <p:nvPr>
            <p:ph type="sldNum" sz="quarter" idx="12"/>
          </p:nvPr>
        </p:nvSpPr>
        <p:spPr/>
        <p:txBody>
          <a:bodyPr/>
          <a:lstStyle/>
          <a:p>
            <a:fld id="{88450AD2-C018-C44C-9D63-84F67442F458}" type="slidenum">
              <a:rPr lang="en-US" smtClean="0"/>
              <a:t>‹#›</a:t>
            </a:fld>
            <a:endParaRPr lang="en-US" dirty="0"/>
          </a:p>
        </p:txBody>
      </p:sp>
    </p:spTree>
    <p:extLst>
      <p:ext uri="{BB962C8B-B14F-4D97-AF65-F5344CB8AC3E}">
        <p14:creationId xmlns:p14="http://schemas.microsoft.com/office/powerpoint/2010/main" val="233140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AD47-73CC-769D-FECC-C3DF5298DE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9903AE-7DA5-C176-0346-1B9D8FD8C61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35AC4D8-AB71-BBA6-4774-CD7BEA7FB307}"/>
              </a:ext>
            </a:extLst>
          </p:cNvPr>
          <p:cNvSpPr>
            <a:spLocks noGrp="1"/>
          </p:cNvSpPr>
          <p:nvPr>
            <p:ph type="dt" sz="half" idx="10"/>
          </p:nvPr>
        </p:nvSpPr>
        <p:spPr/>
        <p:txBody>
          <a:bodyPr/>
          <a:lstStyle/>
          <a:p>
            <a:fld id="{AF673251-1062-9042-856F-F275F17301E8}" type="datetimeFigureOut">
              <a:rPr lang="en-US" smtClean="0"/>
              <a:t>3/16/25</a:t>
            </a:fld>
            <a:endParaRPr lang="en-US" dirty="0"/>
          </a:p>
        </p:txBody>
      </p:sp>
      <p:sp>
        <p:nvSpPr>
          <p:cNvPr id="5" name="Footer Placeholder 4">
            <a:extLst>
              <a:ext uri="{FF2B5EF4-FFF2-40B4-BE49-F238E27FC236}">
                <a16:creationId xmlns:a16="http://schemas.microsoft.com/office/drawing/2014/main" id="{808AD750-4BEF-41DF-07D3-7D555AC4A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323510-7B42-8035-5697-EFDBF7689575}"/>
              </a:ext>
            </a:extLst>
          </p:cNvPr>
          <p:cNvSpPr>
            <a:spLocks noGrp="1"/>
          </p:cNvSpPr>
          <p:nvPr>
            <p:ph type="sldNum" sz="quarter" idx="12"/>
          </p:nvPr>
        </p:nvSpPr>
        <p:spPr/>
        <p:txBody>
          <a:bodyPr/>
          <a:lstStyle/>
          <a:p>
            <a:fld id="{88450AD2-C018-C44C-9D63-84F67442F458}" type="slidenum">
              <a:rPr lang="en-US" smtClean="0"/>
              <a:t>‹#›</a:t>
            </a:fld>
            <a:endParaRPr lang="en-US" dirty="0"/>
          </a:p>
        </p:txBody>
      </p:sp>
    </p:spTree>
    <p:extLst>
      <p:ext uri="{BB962C8B-B14F-4D97-AF65-F5344CB8AC3E}">
        <p14:creationId xmlns:p14="http://schemas.microsoft.com/office/powerpoint/2010/main" val="121136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AAE8-5ED3-97AA-71A3-4D2F0CE8952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37A56F1-26CE-3DEE-42C6-65C1862F43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3167245-8E68-A691-A9F6-22CDD121E7B8}"/>
              </a:ext>
            </a:extLst>
          </p:cNvPr>
          <p:cNvSpPr>
            <a:spLocks noGrp="1"/>
          </p:cNvSpPr>
          <p:nvPr>
            <p:ph type="dt" sz="half" idx="10"/>
          </p:nvPr>
        </p:nvSpPr>
        <p:spPr/>
        <p:txBody>
          <a:bodyPr/>
          <a:lstStyle/>
          <a:p>
            <a:fld id="{AF673251-1062-9042-856F-F275F17301E8}" type="datetimeFigureOut">
              <a:rPr lang="en-US" smtClean="0"/>
              <a:t>3/16/25</a:t>
            </a:fld>
            <a:endParaRPr lang="en-US" dirty="0"/>
          </a:p>
        </p:txBody>
      </p:sp>
      <p:sp>
        <p:nvSpPr>
          <p:cNvPr id="5" name="Footer Placeholder 4">
            <a:extLst>
              <a:ext uri="{FF2B5EF4-FFF2-40B4-BE49-F238E27FC236}">
                <a16:creationId xmlns:a16="http://schemas.microsoft.com/office/drawing/2014/main" id="{57471FD2-CF3D-15E4-D74D-4F78D1CEE8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E9DFB4-C631-4FC5-03F9-F67B9AFA8B1A}"/>
              </a:ext>
            </a:extLst>
          </p:cNvPr>
          <p:cNvSpPr>
            <a:spLocks noGrp="1"/>
          </p:cNvSpPr>
          <p:nvPr>
            <p:ph type="sldNum" sz="quarter" idx="12"/>
          </p:nvPr>
        </p:nvSpPr>
        <p:spPr/>
        <p:txBody>
          <a:bodyPr/>
          <a:lstStyle/>
          <a:p>
            <a:fld id="{88450AD2-C018-C44C-9D63-84F67442F458}" type="slidenum">
              <a:rPr lang="en-US" smtClean="0"/>
              <a:t>‹#›</a:t>
            </a:fld>
            <a:endParaRPr lang="en-US" dirty="0"/>
          </a:p>
        </p:txBody>
      </p:sp>
    </p:spTree>
    <p:extLst>
      <p:ext uri="{BB962C8B-B14F-4D97-AF65-F5344CB8AC3E}">
        <p14:creationId xmlns:p14="http://schemas.microsoft.com/office/powerpoint/2010/main" val="1009143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A30C-D949-79A7-74DB-59E63AB76F7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79B93B7-96DE-73DB-4485-D1976D05743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04CA95F-83E7-982E-AD36-3D23B987146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8ECAD72-C8B2-9461-A641-BCC424482ECF}"/>
              </a:ext>
            </a:extLst>
          </p:cNvPr>
          <p:cNvSpPr>
            <a:spLocks noGrp="1"/>
          </p:cNvSpPr>
          <p:nvPr>
            <p:ph type="dt" sz="half" idx="10"/>
          </p:nvPr>
        </p:nvSpPr>
        <p:spPr/>
        <p:txBody>
          <a:bodyPr/>
          <a:lstStyle/>
          <a:p>
            <a:fld id="{AF673251-1062-9042-856F-F275F17301E8}" type="datetimeFigureOut">
              <a:rPr lang="en-US" smtClean="0"/>
              <a:t>3/16/25</a:t>
            </a:fld>
            <a:endParaRPr lang="en-US" dirty="0"/>
          </a:p>
        </p:txBody>
      </p:sp>
      <p:sp>
        <p:nvSpPr>
          <p:cNvPr id="6" name="Footer Placeholder 5">
            <a:extLst>
              <a:ext uri="{FF2B5EF4-FFF2-40B4-BE49-F238E27FC236}">
                <a16:creationId xmlns:a16="http://schemas.microsoft.com/office/drawing/2014/main" id="{A9C6D3DA-1E2B-C795-AAE3-85FD2AF41A2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10931E4-A641-BD73-BEDE-BADA7122AA62}"/>
              </a:ext>
            </a:extLst>
          </p:cNvPr>
          <p:cNvSpPr>
            <a:spLocks noGrp="1"/>
          </p:cNvSpPr>
          <p:nvPr>
            <p:ph type="sldNum" sz="quarter" idx="12"/>
          </p:nvPr>
        </p:nvSpPr>
        <p:spPr/>
        <p:txBody>
          <a:bodyPr/>
          <a:lstStyle/>
          <a:p>
            <a:fld id="{88450AD2-C018-C44C-9D63-84F67442F458}" type="slidenum">
              <a:rPr lang="en-US" smtClean="0"/>
              <a:t>‹#›</a:t>
            </a:fld>
            <a:endParaRPr lang="en-US" dirty="0"/>
          </a:p>
        </p:txBody>
      </p:sp>
    </p:spTree>
    <p:extLst>
      <p:ext uri="{BB962C8B-B14F-4D97-AF65-F5344CB8AC3E}">
        <p14:creationId xmlns:p14="http://schemas.microsoft.com/office/powerpoint/2010/main" val="196483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7D17-058D-35B3-D922-8700EBB027F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CCAAEC6-E40B-AD09-9419-B6495E71F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F3563F1-30EE-761C-0FEA-BEABF844C42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935ACBC-309D-A8BD-5A55-6AB67D4437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812000A-9ECC-1048-3F4D-EBB7D4690A3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4D58242-BDE5-8A1D-0415-62A1349C6C53}"/>
              </a:ext>
            </a:extLst>
          </p:cNvPr>
          <p:cNvSpPr>
            <a:spLocks noGrp="1"/>
          </p:cNvSpPr>
          <p:nvPr>
            <p:ph type="dt" sz="half" idx="10"/>
          </p:nvPr>
        </p:nvSpPr>
        <p:spPr/>
        <p:txBody>
          <a:bodyPr/>
          <a:lstStyle/>
          <a:p>
            <a:fld id="{AF673251-1062-9042-856F-F275F17301E8}" type="datetimeFigureOut">
              <a:rPr lang="en-US" smtClean="0"/>
              <a:t>3/16/25</a:t>
            </a:fld>
            <a:endParaRPr lang="en-US" dirty="0"/>
          </a:p>
        </p:txBody>
      </p:sp>
      <p:sp>
        <p:nvSpPr>
          <p:cNvPr id="8" name="Footer Placeholder 7">
            <a:extLst>
              <a:ext uri="{FF2B5EF4-FFF2-40B4-BE49-F238E27FC236}">
                <a16:creationId xmlns:a16="http://schemas.microsoft.com/office/drawing/2014/main" id="{010FF64F-0CAC-EAA5-BAE7-3DB4E94BF8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B487FF5-E461-662F-0EC0-A233836FB222}"/>
              </a:ext>
            </a:extLst>
          </p:cNvPr>
          <p:cNvSpPr>
            <a:spLocks noGrp="1"/>
          </p:cNvSpPr>
          <p:nvPr>
            <p:ph type="sldNum" sz="quarter" idx="12"/>
          </p:nvPr>
        </p:nvSpPr>
        <p:spPr/>
        <p:txBody>
          <a:bodyPr/>
          <a:lstStyle/>
          <a:p>
            <a:fld id="{88450AD2-C018-C44C-9D63-84F67442F458}" type="slidenum">
              <a:rPr lang="en-US" smtClean="0"/>
              <a:t>‹#›</a:t>
            </a:fld>
            <a:endParaRPr lang="en-US" dirty="0"/>
          </a:p>
        </p:txBody>
      </p:sp>
    </p:spTree>
    <p:extLst>
      <p:ext uri="{BB962C8B-B14F-4D97-AF65-F5344CB8AC3E}">
        <p14:creationId xmlns:p14="http://schemas.microsoft.com/office/powerpoint/2010/main" val="222429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9FDF-D65D-6355-369B-FE5664D251B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5830E9A-EA5E-D75C-7D1F-5CD8FDDEDCC8}"/>
              </a:ext>
            </a:extLst>
          </p:cNvPr>
          <p:cNvSpPr>
            <a:spLocks noGrp="1"/>
          </p:cNvSpPr>
          <p:nvPr>
            <p:ph type="dt" sz="half" idx="10"/>
          </p:nvPr>
        </p:nvSpPr>
        <p:spPr/>
        <p:txBody>
          <a:bodyPr/>
          <a:lstStyle/>
          <a:p>
            <a:fld id="{AF673251-1062-9042-856F-F275F17301E8}" type="datetimeFigureOut">
              <a:rPr lang="en-US" smtClean="0"/>
              <a:t>3/16/25</a:t>
            </a:fld>
            <a:endParaRPr lang="en-US" dirty="0"/>
          </a:p>
        </p:txBody>
      </p:sp>
      <p:sp>
        <p:nvSpPr>
          <p:cNvPr id="4" name="Footer Placeholder 3">
            <a:extLst>
              <a:ext uri="{FF2B5EF4-FFF2-40B4-BE49-F238E27FC236}">
                <a16:creationId xmlns:a16="http://schemas.microsoft.com/office/drawing/2014/main" id="{441DEE45-D355-4C50-E969-D6F58B4E0D4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6ED3C8A-42D1-B878-24E4-28C5042C8F81}"/>
              </a:ext>
            </a:extLst>
          </p:cNvPr>
          <p:cNvSpPr>
            <a:spLocks noGrp="1"/>
          </p:cNvSpPr>
          <p:nvPr>
            <p:ph type="sldNum" sz="quarter" idx="12"/>
          </p:nvPr>
        </p:nvSpPr>
        <p:spPr/>
        <p:txBody>
          <a:bodyPr/>
          <a:lstStyle/>
          <a:p>
            <a:fld id="{88450AD2-C018-C44C-9D63-84F67442F458}" type="slidenum">
              <a:rPr lang="en-US" smtClean="0"/>
              <a:t>‹#›</a:t>
            </a:fld>
            <a:endParaRPr lang="en-US" dirty="0"/>
          </a:p>
        </p:txBody>
      </p:sp>
    </p:spTree>
    <p:extLst>
      <p:ext uri="{BB962C8B-B14F-4D97-AF65-F5344CB8AC3E}">
        <p14:creationId xmlns:p14="http://schemas.microsoft.com/office/powerpoint/2010/main" val="302934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027F9E-B77A-718A-8960-EEE0EE56C16B}"/>
              </a:ext>
            </a:extLst>
          </p:cNvPr>
          <p:cNvSpPr>
            <a:spLocks noGrp="1"/>
          </p:cNvSpPr>
          <p:nvPr>
            <p:ph type="dt" sz="half" idx="10"/>
          </p:nvPr>
        </p:nvSpPr>
        <p:spPr/>
        <p:txBody>
          <a:bodyPr/>
          <a:lstStyle/>
          <a:p>
            <a:fld id="{AF673251-1062-9042-856F-F275F17301E8}" type="datetimeFigureOut">
              <a:rPr lang="en-US" smtClean="0"/>
              <a:t>3/16/25</a:t>
            </a:fld>
            <a:endParaRPr lang="en-US" dirty="0"/>
          </a:p>
        </p:txBody>
      </p:sp>
      <p:sp>
        <p:nvSpPr>
          <p:cNvPr id="3" name="Footer Placeholder 2">
            <a:extLst>
              <a:ext uri="{FF2B5EF4-FFF2-40B4-BE49-F238E27FC236}">
                <a16:creationId xmlns:a16="http://schemas.microsoft.com/office/drawing/2014/main" id="{41866CF6-DA6F-90B7-6A2D-E5CE16BAC15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FA902CD-0E0B-ACC9-CBD3-1D77AABEC879}"/>
              </a:ext>
            </a:extLst>
          </p:cNvPr>
          <p:cNvSpPr>
            <a:spLocks noGrp="1"/>
          </p:cNvSpPr>
          <p:nvPr>
            <p:ph type="sldNum" sz="quarter" idx="12"/>
          </p:nvPr>
        </p:nvSpPr>
        <p:spPr/>
        <p:txBody>
          <a:bodyPr/>
          <a:lstStyle/>
          <a:p>
            <a:fld id="{88450AD2-C018-C44C-9D63-84F67442F458}" type="slidenum">
              <a:rPr lang="en-US" smtClean="0"/>
              <a:t>‹#›</a:t>
            </a:fld>
            <a:endParaRPr lang="en-US" dirty="0"/>
          </a:p>
        </p:txBody>
      </p:sp>
    </p:spTree>
    <p:extLst>
      <p:ext uri="{BB962C8B-B14F-4D97-AF65-F5344CB8AC3E}">
        <p14:creationId xmlns:p14="http://schemas.microsoft.com/office/powerpoint/2010/main" val="321428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0D13-E55B-5017-414A-638B198C5ED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1566F06-0BC1-F557-0334-71031C66A8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39D6C9F-A4D8-206A-82DB-F8B9016EB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C12204-6316-1832-5191-C3F2CB2A8FB2}"/>
              </a:ext>
            </a:extLst>
          </p:cNvPr>
          <p:cNvSpPr>
            <a:spLocks noGrp="1"/>
          </p:cNvSpPr>
          <p:nvPr>
            <p:ph type="dt" sz="half" idx="10"/>
          </p:nvPr>
        </p:nvSpPr>
        <p:spPr/>
        <p:txBody>
          <a:bodyPr/>
          <a:lstStyle/>
          <a:p>
            <a:fld id="{AF673251-1062-9042-856F-F275F17301E8}" type="datetimeFigureOut">
              <a:rPr lang="en-US" smtClean="0"/>
              <a:t>3/16/25</a:t>
            </a:fld>
            <a:endParaRPr lang="en-US" dirty="0"/>
          </a:p>
        </p:txBody>
      </p:sp>
      <p:sp>
        <p:nvSpPr>
          <p:cNvPr id="6" name="Footer Placeholder 5">
            <a:extLst>
              <a:ext uri="{FF2B5EF4-FFF2-40B4-BE49-F238E27FC236}">
                <a16:creationId xmlns:a16="http://schemas.microsoft.com/office/drawing/2014/main" id="{924E1EBF-2631-284C-CCCE-AB4ABDE670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789595-A5BF-E3AE-8EEC-4041397C9DAD}"/>
              </a:ext>
            </a:extLst>
          </p:cNvPr>
          <p:cNvSpPr>
            <a:spLocks noGrp="1"/>
          </p:cNvSpPr>
          <p:nvPr>
            <p:ph type="sldNum" sz="quarter" idx="12"/>
          </p:nvPr>
        </p:nvSpPr>
        <p:spPr/>
        <p:txBody>
          <a:bodyPr/>
          <a:lstStyle/>
          <a:p>
            <a:fld id="{88450AD2-C018-C44C-9D63-84F67442F458}" type="slidenum">
              <a:rPr lang="en-US" smtClean="0"/>
              <a:t>‹#›</a:t>
            </a:fld>
            <a:endParaRPr lang="en-US" dirty="0"/>
          </a:p>
        </p:txBody>
      </p:sp>
    </p:spTree>
    <p:extLst>
      <p:ext uri="{BB962C8B-B14F-4D97-AF65-F5344CB8AC3E}">
        <p14:creationId xmlns:p14="http://schemas.microsoft.com/office/powerpoint/2010/main" val="201756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6DAF-D06E-23DB-1CCD-CB49ACBB3A2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4EFCA82-C8DE-A7AA-1693-0BAA0A54FC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7BBDE77-BCF6-B827-2917-27B4F44C6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2CBA6E-CA41-9728-3403-AECDB6B3C094}"/>
              </a:ext>
            </a:extLst>
          </p:cNvPr>
          <p:cNvSpPr>
            <a:spLocks noGrp="1"/>
          </p:cNvSpPr>
          <p:nvPr>
            <p:ph type="dt" sz="half" idx="10"/>
          </p:nvPr>
        </p:nvSpPr>
        <p:spPr/>
        <p:txBody>
          <a:bodyPr/>
          <a:lstStyle/>
          <a:p>
            <a:fld id="{AF673251-1062-9042-856F-F275F17301E8}" type="datetimeFigureOut">
              <a:rPr lang="en-US" smtClean="0"/>
              <a:t>3/16/25</a:t>
            </a:fld>
            <a:endParaRPr lang="en-US" dirty="0"/>
          </a:p>
        </p:txBody>
      </p:sp>
      <p:sp>
        <p:nvSpPr>
          <p:cNvPr id="6" name="Footer Placeholder 5">
            <a:extLst>
              <a:ext uri="{FF2B5EF4-FFF2-40B4-BE49-F238E27FC236}">
                <a16:creationId xmlns:a16="http://schemas.microsoft.com/office/drawing/2014/main" id="{121C59F7-1756-707E-2DBF-FABA697A568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B7EE08-F3EC-FB64-6832-27C48DF56EB9}"/>
              </a:ext>
            </a:extLst>
          </p:cNvPr>
          <p:cNvSpPr>
            <a:spLocks noGrp="1"/>
          </p:cNvSpPr>
          <p:nvPr>
            <p:ph type="sldNum" sz="quarter" idx="12"/>
          </p:nvPr>
        </p:nvSpPr>
        <p:spPr/>
        <p:txBody>
          <a:bodyPr/>
          <a:lstStyle/>
          <a:p>
            <a:fld id="{88450AD2-C018-C44C-9D63-84F67442F458}" type="slidenum">
              <a:rPr lang="en-US" smtClean="0"/>
              <a:t>‹#›</a:t>
            </a:fld>
            <a:endParaRPr lang="en-US" dirty="0"/>
          </a:p>
        </p:txBody>
      </p:sp>
    </p:spTree>
    <p:extLst>
      <p:ext uri="{BB962C8B-B14F-4D97-AF65-F5344CB8AC3E}">
        <p14:creationId xmlns:p14="http://schemas.microsoft.com/office/powerpoint/2010/main" val="3474600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DB4D90-249E-E927-4502-EEB4FE3D3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74E542-AD1E-5A53-552B-1438B715F6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F2D8FB-0383-9781-1261-31B14B1B3C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673251-1062-9042-856F-F275F17301E8}" type="datetimeFigureOut">
              <a:rPr lang="en-US" smtClean="0"/>
              <a:t>3/16/25</a:t>
            </a:fld>
            <a:endParaRPr lang="en-US" dirty="0"/>
          </a:p>
        </p:txBody>
      </p:sp>
      <p:sp>
        <p:nvSpPr>
          <p:cNvPr id="5" name="Footer Placeholder 4">
            <a:extLst>
              <a:ext uri="{FF2B5EF4-FFF2-40B4-BE49-F238E27FC236}">
                <a16:creationId xmlns:a16="http://schemas.microsoft.com/office/drawing/2014/main" id="{76DDEFDB-7B8A-BCE6-2A1C-5291DE7E52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15BFA3C1-EEDA-C919-CE47-280CCD0650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450AD2-C018-C44C-9D63-84F67442F458}" type="slidenum">
              <a:rPr lang="en-US" smtClean="0"/>
              <a:t>‹#›</a:t>
            </a:fld>
            <a:endParaRPr lang="en-US" dirty="0"/>
          </a:p>
        </p:txBody>
      </p:sp>
    </p:spTree>
    <p:extLst>
      <p:ext uri="{BB962C8B-B14F-4D97-AF65-F5344CB8AC3E}">
        <p14:creationId xmlns:p14="http://schemas.microsoft.com/office/powerpoint/2010/main" val="3467171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B19E13-B539-8683-BA21-7BCB29AF198F}"/>
              </a:ext>
            </a:extLst>
          </p:cNvPr>
          <p:cNvSpPr txBox="1"/>
          <p:nvPr/>
        </p:nvSpPr>
        <p:spPr>
          <a:xfrm>
            <a:off x="1804086" y="1865870"/>
            <a:ext cx="2704651" cy="369332"/>
          </a:xfrm>
          <a:prstGeom prst="rect">
            <a:avLst/>
          </a:prstGeom>
          <a:noFill/>
        </p:spPr>
        <p:txBody>
          <a:bodyPr wrap="none" rtlCol="0">
            <a:spAutoFit/>
          </a:bodyPr>
          <a:lstStyle/>
          <a:p>
            <a:r>
              <a:rPr lang="en-US" b="1" dirty="0"/>
              <a:t>Research title goes here</a:t>
            </a:r>
          </a:p>
        </p:txBody>
      </p:sp>
      <p:sp>
        <p:nvSpPr>
          <p:cNvPr id="5" name="Rounded Rectangle 4">
            <a:extLst>
              <a:ext uri="{FF2B5EF4-FFF2-40B4-BE49-F238E27FC236}">
                <a16:creationId xmlns:a16="http://schemas.microsoft.com/office/drawing/2014/main" id="{EB38F63E-FFA9-7DB5-BC67-CDBBF11BAC20}"/>
              </a:ext>
            </a:extLst>
          </p:cNvPr>
          <p:cNvSpPr/>
          <p:nvPr/>
        </p:nvSpPr>
        <p:spPr>
          <a:xfrm>
            <a:off x="1871781" y="2235202"/>
            <a:ext cx="950667" cy="18897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t>consultancy</a:t>
            </a:r>
          </a:p>
        </p:txBody>
      </p:sp>
      <p:sp>
        <p:nvSpPr>
          <p:cNvPr id="8" name="Rounded Rectangle 7">
            <a:extLst>
              <a:ext uri="{FF2B5EF4-FFF2-40B4-BE49-F238E27FC236}">
                <a16:creationId xmlns:a16="http://schemas.microsoft.com/office/drawing/2014/main" id="{D54C8CA4-20D8-E257-3692-05272FC5F3BE}"/>
              </a:ext>
            </a:extLst>
          </p:cNvPr>
          <p:cNvSpPr/>
          <p:nvPr/>
        </p:nvSpPr>
        <p:spPr>
          <a:xfrm>
            <a:off x="2890143" y="2235202"/>
            <a:ext cx="755265" cy="18897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t>maritime</a:t>
            </a:r>
          </a:p>
        </p:txBody>
      </p:sp>
      <p:sp>
        <p:nvSpPr>
          <p:cNvPr id="9" name="Rounded Rectangle 8">
            <a:extLst>
              <a:ext uri="{FF2B5EF4-FFF2-40B4-BE49-F238E27FC236}">
                <a16:creationId xmlns:a16="http://schemas.microsoft.com/office/drawing/2014/main" id="{11B9EDE9-C3D7-E33F-A2F1-637FEFE3C4E2}"/>
              </a:ext>
            </a:extLst>
          </p:cNvPr>
          <p:cNvSpPr/>
          <p:nvPr/>
        </p:nvSpPr>
        <p:spPr>
          <a:xfrm>
            <a:off x="3700911" y="2235202"/>
            <a:ext cx="807826" cy="188977"/>
          </a:xfrm>
          <a:prstGeom prst="round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dirty="0"/>
              <a:t>networks</a:t>
            </a:r>
          </a:p>
        </p:txBody>
      </p:sp>
      <p:sp>
        <p:nvSpPr>
          <p:cNvPr id="11" name="TextBox 10">
            <a:extLst>
              <a:ext uri="{FF2B5EF4-FFF2-40B4-BE49-F238E27FC236}">
                <a16:creationId xmlns:a16="http://schemas.microsoft.com/office/drawing/2014/main" id="{3E3E566F-48F8-814A-2EC9-F441393D4F9F}"/>
              </a:ext>
            </a:extLst>
          </p:cNvPr>
          <p:cNvSpPr txBox="1"/>
          <p:nvPr/>
        </p:nvSpPr>
        <p:spPr>
          <a:xfrm>
            <a:off x="1804086" y="2476876"/>
            <a:ext cx="4907687" cy="1956946"/>
          </a:xfrm>
          <a:prstGeom prst="rect">
            <a:avLst/>
          </a:prstGeom>
          <a:noFill/>
        </p:spPr>
        <p:txBody>
          <a:bodyPr wrap="square">
            <a:spAutoFit/>
          </a:bodyPr>
          <a:lstStyle/>
          <a:p>
            <a:pPr>
              <a:spcAft>
                <a:spcPts val="1125"/>
              </a:spcAft>
            </a:pPr>
            <a:r>
              <a:rPr lang="en-GB" sz="1400" b="0" i="0" u="none" strike="noStrike" dirty="0">
                <a:solidFill>
                  <a:srgbClr val="000000"/>
                </a:solidFill>
                <a:effectLst/>
                <a:latin typeface="Open Sans" panose="020F0502020204030204" pitchFamily="34" charset="0"/>
              </a:rPr>
              <a:t>Lorem ipsum dolor sit amet, consectetur adipiscing elit. Phasellus porttitor tortor nunc, et gravida neque fermentum ut. Aliquam erat volutpat. Donec at facilisis enim. Phasellus fringilla risus ac orci feugiat commodo. </a:t>
            </a:r>
          </a:p>
          <a:p>
            <a:pPr>
              <a:spcAft>
                <a:spcPts val="1125"/>
              </a:spcAft>
            </a:pPr>
            <a:r>
              <a:rPr lang="en-GB" sz="1400" b="0" i="0" u="none" strike="noStrike" dirty="0">
                <a:solidFill>
                  <a:srgbClr val="000000"/>
                </a:solidFill>
                <a:effectLst/>
                <a:latin typeface="Open Sans" panose="020F0502020204030204" pitchFamily="34" charset="0"/>
              </a:rPr>
              <a:t>Nullam quis lorem pulvinar, auctor nibh finibus, tristique lacus. Integer vel maximus justo. Suspendisse aliquam lorem quis sodales tincidunt. Nulla condimentum interdum dolor, at dignissim massa. </a:t>
            </a:r>
            <a:endParaRPr lang="en-GB" sz="1400" b="0" i="0" u="none" strike="noStrike" dirty="0">
              <a:solidFill>
                <a:srgbClr val="000000"/>
              </a:solidFill>
              <a:effectLst/>
              <a:latin typeface="Open Sans" panose="020B0606030504020204" pitchFamily="34" charset="0"/>
            </a:endParaRPr>
          </a:p>
        </p:txBody>
      </p:sp>
      <p:sp>
        <p:nvSpPr>
          <p:cNvPr id="12" name="TextBox 11">
            <a:extLst>
              <a:ext uri="{FF2B5EF4-FFF2-40B4-BE49-F238E27FC236}">
                <a16:creationId xmlns:a16="http://schemas.microsoft.com/office/drawing/2014/main" id="{E1DEBC0F-0DA8-82F5-54FC-2FCE7E44A2F8}"/>
              </a:ext>
            </a:extLst>
          </p:cNvPr>
          <p:cNvSpPr txBox="1"/>
          <p:nvPr/>
        </p:nvSpPr>
        <p:spPr>
          <a:xfrm>
            <a:off x="1871780" y="4424433"/>
            <a:ext cx="4516141" cy="523220"/>
          </a:xfrm>
          <a:prstGeom prst="rect">
            <a:avLst/>
          </a:prstGeom>
          <a:noFill/>
        </p:spPr>
        <p:txBody>
          <a:bodyPr wrap="square" rtlCol="0">
            <a:spAutoFit/>
          </a:bodyPr>
          <a:lstStyle/>
          <a:p>
            <a:r>
              <a:rPr lang="en-US" sz="1400" i="1" dirty="0"/>
              <a:t>Collaborators: Prof Eugenia </a:t>
            </a:r>
            <a:r>
              <a:rPr lang="en-US" sz="1400" i="1" dirty="0" err="1"/>
              <a:t>Passari</a:t>
            </a:r>
            <a:r>
              <a:rPr lang="en-US" sz="1400" i="1" dirty="0"/>
              <a:t>, Dauphine University, ARUP Industries </a:t>
            </a:r>
          </a:p>
        </p:txBody>
      </p:sp>
      <p:pic>
        <p:nvPicPr>
          <p:cNvPr id="13" name="Picture 12">
            <a:extLst>
              <a:ext uri="{FF2B5EF4-FFF2-40B4-BE49-F238E27FC236}">
                <a16:creationId xmlns:a16="http://schemas.microsoft.com/office/drawing/2014/main" id="{7D0DA1D3-5B6B-A776-1C64-B9F486D0E7F7}"/>
              </a:ext>
            </a:extLst>
          </p:cNvPr>
          <p:cNvPicPr>
            <a:picLocks noChangeAspect="1"/>
          </p:cNvPicPr>
          <p:nvPr/>
        </p:nvPicPr>
        <p:blipFill>
          <a:blip r:embed="rId2"/>
          <a:stretch>
            <a:fillRect/>
          </a:stretch>
        </p:blipFill>
        <p:spPr>
          <a:xfrm>
            <a:off x="1909425" y="4947653"/>
            <a:ext cx="1455365" cy="358443"/>
          </a:xfrm>
          <a:prstGeom prst="rect">
            <a:avLst/>
          </a:prstGeom>
        </p:spPr>
      </p:pic>
      <p:pic>
        <p:nvPicPr>
          <p:cNvPr id="1026" name="Picture 2" descr="London Design Festival — Arup">
            <a:extLst>
              <a:ext uri="{FF2B5EF4-FFF2-40B4-BE49-F238E27FC236}">
                <a16:creationId xmlns:a16="http://schemas.microsoft.com/office/drawing/2014/main" id="{82790C03-A2BF-ED8D-1A4E-388AD654D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2435" y="5008196"/>
            <a:ext cx="893139" cy="2373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gger is better: on board the world's largest electric mining vehicle -  Mining Technology">
            <a:extLst>
              <a:ext uri="{FF2B5EF4-FFF2-40B4-BE49-F238E27FC236}">
                <a16:creationId xmlns:a16="http://schemas.microsoft.com/office/drawing/2014/main" id="{1F8A1097-6045-1DFB-7AAA-8580D42377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773" y="2505527"/>
            <a:ext cx="3346811" cy="244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941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TotalTime>
  <Words>89</Words>
  <Application>Microsoft Macintosh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Open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Angeloudis, Panagiotis</dc:creator>
  <cp:lastModifiedBy>Angeloudis, Panagiotis</cp:lastModifiedBy>
  <cp:revision>1</cp:revision>
  <dcterms:created xsi:type="dcterms:W3CDTF">2025-03-16T19:55:43Z</dcterms:created>
  <dcterms:modified xsi:type="dcterms:W3CDTF">2025-03-16T21:26:42Z</dcterms:modified>
</cp:coreProperties>
</file>