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Developers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are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decision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makers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28FE66-FD48-F740-A7D1-93EC3E54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6406"/>
          </a:xfrm>
        </p:spPr>
        <p:txBody>
          <a:bodyPr>
            <a:normAutofit/>
          </a:bodyPr>
          <a:lstStyle/>
          <a:p>
            <a:r>
              <a:rPr lang="fi-FI" dirty="0" err="1">
                <a:solidFill>
                  <a:srgbClr val="FF4201"/>
                </a:solidFill>
              </a:rPr>
              <a:t>Why</a:t>
            </a:r>
            <a:r>
              <a:rPr lang="fi-FI" dirty="0">
                <a:solidFill>
                  <a:srgbClr val="FF4201"/>
                </a:solidFill>
              </a:rPr>
              <a:t> DX </a:t>
            </a:r>
            <a:r>
              <a:rPr lang="fi-FI" dirty="0" err="1">
                <a:solidFill>
                  <a:srgbClr val="FF4201"/>
                </a:solidFill>
              </a:rPr>
              <a:t>matters</a:t>
            </a:r>
            <a:r>
              <a:rPr lang="fi-FI" dirty="0">
                <a:solidFill>
                  <a:srgbClr val="FF4201"/>
                </a:solidFill>
              </a:rPr>
              <a:t> in </a:t>
            </a:r>
            <a:r>
              <a:rPr lang="fi-FI" dirty="0" err="1">
                <a:solidFill>
                  <a:srgbClr val="FF4201"/>
                </a:solidFill>
              </a:rPr>
              <a:t>product</a:t>
            </a:r>
            <a:r>
              <a:rPr lang="fi-FI" dirty="0">
                <a:solidFill>
                  <a:srgbClr val="FF4201"/>
                </a:solidFill>
              </a:rPr>
              <a:t> </a:t>
            </a:r>
            <a:r>
              <a:rPr lang="fi-FI" dirty="0" err="1">
                <a:solidFill>
                  <a:srgbClr val="FF4201"/>
                </a:solidFill>
              </a:rPr>
              <a:t>development</a:t>
            </a:r>
            <a:r>
              <a:rPr lang="fi-FI" dirty="0">
                <a:solidFill>
                  <a:srgbClr val="FF4201"/>
                </a:solidFill>
              </a:rPr>
              <a:t> and </a:t>
            </a:r>
            <a:r>
              <a:rPr lang="fi-FI" dirty="0" err="1">
                <a:solidFill>
                  <a:srgbClr val="FF4201"/>
                </a:solidFill>
              </a:rPr>
              <a:t>sales</a:t>
            </a:r>
            <a:endParaRPr lang="fi-FI" dirty="0">
              <a:solidFill>
                <a:srgbClr val="FF4201"/>
              </a:solidFill>
            </a:endParaRPr>
          </a:p>
          <a:p>
            <a:endParaRPr lang="fi-FI" dirty="0">
              <a:solidFill>
                <a:srgbClr val="FF4201"/>
              </a:solidFill>
            </a:endParaRPr>
          </a:p>
          <a:p>
            <a:r>
              <a:rPr lang="fi-FI" dirty="0">
                <a:solidFill>
                  <a:srgbClr val="FF4201"/>
                </a:solidFill>
              </a:rPr>
              <a:t>Jarkko Moilanen (</a:t>
            </a:r>
            <a:r>
              <a:rPr lang="fi-FI" dirty="0" err="1">
                <a:solidFill>
                  <a:srgbClr val="FF4201"/>
                </a:solidFill>
              </a:rPr>
              <a:t>PhD</a:t>
            </a:r>
            <a:r>
              <a:rPr lang="fi-FI" dirty="0">
                <a:solidFill>
                  <a:srgbClr val="FF4201"/>
                </a:solidFill>
              </a:rPr>
              <a:t>)</a:t>
            </a:r>
          </a:p>
          <a:p>
            <a:r>
              <a:rPr lang="fi-FI" dirty="0">
                <a:solidFill>
                  <a:srgbClr val="FF4201"/>
                </a:solidFill>
              </a:rPr>
              <a:t>@</a:t>
            </a:r>
            <a:r>
              <a:rPr lang="fi-FI" dirty="0" err="1">
                <a:solidFill>
                  <a:srgbClr val="FF4201"/>
                </a:solidFill>
              </a:rPr>
              <a:t>Jarkko_Moilanen</a:t>
            </a:r>
            <a:endParaRPr lang="fi-FI" dirty="0">
              <a:solidFill>
                <a:srgbClr val="FF4201"/>
              </a:solidFill>
            </a:endParaRPr>
          </a:p>
          <a:p>
            <a:r>
              <a:rPr lang="fi-FI" dirty="0">
                <a:solidFill>
                  <a:srgbClr val="FF4201"/>
                </a:solidFill>
              </a:rPr>
              <a:t>+358 40 535 9066</a:t>
            </a:r>
          </a:p>
        </p:txBody>
      </p:sp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27" y="1521080"/>
            <a:ext cx="5527590" cy="4249523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 err="1">
                <a:solidFill>
                  <a:schemeClr val="bg1"/>
                </a:solidFill>
              </a:rPr>
              <a:t>Developers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are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decision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makers</a:t>
            </a:r>
            <a:r>
              <a:rPr lang="fi-FI" sz="6000" dirty="0">
                <a:solidFill>
                  <a:schemeClr val="bg1"/>
                </a:solidFill>
              </a:rPr>
              <a:t>…in </a:t>
            </a:r>
            <a:r>
              <a:rPr lang="fi-FI" sz="6000" dirty="0" err="1">
                <a:solidFill>
                  <a:schemeClr val="bg1"/>
                </a:solidFill>
              </a:rPr>
              <a:t>companies</a:t>
            </a:r>
            <a:r>
              <a:rPr lang="fi-FI" sz="6000" dirty="0">
                <a:solidFill>
                  <a:schemeClr val="bg1"/>
                </a:solidFill>
              </a:rPr>
              <a:t> of </a:t>
            </a:r>
            <a:r>
              <a:rPr lang="fi-FI" sz="6000" dirty="0" err="1">
                <a:solidFill>
                  <a:schemeClr val="bg1"/>
                </a:solidFill>
              </a:rPr>
              <a:t>all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sizes</a:t>
            </a:r>
            <a:r>
              <a:rPr lang="fi-FI" sz="6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</a:t>
            </a:r>
            <a:r>
              <a:rPr lang="fi-FI" sz="1800" dirty="0" err="1">
                <a:solidFill>
                  <a:schemeClr val="bg1"/>
                </a:solidFill>
              </a:rPr>
              <a:t>Doctor</a:t>
            </a:r>
            <a:r>
              <a:rPr lang="fi-FI" sz="1800" dirty="0">
                <a:solidFill>
                  <a:schemeClr val="bg1"/>
                </a:solidFill>
              </a:rPr>
              <a:t> – </a:t>
            </a:r>
            <a:r>
              <a:rPr lang="fi-FI" sz="1800" dirty="0" err="1">
                <a:solidFill>
                  <a:schemeClr val="bg1"/>
                </a:solidFill>
              </a:rPr>
              <a:t>dxdoctor.net</a:t>
            </a:r>
            <a:r>
              <a:rPr lang="fi-FI" sz="1800" dirty="0">
                <a:solidFill>
                  <a:schemeClr val="bg1"/>
                </a:solidFill>
              </a:rPr>
              <a:t> – Jarkko Moilanen</a:t>
            </a:r>
          </a:p>
        </p:txBody>
      </p:sp>
    </p:spTree>
    <p:extLst>
      <p:ext uri="{BB962C8B-B14F-4D97-AF65-F5344CB8AC3E}">
        <p14:creationId xmlns:p14="http://schemas.microsoft.com/office/powerpoint/2010/main" val="237135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946" y="333630"/>
            <a:ext cx="5622324" cy="3595816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38% of </a:t>
            </a:r>
            <a:r>
              <a:rPr lang="fi-FI" sz="6000" dirty="0" err="1">
                <a:solidFill>
                  <a:schemeClr val="bg1"/>
                </a:solidFill>
              </a:rPr>
              <a:t>the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developers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are</a:t>
            </a:r>
            <a:r>
              <a:rPr lang="fi-FI" sz="6000" dirty="0">
                <a:solidFill>
                  <a:schemeClr val="bg1"/>
                </a:solidFill>
              </a:rPr>
              <a:t> in position to </a:t>
            </a:r>
            <a:r>
              <a:rPr lang="fi-FI" sz="6000" dirty="0" err="1">
                <a:solidFill>
                  <a:schemeClr val="bg1"/>
                </a:solidFill>
              </a:rPr>
              <a:t>make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purchases</a:t>
            </a:r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8" name="Otsikko 1">
            <a:extLst>
              <a:ext uri="{FF2B5EF4-FFF2-40B4-BE49-F238E27FC236}">
                <a16:creationId xmlns:a16="http://schemas.microsoft.com/office/drawing/2014/main" id="{CF3872C0-99A2-074B-9397-5651F7DDE533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</a:t>
            </a:r>
            <a:r>
              <a:rPr lang="fi-FI" sz="1800" dirty="0" err="1">
                <a:solidFill>
                  <a:schemeClr val="bg1"/>
                </a:solidFill>
              </a:rPr>
              <a:t>Doctor</a:t>
            </a:r>
            <a:r>
              <a:rPr lang="fi-FI" sz="1800" dirty="0">
                <a:solidFill>
                  <a:schemeClr val="bg1"/>
                </a:solidFill>
              </a:rPr>
              <a:t> – </a:t>
            </a:r>
            <a:r>
              <a:rPr lang="fi-FI" sz="1800" dirty="0" err="1">
                <a:solidFill>
                  <a:schemeClr val="bg1"/>
                </a:solidFill>
              </a:rPr>
              <a:t>dxdoctor.net</a:t>
            </a:r>
            <a:r>
              <a:rPr lang="fi-FI" sz="1800" dirty="0">
                <a:solidFill>
                  <a:schemeClr val="bg1"/>
                </a:solidFill>
              </a:rPr>
              <a:t> – Jarkko Moilanen</a:t>
            </a:r>
          </a:p>
        </p:txBody>
      </p:sp>
    </p:spTree>
    <p:extLst>
      <p:ext uri="{BB962C8B-B14F-4D97-AF65-F5344CB8AC3E}">
        <p14:creationId xmlns:p14="http://schemas.microsoft.com/office/powerpoint/2010/main" val="32420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6" y="642549"/>
            <a:ext cx="5622324" cy="3595816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38% of </a:t>
            </a:r>
            <a:r>
              <a:rPr lang="fi-FI" sz="6000" dirty="0" err="1">
                <a:solidFill>
                  <a:schemeClr val="bg1"/>
                </a:solidFill>
              </a:rPr>
              <a:t>the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developers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are</a:t>
            </a:r>
            <a:r>
              <a:rPr lang="fi-FI" sz="6000" dirty="0">
                <a:solidFill>
                  <a:schemeClr val="bg1"/>
                </a:solidFill>
              </a:rPr>
              <a:t> in position to </a:t>
            </a:r>
            <a:r>
              <a:rPr lang="fi-FI" sz="6000" dirty="0" err="1">
                <a:solidFill>
                  <a:schemeClr val="bg1"/>
                </a:solidFill>
              </a:rPr>
              <a:t>make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purchases</a:t>
            </a:r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8" name="Otsikko 1">
            <a:extLst>
              <a:ext uri="{FF2B5EF4-FFF2-40B4-BE49-F238E27FC236}">
                <a16:creationId xmlns:a16="http://schemas.microsoft.com/office/drawing/2014/main" id="{CF3872C0-99A2-074B-9397-5651F7DDE533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</a:t>
            </a:r>
            <a:r>
              <a:rPr lang="fi-FI" sz="1800" dirty="0" err="1">
                <a:solidFill>
                  <a:schemeClr val="bg1"/>
                </a:solidFill>
              </a:rPr>
              <a:t>Doctor</a:t>
            </a:r>
            <a:r>
              <a:rPr lang="fi-FI" sz="1800" dirty="0">
                <a:solidFill>
                  <a:schemeClr val="bg1"/>
                </a:solidFill>
              </a:rPr>
              <a:t> – </a:t>
            </a:r>
            <a:r>
              <a:rPr lang="fi-FI" sz="1800" dirty="0" err="1">
                <a:solidFill>
                  <a:schemeClr val="bg1"/>
                </a:solidFill>
              </a:rPr>
              <a:t>dxdoctor.net</a:t>
            </a:r>
            <a:r>
              <a:rPr lang="fi-FI" sz="1800" dirty="0">
                <a:solidFill>
                  <a:schemeClr val="bg1"/>
                </a:solidFill>
              </a:rPr>
              <a:t> – Jarkko Moilanen</a:t>
            </a:r>
          </a:p>
        </p:txBody>
      </p:sp>
    </p:spTree>
    <p:extLst>
      <p:ext uri="{BB962C8B-B14F-4D97-AF65-F5344CB8AC3E}">
        <p14:creationId xmlns:p14="http://schemas.microsoft.com/office/powerpoint/2010/main" val="143692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6" y="642549"/>
            <a:ext cx="5622324" cy="3595816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38% of </a:t>
            </a:r>
            <a:r>
              <a:rPr lang="fi-FI" sz="6000" dirty="0" err="1">
                <a:solidFill>
                  <a:schemeClr val="bg1"/>
                </a:solidFill>
              </a:rPr>
              <a:t>the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developers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are</a:t>
            </a:r>
            <a:r>
              <a:rPr lang="fi-FI" sz="6000" dirty="0">
                <a:solidFill>
                  <a:schemeClr val="bg1"/>
                </a:solidFill>
              </a:rPr>
              <a:t> in position to </a:t>
            </a:r>
            <a:r>
              <a:rPr lang="fi-FI" sz="6000" dirty="0" err="1">
                <a:solidFill>
                  <a:schemeClr val="bg1"/>
                </a:solidFill>
              </a:rPr>
              <a:t>make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purchases</a:t>
            </a:r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8" name="Otsikko 1">
            <a:extLst>
              <a:ext uri="{FF2B5EF4-FFF2-40B4-BE49-F238E27FC236}">
                <a16:creationId xmlns:a16="http://schemas.microsoft.com/office/drawing/2014/main" id="{CF3872C0-99A2-074B-9397-5651F7DDE533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</a:t>
            </a:r>
            <a:r>
              <a:rPr lang="fi-FI" sz="1800" dirty="0" err="1">
                <a:solidFill>
                  <a:schemeClr val="bg1"/>
                </a:solidFill>
              </a:rPr>
              <a:t>Doctor</a:t>
            </a:r>
            <a:r>
              <a:rPr lang="fi-FI" sz="1800" dirty="0">
                <a:solidFill>
                  <a:schemeClr val="bg1"/>
                </a:solidFill>
              </a:rPr>
              <a:t> – </a:t>
            </a:r>
            <a:r>
              <a:rPr lang="fi-FI" sz="1800" dirty="0" err="1">
                <a:solidFill>
                  <a:schemeClr val="bg1"/>
                </a:solidFill>
              </a:rPr>
              <a:t>dxdoctor.net</a:t>
            </a:r>
            <a:r>
              <a:rPr lang="fi-FI" sz="1800" dirty="0">
                <a:solidFill>
                  <a:schemeClr val="bg1"/>
                </a:solidFill>
              </a:rPr>
              <a:t> – Jarkko Moilanen</a:t>
            </a:r>
          </a:p>
        </p:txBody>
      </p:sp>
    </p:spTree>
    <p:extLst>
      <p:ext uri="{BB962C8B-B14F-4D97-AF65-F5344CB8AC3E}">
        <p14:creationId xmlns:p14="http://schemas.microsoft.com/office/powerpoint/2010/main" val="306460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632" y="1631092"/>
            <a:ext cx="5622324" cy="3595816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38% of </a:t>
            </a:r>
            <a:r>
              <a:rPr lang="fi-FI" sz="6000" dirty="0" err="1">
                <a:solidFill>
                  <a:schemeClr val="bg1"/>
                </a:solidFill>
              </a:rPr>
              <a:t>the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developers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are</a:t>
            </a:r>
            <a:r>
              <a:rPr lang="fi-FI" sz="6000" dirty="0">
                <a:solidFill>
                  <a:schemeClr val="bg1"/>
                </a:solidFill>
              </a:rPr>
              <a:t> in position to </a:t>
            </a:r>
            <a:r>
              <a:rPr lang="fi-FI" sz="6000" dirty="0" err="1">
                <a:solidFill>
                  <a:schemeClr val="bg1"/>
                </a:solidFill>
              </a:rPr>
              <a:t>make</a:t>
            </a:r>
            <a:r>
              <a:rPr lang="fi-FI" sz="6000" dirty="0">
                <a:solidFill>
                  <a:schemeClr val="bg1"/>
                </a:solidFill>
              </a:rPr>
              <a:t> </a:t>
            </a:r>
            <a:r>
              <a:rPr lang="fi-FI" sz="6000" dirty="0" err="1">
                <a:solidFill>
                  <a:schemeClr val="bg1"/>
                </a:solidFill>
              </a:rPr>
              <a:t>purchases</a:t>
            </a:r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8" name="Otsikko 1">
            <a:extLst>
              <a:ext uri="{FF2B5EF4-FFF2-40B4-BE49-F238E27FC236}">
                <a16:creationId xmlns:a16="http://schemas.microsoft.com/office/drawing/2014/main" id="{CF3872C0-99A2-074B-9397-5651F7DDE533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</a:t>
            </a:r>
            <a:r>
              <a:rPr lang="fi-FI" sz="1800" dirty="0" err="1">
                <a:solidFill>
                  <a:schemeClr val="bg1"/>
                </a:solidFill>
              </a:rPr>
              <a:t>Doctor</a:t>
            </a:r>
            <a:r>
              <a:rPr lang="fi-FI" sz="1800" dirty="0">
                <a:solidFill>
                  <a:schemeClr val="bg1"/>
                </a:solidFill>
              </a:rPr>
              <a:t> – </a:t>
            </a:r>
            <a:r>
              <a:rPr lang="fi-FI" sz="1800" dirty="0" err="1">
                <a:solidFill>
                  <a:schemeClr val="bg1"/>
                </a:solidFill>
              </a:rPr>
              <a:t>dxdoctor.net</a:t>
            </a:r>
            <a:r>
              <a:rPr lang="fi-FI" sz="1800" dirty="0">
                <a:solidFill>
                  <a:schemeClr val="bg1"/>
                </a:solidFill>
              </a:rPr>
              <a:t> – Jarkko Moilanen</a:t>
            </a:r>
          </a:p>
        </p:txBody>
      </p:sp>
    </p:spTree>
    <p:extLst>
      <p:ext uri="{BB962C8B-B14F-4D97-AF65-F5344CB8AC3E}">
        <p14:creationId xmlns:p14="http://schemas.microsoft.com/office/powerpoint/2010/main" val="351561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126</Words>
  <Application>Microsoft Macintosh PowerPoint</Application>
  <PresentationFormat>Laajakuva</PresentationFormat>
  <Paragraphs>16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Office-teema</vt:lpstr>
      <vt:lpstr>Developers are decision makers</vt:lpstr>
      <vt:lpstr>Developers are decision makers…in companies of all sizes!</vt:lpstr>
      <vt:lpstr>38% of the developers are in position to make purchases</vt:lpstr>
      <vt:lpstr>38% of the developers are in position to make purchases</vt:lpstr>
      <vt:lpstr>38% of the developers are in position to make purchases</vt:lpstr>
      <vt:lpstr>38% of the developers are in position to make purchases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6</cp:revision>
  <dcterms:created xsi:type="dcterms:W3CDTF">2019-11-10T06:58:38Z</dcterms:created>
  <dcterms:modified xsi:type="dcterms:W3CDTF">2019-11-10T07:47:39Z</dcterms:modified>
</cp:coreProperties>
</file>