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4" r:id="rId6"/>
    <p:sldId id="315" r:id="rId7"/>
    <p:sldId id="316" r:id="rId8"/>
    <p:sldId id="317" r:id="rId9"/>
    <p:sldId id="318" r:id="rId10"/>
    <p:sldId id="319" r:id="rId11"/>
    <p:sldId id="320" r:id="rId12"/>
    <p:sldId id="271" r:id="rId13"/>
  </p:sldIdLst>
  <p:sldSz cx="12188825" cy="6858000"/>
  <p:notesSz cx="6858000" cy="9144000"/>
  <p:defaultTextStyle>
    <a:defPPr rtl="0">
      <a:defRPr lang="zh-TW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F97"/>
    <a:srgbClr val="0033CC"/>
    <a:srgbClr val="B5DB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C89750-4CA0-4B91-A751-98FEE38E4D5A}" v="21" dt="2022-11-10T15:51:53.122"/>
    <p1510:client id="{D7E61D8C-0D8E-4DA3-8F7E-4F5DF492C226}" v="12" dt="2022-11-10T16:26:43.357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黃漢軒" userId="S::109590031@cc.ntut.edu.tw::eb6e1621-5be3-46ac-be03-9c15ea4deb3b" providerId="AD" clId="Web-{3C044048-33FE-4056-9CC2-F6BCD550D8F9}"/>
    <pc:docChg chg="modSld">
      <pc:chgData name="黃漢軒" userId="S::109590031@cc.ntut.edu.tw::eb6e1621-5be3-46ac-be03-9c15ea4deb3b" providerId="AD" clId="Web-{3C044048-33FE-4056-9CC2-F6BCD550D8F9}" dt="2022-10-28T06:58:54.387" v="60" actId="20577"/>
      <pc:docMkLst>
        <pc:docMk/>
      </pc:docMkLst>
      <pc:sldChg chg="modSp">
        <pc:chgData name="黃漢軒" userId="S::109590031@cc.ntut.edu.tw::eb6e1621-5be3-46ac-be03-9c15ea4deb3b" providerId="AD" clId="Web-{3C044048-33FE-4056-9CC2-F6BCD550D8F9}" dt="2022-10-28T06:58:54.387" v="60" actId="20577"/>
        <pc:sldMkLst>
          <pc:docMk/>
          <pc:sldMk cId="1181008757" sldId="319"/>
        </pc:sldMkLst>
        <pc:spChg chg="mod">
          <ac:chgData name="黃漢軒" userId="S::109590031@cc.ntut.edu.tw::eb6e1621-5be3-46ac-be03-9c15ea4deb3b" providerId="AD" clId="Web-{3C044048-33FE-4056-9CC2-F6BCD550D8F9}" dt="2022-10-28T06:58:54.387" v="60" actId="20577"/>
          <ac:spMkLst>
            <pc:docMk/>
            <pc:sldMk cId="1181008757" sldId="319"/>
            <ac:spMk id="7" creationId="{713A4DC9-AFAA-4633-B944-E8052FE3EF15}"/>
          </ac:spMkLst>
        </pc:spChg>
      </pc:sldChg>
      <pc:sldChg chg="modSp">
        <pc:chgData name="黃漢軒" userId="S::109590031@cc.ntut.edu.tw::eb6e1621-5be3-46ac-be03-9c15ea4deb3b" providerId="AD" clId="Web-{3C044048-33FE-4056-9CC2-F6BCD550D8F9}" dt="2022-10-28T06:58:51.762" v="58" actId="20577"/>
        <pc:sldMkLst>
          <pc:docMk/>
          <pc:sldMk cId="1210073689" sldId="320"/>
        </pc:sldMkLst>
        <pc:spChg chg="mod">
          <ac:chgData name="黃漢軒" userId="S::109590031@cc.ntut.edu.tw::eb6e1621-5be3-46ac-be03-9c15ea4deb3b" providerId="AD" clId="Web-{3C044048-33FE-4056-9CC2-F6BCD550D8F9}" dt="2022-10-28T06:58:51.762" v="58" actId="20577"/>
          <ac:spMkLst>
            <pc:docMk/>
            <pc:sldMk cId="1210073689" sldId="320"/>
            <ac:spMk id="7" creationId="{713A4DC9-AFAA-4633-B944-E8052FE3EF15}"/>
          </ac:spMkLst>
        </pc:spChg>
      </pc:sldChg>
    </pc:docChg>
  </pc:docChgLst>
  <pc:docChgLst>
    <pc:chgData name="楊士賢" userId="S::108370792@cc.ntut.edu.tw::4cb4a0c0-8f06-4a83-b1fc-55ee00f15387" providerId="AD" clId="Web-{5F04CF29-EFA7-4A4E-ABD7-F11D75EB8880}"/>
    <pc:docChg chg="modSld">
      <pc:chgData name="楊士賢" userId="S::108370792@cc.ntut.edu.tw::4cb4a0c0-8f06-4a83-b1fc-55ee00f15387" providerId="AD" clId="Web-{5F04CF29-EFA7-4A4E-ABD7-F11D75EB8880}" dt="2022-10-31T01:06:54.757" v="2" actId="20577"/>
      <pc:docMkLst>
        <pc:docMk/>
      </pc:docMkLst>
      <pc:sldChg chg="modSp">
        <pc:chgData name="楊士賢" userId="S::108370792@cc.ntut.edu.tw::4cb4a0c0-8f06-4a83-b1fc-55ee00f15387" providerId="AD" clId="Web-{5F04CF29-EFA7-4A4E-ABD7-F11D75EB8880}" dt="2022-10-31T01:06:54.757" v="2" actId="20577"/>
        <pc:sldMkLst>
          <pc:docMk/>
          <pc:sldMk cId="3407721984" sldId="317"/>
        </pc:sldMkLst>
        <pc:spChg chg="mod">
          <ac:chgData name="楊士賢" userId="S::108370792@cc.ntut.edu.tw::4cb4a0c0-8f06-4a83-b1fc-55ee00f15387" providerId="AD" clId="Web-{5F04CF29-EFA7-4A4E-ABD7-F11D75EB8880}" dt="2022-10-31T01:06:54.757" v="2" actId="20577"/>
          <ac:spMkLst>
            <pc:docMk/>
            <pc:sldMk cId="3407721984" sldId="317"/>
            <ac:spMk id="7" creationId="{3020B906-95B1-4B88-8ED4-30BF565BEB49}"/>
          </ac:spMkLst>
        </pc:spChg>
      </pc:sldChg>
    </pc:docChg>
  </pc:docChgLst>
  <pc:docChgLst>
    <pc:chgData name="歐陽銳" userId="S::110590027@cc.ntut.edu.tw::3b5a3b09-f3c4-4bdb-b9ea-b068eb3157de" providerId="AD" clId="Web-{43695E2D-251F-4AE8-80FD-A971644963B8}"/>
    <pc:docChg chg="modSld">
      <pc:chgData name="歐陽銳" userId="S::110590027@cc.ntut.edu.tw::3b5a3b09-f3c4-4bdb-b9ea-b068eb3157de" providerId="AD" clId="Web-{43695E2D-251F-4AE8-80FD-A971644963B8}" dt="2022-11-01T08:56:02.766" v="9" actId="20577"/>
      <pc:docMkLst>
        <pc:docMk/>
      </pc:docMkLst>
      <pc:sldChg chg="modSp">
        <pc:chgData name="歐陽銳" userId="S::110590027@cc.ntut.edu.tw::3b5a3b09-f3c4-4bdb-b9ea-b068eb3157de" providerId="AD" clId="Web-{43695E2D-251F-4AE8-80FD-A971644963B8}" dt="2022-11-01T08:56:02.766" v="9" actId="20577"/>
        <pc:sldMkLst>
          <pc:docMk/>
          <pc:sldMk cId="3407721984" sldId="317"/>
        </pc:sldMkLst>
        <pc:spChg chg="mod">
          <ac:chgData name="歐陽銳" userId="S::110590027@cc.ntut.edu.tw::3b5a3b09-f3c4-4bdb-b9ea-b068eb3157de" providerId="AD" clId="Web-{43695E2D-251F-4AE8-80FD-A971644963B8}" dt="2022-11-01T08:56:02.766" v="9" actId="20577"/>
          <ac:spMkLst>
            <pc:docMk/>
            <pc:sldMk cId="3407721984" sldId="317"/>
            <ac:spMk id="7" creationId="{3020B906-95B1-4B88-8ED4-30BF565BEB49}"/>
          </ac:spMkLst>
        </pc:spChg>
      </pc:sldChg>
    </pc:docChg>
  </pc:docChgLst>
  <pc:docChgLst>
    <pc:chgData name="陳識勛" userId="S::110590061@cc.ntut.edu.tw::e068cdab-5da3-42c4-ba3a-0168e520cef4" providerId="AD" clId="Web-{E2F48E39-2807-401E-9958-665AFA7719A9}"/>
    <pc:docChg chg="modSld sldOrd">
      <pc:chgData name="陳識勛" userId="S::110590061@cc.ntut.edu.tw::e068cdab-5da3-42c4-ba3a-0168e520cef4" providerId="AD" clId="Web-{E2F48E39-2807-401E-9958-665AFA7719A9}" dt="2022-11-08T12:25:09.927" v="3" actId="20577"/>
      <pc:docMkLst>
        <pc:docMk/>
      </pc:docMkLst>
      <pc:sldChg chg="ord">
        <pc:chgData name="陳識勛" userId="S::110590061@cc.ntut.edu.tw::e068cdab-5da3-42c4-ba3a-0168e520cef4" providerId="AD" clId="Web-{E2F48E39-2807-401E-9958-665AFA7719A9}" dt="2022-11-08T11:44:19.981" v="0"/>
        <pc:sldMkLst>
          <pc:docMk/>
          <pc:sldMk cId="0" sldId="271"/>
        </pc:sldMkLst>
      </pc:sldChg>
      <pc:sldChg chg="modSp">
        <pc:chgData name="陳識勛" userId="S::110590061@cc.ntut.edu.tw::e068cdab-5da3-42c4-ba3a-0168e520cef4" providerId="AD" clId="Web-{E2F48E39-2807-401E-9958-665AFA7719A9}" dt="2022-11-08T12:25:09.927" v="3" actId="20577"/>
        <pc:sldMkLst>
          <pc:docMk/>
          <pc:sldMk cId="1181008757" sldId="319"/>
        </pc:sldMkLst>
        <pc:spChg chg="mod">
          <ac:chgData name="陳識勛" userId="S::110590061@cc.ntut.edu.tw::e068cdab-5da3-42c4-ba3a-0168e520cef4" providerId="AD" clId="Web-{E2F48E39-2807-401E-9958-665AFA7719A9}" dt="2022-11-08T12:25:09.927" v="3" actId="20577"/>
          <ac:spMkLst>
            <pc:docMk/>
            <pc:sldMk cId="1181008757" sldId="319"/>
            <ac:spMk id="7" creationId="{713A4DC9-AFAA-4633-B944-E8052FE3EF15}"/>
          </ac:spMkLst>
        </pc:spChg>
      </pc:sldChg>
    </pc:docChg>
  </pc:docChgLst>
  <pc:docChgLst>
    <pc:chgData name="李兆玄" userId="S::110590021@cc.ntut.edu.tw::03b24e18-d96e-4409-8669-7ce53e1511f8" providerId="AD" clId="Web-{D7E61D8C-0D8E-4DA3-8F7E-4F5DF492C226}"/>
    <pc:docChg chg="modSld">
      <pc:chgData name="李兆玄" userId="S::110590021@cc.ntut.edu.tw::03b24e18-d96e-4409-8669-7ce53e1511f8" providerId="AD" clId="Web-{D7E61D8C-0D8E-4DA3-8F7E-4F5DF492C226}" dt="2022-11-10T16:26:43.357" v="11" actId="20577"/>
      <pc:docMkLst>
        <pc:docMk/>
      </pc:docMkLst>
      <pc:sldChg chg="modSp">
        <pc:chgData name="李兆玄" userId="S::110590021@cc.ntut.edu.tw::03b24e18-d96e-4409-8669-7ce53e1511f8" providerId="AD" clId="Web-{D7E61D8C-0D8E-4DA3-8F7E-4F5DF492C226}" dt="2022-11-10T16:26:43.357" v="11" actId="20577"/>
        <pc:sldMkLst>
          <pc:docMk/>
          <pc:sldMk cId="1210073689" sldId="320"/>
        </pc:sldMkLst>
        <pc:spChg chg="mod">
          <ac:chgData name="李兆玄" userId="S::110590021@cc.ntut.edu.tw::03b24e18-d96e-4409-8669-7ce53e1511f8" providerId="AD" clId="Web-{D7E61D8C-0D8E-4DA3-8F7E-4F5DF492C226}" dt="2022-11-10T16:26:43.357" v="11" actId="20577"/>
          <ac:spMkLst>
            <pc:docMk/>
            <pc:sldMk cId="1210073689" sldId="320"/>
            <ac:spMk id="7" creationId="{713A4DC9-AFAA-4633-B944-E8052FE3EF15}"/>
          </ac:spMkLst>
        </pc:spChg>
      </pc:sldChg>
    </pc:docChg>
  </pc:docChgLst>
  <pc:docChgLst>
    <pc:chgData name="黃漢軒" userId="S::109590031@cc.ntut.edu.tw::eb6e1621-5be3-46ac-be03-9c15ea4deb3b" providerId="AD" clId="Web-{0C28CCC2-417B-4E34-A5C6-C4A0343CBB15}"/>
    <pc:docChg chg="modSld">
      <pc:chgData name="黃漢軒" userId="S::109590031@cc.ntut.edu.tw::eb6e1621-5be3-46ac-be03-9c15ea4deb3b" providerId="AD" clId="Web-{0C28CCC2-417B-4E34-A5C6-C4A0343CBB15}" dt="2022-10-28T06:09:53.382" v="11" actId="20577"/>
      <pc:docMkLst>
        <pc:docMk/>
      </pc:docMkLst>
      <pc:sldChg chg="modSp">
        <pc:chgData name="黃漢軒" userId="S::109590031@cc.ntut.edu.tw::eb6e1621-5be3-46ac-be03-9c15ea4deb3b" providerId="AD" clId="Web-{0C28CCC2-417B-4E34-A5C6-C4A0343CBB15}" dt="2022-10-28T06:09:53.382" v="11" actId="20577"/>
        <pc:sldMkLst>
          <pc:docMk/>
          <pc:sldMk cId="3407721984" sldId="317"/>
        </pc:sldMkLst>
        <pc:spChg chg="mod">
          <ac:chgData name="黃漢軒" userId="S::109590031@cc.ntut.edu.tw::eb6e1621-5be3-46ac-be03-9c15ea4deb3b" providerId="AD" clId="Web-{0C28CCC2-417B-4E34-A5C6-C4A0343CBB15}" dt="2022-10-28T06:09:53.382" v="11" actId="20577"/>
          <ac:spMkLst>
            <pc:docMk/>
            <pc:sldMk cId="3407721984" sldId="317"/>
            <ac:spMk id="7" creationId="{3020B906-95B1-4B88-8ED4-30BF565BEB49}"/>
          </ac:spMkLst>
        </pc:spChg>
      </pc:sldChg>
    </pc:docChg>
  </pc:docChgLst>
  <pc:docChgLst>
    <pc:chgData name="黃漢軒" userId="S::109590031@cc.ntut.edu.tw::eb6e1621-5be3-46ac-be03-9c15ea4deb3b" providerId="AD" clId="Web-{91B87C03-D534-4E39-B979-0447BFE31653}"/>
    <pc:docChg chg="modSld">
      <pc:chgData name="黃漢軒" userId="S::109590031@cc.ntut.edu.tw::eb6e1621-5be3-46ac-be03-9c15ea4deb3b" providerId="AD" clId="Web-{91B87C03-D534-4E39-B979-0447BFE31653}" dt="2022-10-28T05:59:52.037" v="49"/>
      <pc:docMkLst>
        <pc:docMk/>
      </pc:docMkLst>
      <pc:sldChg chg="delSp modSp">
        <pc:chgData name="黃漢軒" userId="S::109590031@cc.ntut.edu.tw::eb6e1621-5be3-46ac-be03-9c15ea4deb3b" providerId="AD" clId="Web-{91B87C03-D534-4E39-B979-0447BFE31653}" dt="2022-10-28T05:59:52.037" v="49"/>
        <pc:sldMkLst>
          <pc:docMk/>
          <pc:sldMk cId="3407721984" sldId="317"/>
        </pc:sldMkLst>
        <pc:spChg chg="del">
          <ac:chgData name="黃漢軒" userId="S::109590031@cc.ntut.edu.tw::eb6e1621-5be3-46ac-be03-9c15ea4deb3b" providerId="AD" clId="Web-{91B87C03-D534-4E39-B979-0447BFE31653}" dt="2022-10-28T05:59:52.037" v="49"/>
          <ac:spMkLst>
            <pc:docMk/>
            <pc:sldMk cId="3407721984" sldId="317"/>
            <ac:spMk id="5" creationId="{AF446203-ED55-4EB8-A2CC-EC7CF64C8FDB}"/>
          </ac:spMkLst>
        </pc:spChg>
        <pc:spChg chg="mod">
          <ac:chgData name="黃漢軒" userId="S::109590031@cc.ntut.edu.tw::eb6e1621-5be3-46ac-be03-9c15ea4deb3b" providerId="AD" clId="Web-{91B87C03-D534-4E39-B979-0447BFE31653}" dt="2022-10-28T05:59:24.318" v="48" actId="20577"/>
          <ac:spMkLst>
            <pc:docMk/>
            <pc:sldMk cId="3407721984" sldId="317"/>
            <ac:spMk id="7" creationId="{3020B906-95B1-4B88-8ED4-30BF565BEB49}"/>
          </ac:spMkLst>
        </pc:spChg>
      </pc:sldChg>
    </pc:docChg>
  </pc:docChgLst>
  <pc:docChgLst>
    <pc:chgData name="陳姿安" userId="S::110590017@cc.ntut.edu.tw::5f029353-2203-46f6-a542-8908d6d75c83" providerId="AD" clId="Web-{EDC07D33-B59E-4861-BD9A-321ADFD871B6}"/>
    <pc:docChg chg="modSld">
      <pc:chgData name="陳姿安" userId="S::110590017@cc.ntut.edu.tw::5f029353-2203-46f6-a542-8908d6d75c83" providerId="AD" clId="Web-{EDC07D33-B59E-4861-BD9A-321ADFD871B6}" dt="2022-11-05T09:32:26.214" v="3" actId="1076"/>
      <pc:docMkLst>
        <pc:docMk/>
      </pc:docMkLst>
      <pc:sldChg chg="modSp">
        <pc:chgData name="陳姿安" userId="S::110590017@cc.ntut.edu.tw::5f029353-2203-46f6-a542-8908d6d75c83" providerId="AD" clId="Web-{EDC07D33-B59E-4861-BD9A-321ADFD871B6}" dt="2022-11-05T09:32:26.214" v="3" actId="1076"/>
        <pc:sldMkLst>
          <pc:docMk/>
          <pc:sldMk cId="1181008757" sldId="319"/>
        </pc:sldMkLst>
        <pc:picChg chg="mod">
          <ac:chgData name="陳姿安" userId="S::110590017@cc.ntut.edu.tw::5f029353-2203-46f6-a542-8908d6d75c83" providerId="AD" clId="Web-{EDC07D33-B59E-4861-BD9A-321ADFD871B6}" dt="2022-11-05T09:32:26.214" v="3" actId="1076"/>
          <ac:picMkLst>
            <pc:docMk/>
            <pc:sldMk cId="1181008757" sldId="319"/>
            <ac:picMk id="9" creationId="{392B3746-5114-4548-AB82-BE70820D782C}"/>
          </ac:picMkLst>
        </pc:picChg>
      </pc:sldChg>
    </pc:docChg>
  </pc:docChgLst>
  <pc:docChgLst>
    <pc:chgData name="黃漢軒" userId="S::109590031@cc.ntut.edu.tw::eb6e1621-5be3-46ac-be03-9c15ea4deb3b" providerId="AD" clId="Web-{54C2B01F-F8BB-4831-B828-980605C49A74}"/>
    <pc:docChg chg="modSld">
      <pc:chgData name="黃漢軒" userId="S::109590031@cc.ntut.edu.tw::eb6e1621-5be3-46ac-be03-9c15ea4deb3b" providerId="AD" clId="Web-{54C2B01F-F8BB-4831-B828-980605C49A74}" dt="2022-10-27T20:20:29.683" v="26" actId="20577"/>
      <pc:docMkLst>
        <pc:docMk/>
      </pc:docMkLst>
      <pc:sldChg chg="modSp">
        <pc:chgData name="黃漢軒" userId="S::109590031@cc.ntut.edu.tw::eb6e1621-5be3-46ac-be03-9c15ea4deb3b" providerId="AD" clId="Web-{54C2B01F-F8BB-4831-B828-980605C49A74}" dt="2022-10-27T20:20:29.683" v="26" actId="20577"/>
        <pc:sldMkLst>
          <pc:docMk/>
          <pc:sldMk cId="1181008757" sldId="319"/>
        </pc:sldMkLst>
        <pc:spChg chg="mod">
          <ac:chgData name="黃漢軒" userId="S::109590031@cc.ntut.edu.tw::eb6e1621-5be3-46ac-be03-9c15ea4deb3b" providerId="AD" clId="Web-{54C2B01F-F8BB-4831-B828-980605C49A74}" dt="2022-10-27T20:20:29.683" v="26" actId="20577"/>
          <ac:spMkLst>
            <pc:docMk/>
            <pc:sldMk cId="1181008757" sldId="319"/>
            <ac:spMk id="7" creationId="{713A4DC9-AFAA-4633-B944-E8052FE3EF15}"/>
          </ac:spMkLst>
        </pc:spChg>
      </pc:sldChg>
    </pc:docChg>
  </pc:docChgLst>
  <pc:docChgLst>
    <pc:chgData name="張匯吾" userId="S::110590014@cc.ntut.edu.tw::ef111c2d-8062-4510-af0a-fb5ed1452515" providerId="AD" clId="Web-{A0E57FDB-CA80-434F-BC5B-D29CB67BF656}"/>
    <pc:docChg chg="modSld">
      <pc:chgData name="張匯吾" userId="S::110590014@cc.ntut.edu.tw::ef111c2d-8062-4510-af0a-fb5ed1452515" providerId="AD" clId="Web-{A0E57FDB-CA80-434F-BC5B-D29CB67BF656}" dt="2022-11-03T04:30:42.309" v="1" actId="20577"/>
      <pc:docMkLst>
        <pc:docMk/>
      </pc:docMkLst>
      <pc:sldChg chg="modSp">
        <pc:chgData name="張匯吾" userId="S::110590014@cc.ntut.edu.tw::ef111c2d-8062-4510-af0a-fb5ed1452515" providerId="AD" clId="Web-{A0E57FDB-CA80-434F-BC5B-D29CB67BF656}" dt="2022-11-03T04:30:42.309" v="1" actId="20577"/>
        <pc:sldMkLst>
          <pc:docMk/>
          <pc:sldMk cId="1181008757" sldId="319"/>
        </pc:sldMkLst>
        <pc:spChg chg="mod">
          <ac:chgData name="張匯吾" userId="S::110590014@cc.ntut.edu.tw::ef111c2d-8062-4510-af0a-fb5ed1452515" providerId="AD" clId="Web-{A0E57FDB-CA80-434F-BC5B-D29CB67BF656}" dt="2022-11-03T04:30:42.309" v="1" actId="20577"/>
          <ac:spMkLst>
            <pc:docMk/>
            <pc:sldMk cId="1181008757" sldId="319"/>
            <ac:spMk id="7" creationId="{713A4DC9-AFAA-4633-B944-E8052FE3EF15}"/>
          </ac:spMkLst>
        </pc:spChg>
      </pc:sldChg>
    </pc:docChg>
  </pc:docChgLst>
  <pc:docChgLst>
    <pc:chgData name="卓佑霖" userId="S::110590025@cc.ntut.edu.tw::21288405-af56-4386-af41-88117185c060" providerId="AD" clId="Web-{0910FBA8-A875-4775-B251-6A6FFEF20922}"/>
    <pc:docChg chg="modSld">
      <pc:chgData name="卓佑霖" userId="S::110590025@cc.ntut.edu.tw::21288405-af56-4386-af41-88117185c060" providerId="AD" clId="Web-{0910FBA8-A875-4775-B251-6A6FFEF20922}" dt="2022-10-28T02:37:06.021" v="3" actId="20577"/>
      <pc:docMkLst>
        <pc:docMk/>
      </pc:docMkLst>
      <pc:sldChg chg="modSp">
        <pc:chgData name="卓佑霖" userId="S::110590025@cc.ntut.edu.tw::21288405-af56-4386-af41-88117185c060" providerId="AD" clId="Web-{0910FBA8-A875-4775-B251-6A6FFEF20922}" dt="2022-10-28T02:37:06.021" v="3" actId="20577"/>
        <pc:sldMkLst>
          <pc:docMk/>
          <pc:sldMk cId="3407721984" sldId="317"/>
        </pc:sldMkLst>
        <pc:spChg chg="mod">
          <ac:chgData name="卓佑霖" userId="S::110590025@cc.ntut.edu.tw::21288405-af56-4386-af41-88117185c060" providerId="AD" clId="Web-{0910FBA8-A875-4775-B251-6A6FFEF20922}" dt="2022-10-28T02:37:06.021" v="3" actId="20577"/>
          <ac:spMkLst>
            <pc:docMk/>
            <pc:sldMk cId="3407721984" sldId="317"/>
            <ac:spMk id="7" creationId="{3020B906-95B1-4B88-8ED4-30BF565BEB49}"/>
          </ac:spMkLst>
        </pc:spChg>
      </pc:sldChg>
    </pc:docChg>
  </pc:docChgLst>
  <pc:docChgLst>
    <pc:chgData name="孫嘉謙" userId="S::109a50036@cc.ntut.edu.tw::d7c5ba1e-3577-4839-a2c3-963769f73258" providerId="AD" clId="Web-{8A8B1C37-18E4-4A74-8B9E-46020C40B138}"/>
    <pc:docChg chg="sldOrd">
      <pc:chgData name="孫嘉謙" userId="S::109a50036@cc.ntut.edu.tw::d7c5ba1e-3577-4839-a2c3-963769f73258" providerId="AD" clId="Web-{8A8B1C37-18E4-4A74-8B9E-46020C40B138}" dt="2022-11-08T12:53:57.457" v="0"/>
      <pc:docMkLst>
        <pc:docMk/>
      </pc:docMkLst>
      <pc:sldChg chg="ord">
        <pc:chgData name="孫嘉謙" userId="S::109a50036@cc.ntut.edu.tw::d7c5ba1e-3577-4839-a2c3-963769f73258" providerId="AD" clId="Web-{8A8B1C37-18E4-4A74-8B9E-46020C40B138}" dt="2022-11-08T12:53:57.457" v="0"/>
        <pc:sldMkLst>
          <pc:docMk/>
          <pc:sldMk cId="1210073689" sldId="320"/>
        </pc:sldMkLst>
      </pc:sldChg>
    </pc:docChg>
  </pc:docChgLst>
  <pc:docChgLst>
    <pc:chgData name="李兆玄" userId="03b24e18-d96e-4409-8669-7ce53e1511f8" providerId="ADAL" clId="{D0C89750-4CA0-4B91-A751-98FEE38E4D5A}"/>
    <pc:docChg chg="undo custSel modSld">
      <pc:chgData name="李兆玄" userId="03b24e18-d96e-4409-8669-7ce53e1511f8" providerId="ADAL" clId="{D0C89750-4CA0-4B91-A751-98FEE38E4D5A}" dt="2022-11-10T15:51:53.122" v="18" actId="20577"/>
      <pc:docMkLst>
        <pc:docMk/>
      </pc:docMkLst>
      <pc:sldChg chg="modSp mod">
        <pc:chgData name="李兆玄" userId="03b24e18-d96e-4409-8669-7ce53e1511f8" providerId="ADAL" clId="{D0C89750-4CA0-4B91-A751-98FEE38E4D5A}" dt="2022-11-10T15:51:53.122" v="18" actId="20577"/>
        <pc:sldMkLst>
          <pc:docMk/>
          <pc:sldMk cId="1210073689" sldId="320"/>
        </pc:sldMkLst>
        <pc:spChg chg="mod">
          <ac:chgData name="李兆玄" userId="03b24e18-d96e-4409-8669-7ce53e1511f8" providerId="ADAL" clId="{D0C89750-4CA0-4B91-A751-98FEE38E4D5A}" dt="2022-11-10T15:51:53.122" v="18" actId="20577"/>
          <ac:spMkLst>
            <pc:docMk/>
            <pc:sldMk cId="1210073689" sldId="320"/>
            <ac:spMk id="7" creationId="{713A4DC9-AFAA-4633-B944-E8052FE3EF15}"/>
          </ac:spMkLst>
        </pc:spChg>
      </pc:sldChg>
    </pc:docChg>
  </pc:docChgLst>
  <pc:docChgLst>
    <pc:chgData name="詹採晴" userId="S::110590032@cc.ntut.edu.tw::42f7ca5a-ec95-4e9c-b9e3-532c43bc4903" providerId="AD" clId="Web-{69ADF34E-7A47-46A4-923A-07EC1D1441E8}"/>
    <pc:docChg chg="modSld">
      <pc:chgData name="詹採晴" userId="S::110590032@cc.ntut.edu.tw::42f7ca5a-ec95-4e9c-b9e3-532c43bc4903" providerId="AD" clId="Web-{69ADF34E-7A47-46A4-923A-07EC1D1441E8}" dt="2022-10-30T12:09:20.074" v="5" actId="20577"/>
      <pc:docMkLst>
        <pc:docMk/>
      </pc:docMkLst>
      <pc:sldChg chg="modSp">
        <pc:chgData name="詹採晴" userId="S::110590032@cc.ntut.edu.tw::42f7ca5a-ec95-4e9c-b9e3-532c43bc4903" providerId="AD" clId="Web-{69ADF34E-7A47-46A4-923A-07EC1D1441E8}" dt="2022-10-30T12:09:20.074" v="5" actId="20577"/>
        <pc:sldMkLst>
          <pc:docMk/>
          <pc:sldMk cId="1939546769" sldId="318"/>
        </pc:sldMkLst>
        <pc:spChg chg="mod">
          <ac:chgData name="詹採晴" userId="S::110590032@cc.ntut.edu.tw::42f7ca5a-ec95-4e9c-b9e3-532c43bc4903" providerId="AD" clId="Web-{69ADF34E-7A47-46A4-923A-07EC1D1441E8}" dt="2022-10-30T12:09:20.074" v="5" actId="20577"/>
          <ac:spMkLst>
            <pc:docMk/>
            <pc:sldMk cId="1939546769" sldId="318"/>
            <ac:spMk id="7" creationId="{CE66B0EC-6FBA-4AAA-8CEC-559302179650}"/>
          </ac:spMkLst>
        </pc:spChg>
      </pc:sldChg>
    </pc:docChg>
  </pc:docChgLst>
  <pc:docChgLst>
    <pc:chgData name="張匯吾" userId="S::110590014@cc.ntut.edu.tw::ef111c2d-8062-4510-af0a-fb5ed1452515" providerId="AD" clId="Web-{D3654115-999D-49C3-9C17-73AB9154F13C}"/>
    <pc:docChg chg="modSld">
      <pc:chgData name="張匯吾" userId="S::110590014@cc.ntut.edu.tw::ef111c2d-8062-4510-af0a-fb5ed1452515" providerId="AD" clId="Web-{D3654115-999D-49C3-9C17-73AB9154F13C}" dt="2022-11-03T04:14:47.014" v="4" actId="20577"/>
      <pc:docMkLst>
        <pc:docMk/>
      </pc:docMkLst>
      <pc:sldChg chg="modSp">
        <pc:chgData name="張匯吾" userId="S::110590014@cc.ntut.edu.tw::ef111c2d-8062-4510-af0a-fb5ed1452515" providerId="AD" clId="Web-{D3654115-999D-49C3-9C17-73AB9154F13C}" dt="2022-11-03T04:14:47.014" v="4" actId="20577"/>
        <pc:sldMkLst>
          <pc:docMk/>
          <pc:sldMk cId="1181008757" sldId="319"/>
        </pc:sldMkLst>
        <pc:spChg chg="mod">
          <ac:chgData name="張匯吾" userId="S::110590014@cc.ntut.edu.tw::ef111c2d-8062-4510-af0a-fb5ed1452515" providerId="AD" clId="Web-{D3654115-999D-49C3-9C17-73AB9154F13C}" dt="2022-11-03T04:14:47.014" v="4" actId="20577"/>
          <ac:spMkLst>
            <pc:docMk/>
            <pc:sldMk cId="1181008757" sldId="319"/>
            <ac:spMk id="7" creationId="{713A4DC9-AFAA-4633-B944-E8052FE3EF15}"/>
          </ac:spMkLst>
        </pc:spChg>
      </pc:sldChg>
    </pc:docChg>
  </pc:docChgLst>
  <pc:docChgLst>
    <pc:chgData name="劉硯皓" userId="S::110590016@cc.ntut.edu.tw::99ce42e0-5bb3-495a-b7b1-3138c7228d99" providerId="AD" clId="Web-{3718DACA-848F-43FF-97B3-AE1918D5C3C4}"/>
    <pc:docChg chg="modSld">
      <pc:chgData name="劉硯皓" userId="S::110590016@cc.ntut.edu.tw::99ce42e0-5bb3-495a-b7b1-3138c7228d99" providerId="AD" clId="Web-{3718DACA-848F-43FF-97B3-AE1918D5C3C4}" dt="2022-10-28T07:44:35.146" v="1" actId="20577"/>
      <pc:docMkLst>
        <pc:docMk/>
      </pc:docMkLst>
      <pc:sldChg chg="modSp">
        <pc:chgData name="劉硯皓" userId="S::110590016@cc.ntut.edu.tw::99ce42e0-5bb3-495a-b7b1-3138c7228d99" providerId="AD" clId="Web-{3718DACA-848F-43FF-97B3-AE1918D5C3C4}" dt="2022-10-28T07:44:35.146" v="1" actId="20577"/>
        <pc:sldMkLst>
          <pc:docMk/>
          <pc:sldMk cId="1181008757" sldId="319"/>
        </pc:sldMkLst>
        <pc:spChg chg="mod">
          <ac:chgData name="劉硯皓" userId="S::110590016@cc.ntut.edu.tw::99ce42e0-5bb3-495a-b7b1-3138c7228d99" providerId="AD" clId="Web-{3718DACA-848F-43FF-97B3-AE1918D5C3C4}" dt="2022-10-28T07:44:35.146" v="1" actId="20577"/>
          <ac:spMkLst>
            <pc:docMk/>
            <pc:sldMk cId="1181008757" sldId="319"/>
            <ac:spMk id="7" creationId="{713A4DC9-AFAA-4633-B944-E8052FE3EF15}"/>
          </ac:spMkLst>
        </pc:spChg>
      </pc:sldChg>
    </pc:docChg>
  </pc:docChgLst>
  <pc:docChgLst>
    <pc:chgData name="梁淳軒" userId="S::110590054@cc.ntut.edu.tw::91629dba-44ce-482b-8f3d-f0919b6b6fb5" providerId="AD" clId="Web-{77F467D8-C9D7-4843-9971-5E17B6E2B3F2}"/>
    <pc:docChg chg="modSld">
      <pc:chgData name="梁淳軒" userId="S::110590054@cc.ntut.edu.tw::91629dba-44ce-482b-8f3d-f0919b6b6fb5" providerId="AD" clId="Web-{77F467D8-C9D7-4843-9971-5E17B6E2B3F2}" dt="2022-11-08T08:56:16.998" v="3" actId="1076"/>
      <pc:docMkLst>
        <pc:docMk/>
      </pc:docMkLst>
      <pc:sldChg chg="modSp">
        <pc:chgData name="梁淳軒" userId="S::110590054@cc.ntut.edu.tw::91629dba-44ce-482b-8f3d-f0919b6b6fb5" providerId="AD" clId="Web-{77F467D8-C9D7-4843-9971-5E17B6E2B3F2}" dt="2022-11-08T08:56:16.998" v="3" actId="1076"/>
        <pc:sldMkLst>
          <pc:docMk/>
          <pc:sldMk cId="1181008757" sldId="319"/>
        </pc:sldMkLst>
        <pc:picChg chg="mod">
          <ac:chgData name="梁淳軒" userId="S::110590054@cc.ntut.edu.tw::91629dba-44ce-482b-8f3d-f0919b6b6fb5" providerId="AD" clId="Web-{77F467D8-C9D7-4843-9971-5E17B6E2B3F2}" dt="2022-11-08T08:56:16.998" v="3" actId="1076"/>
          <ac:picMkLst>
            <pc:docMk/>
            <pc:sldMk cId="1181008757" sldId="319"/>
            <ac:picMk id="9" creationId="{392B3746-5114-4548-AB82-BE70820D782C}"/>
          </ac:picMkLst>
        </pc:picChg>
      </pc:sldChg>
    </pc:docChg>
  </pc:docChgLst>
  <pc:docChgLst>
    <pc:chgData name="陳姿安" userId="S::110590017@cc.ntut.edu.tw::5f029353-2203-46f6-a542-8908d6d75c83" providerId="AD" clId="Web-{3531A8C3-3BAE-45F1-B9D0-081B06C65708}"/>
    <pc:docChg chg="modSld">
      <pc:chgData name="陳姿安" userId="S::110590017@cc.ntut.edu.tw::5f029353-2203-46f6-a542-8908d6d75c83" providerId="AD" clId="Web-{3531A8C3-3BAE-45F1-B9D0-081B06C65708}" dt="2022-11-05T16:51:59.689" v="1" actId="14100"/>
      <pc:docMkLst>
        <pc:docMk/>
      </pc:docMkLst>
      <pc:sldChg chg="modSp">
        <pc:chgData name="陳姿安" userId="S::110590017@cc.ntut.edu.tw::5f029353-2203-46f6-a542-8908d6d75c83" providerId="AD" clId="Web-{3531A8C3-3BAE-45F1-B9D0-081B06C65708}" dt="2022-11-05T16:51:59.689" v="1" actId="14100"/>
        <pc:sldMkLst>
          <pc:docMk/>
          <pc:sldMk cId="1181008757" sldId="319"/>
        </pc:sldMkLst>
        <pc:picChg chg="mod">
          <ac:chgData name="陳姿安" userId="S::110590017@cc.ntut.edu.tw::5f029353-2203-46f6-a542-8908d6d75c83" providerId="AD" clId="Web-{3531A8C3-3BAE-45F1-B9D0-081B06C65708}" dt="2022-11-05T16:51:59.689" v="1" actId="14100"/>
          <ac:picMkLst>
            <pc:docMk/>
            <pc:sldMk cId="1181008757" sldId="319"/>
            <ac:picMk id="9" creationId="{392B3746-5114-4548-AB82-BE70820D782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</a:defRPr>
            </a:lvl1pPr>
          </a:lstStyle>
          <a:p>
            <a:pPr rtl="0"/>
            <a:fld id="{0983028C-0BB7-4C61-9671-DFAF7F041764}" type="datetime2">
              <a:rPr lang="zh-TW" altLang="en-US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2022年11月10日</a:t>
            </a:fld>
            <a:endParaRPr lang="zh-TW" altLang="en-US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</a:defRPr>
            </a:lvl1pPr>
          </a:lstStyle>
          <a:p>
            <a:pPr rtl="0"/>
            <a:fld id="{A446DCAE-1661-43FF-8A44-43DAFDC1FD90}" type="slidenum">
              <a:rPr lang="en-US" altLang="zh-TW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uFillTx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9DDF99-8551-4748-A0EB-D0AE734518EE}" type="datetime2">
              <a:rPr lang="zh-TW" altLang="en-US" smtClean="0">
                <a:uFillTx/>
              </a:rPr>
              <a:pPr/>
              <a:t>2022年11月10日</a:t>
            </a:fld>
            <a:endParaRPr lang="zh-TW" altLang="en-US">
              <a:uFillTx/>
            </a:endParaRPr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36" tIns="45719" rIns="91436" bIns="45719" rtlCol="0" anchor="ctr"/>
          <a:lstStyle/>
          <a:p>
            <a:pPr rtl="0"/>
            <a:endParaRPr lang="zh-TW" altLang="en-US">
              <a:uFillTx/>
            </a:endParaRPr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 rtl="0"/>
            <a:r>
              <a:rPr lang="zh-TW" altLang="en-US">
                <a:uFillTx/>
              </a:rPr>
              <a:t>按一下以編輯母片文字樣式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C971FF-EF28-4195-A575-329446EFAA55}" type="slidenum">
              <a:rPr lang="en-US" altLang="zh-TW" smtClean="0">
                <a:uFillTx/>
              </a:rPr>
              <a:pPr/>
              <a:t>‹#›</a:t>
            </a:fld>
            <a:endParaRPr lang="zh-TW" alt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TW" smtClean="0">
                <a:uFillTx/>
              </a:rPr>
              <a:pPr/>
              <a:t>1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9:notes"/>
          <p:cNvSpPr txBox="1">
            <a:spLocks noGrp="1"/>
          </p:cNvSpPr>
          <p:nvPr>
            <p:ph type="sldNum" idx="12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9:notes"/>
          <p:cNvSpPr txBox="1">
            <a:spLocks noGrp="1"/>
          </p:cNvSpPr>
          <p:nvPr>
            <p:ph type="sldNum" idx="12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0256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9:notes"/>
          <p:cNvSpPr txBox="1">
            <a:spLocks noGrp="1"/>
          </p:cNvSpPr>
          <p:nvPr>
            <p:ph type="sldNum" idx="12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4983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zh-tw" altLang="en-US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9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TW" altLang="en-US">
              <a:solidFill>
                <a:schemeClr val="lt1"/>
              </a:solidFill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按一下以編輯母片子標題樣式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2E24C17-B68E-4A47-84B1-84A76ECE54D9}" type="datetime2">
              <a:rPr lang="zh-TW" altLang="en-US" smtClean="0">
                <a:uFillTx/>
              </a:rPr>
              <a:t>2022年11月10日</a:t>
            </a:fld>
            <a:endParaRPr lang="zh-TW" altLang="en-US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971213" y="6481763"/>
            <a:ext cx="1143001" cy="180974"/>
          </a:xfrm>
        </p:spPr>
        <p:txBody>
          <a:bodyPr rtlCol="0"/>
          <a:lstStyle>
            <a:lvl1pPr>
              <a:defRPr sz="2800">
                <a:uFillTx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1267C61-F72F-4FE9-83DF-F722C6D03596}" type="datetime2">
              <a:rPr lang="zh-TW" altLang="en-US" smtClean="0">
                <a:uFillTx/>
              </a:rPr>
              <a:t>2022年11月10日</a:t>
            </a:fld>
            <a:endParaRPr lang="zh-TW" altLang="en-US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>
                <a:uFillTx/>
              </a:defRPr>
            </a:lvl7pPr>
            <a:lvl8pPr>
              <a:defRPr>
                <a:uFillTx/>
              </a:defRPr>
            </a:lvl8pPr>
            <a:lvl9pPr>
              <a:defRPr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EC64960-53E7-451A-A53B-07A6AC27CFA4}" type="datetime2">
              <a:rPr lang="zh-TW" altLang="en-US" smtClean="0">
                <a:uFillTx/>
              </a:rPr>
              <a:t>2022年11月10日</a:t>
            </a:fld>
            <a:endParaRPr lang="zh-TW" altLang="en-US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  <a:lvl9pPr>
              <a:defRPr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F2BF7E4F-FB81-4CA9-95D5-9F4411C12724}" type="datetime2">
              <a:rPr lang="zh-TW" altLang="en-US" smtClean="0">
                <a:uFillTx/>
              </a:rPr>
              <a:t>2022年11月10日</a:t>
            </a:fld>
            <a:endParaRPr lang="zh-TW" altLang="en-US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E89D5C7-1272-4E59-936B-C4A0B3E29142}" type="datetime2">
              <a:rPr lang="zh-TW" altLang="en-US" smtClean="0">
                <a:uFillTx/>
              </a:rPr>
              <a:t>2022年11月10日</a:t>
            </a:fld>
            <a:endParaRPr lang="zh-TW" altLang="en-US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 baseline="0">
                <a:uFillTx/>
              </a:defRPr>
            </a:lvl7pPr>
            <a:lvl8pPr>
              <a:defRPr sz="1600" baseline="0">
                <a:uFillTx/>
              </a:defRPr>
            </a:lvl8pPr>
            <a:lvl9pPr>
              <a:defRPr sz="16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3BD917B-D4E0-44FD-AA59-07341E044A29}" type="datetime2">
              <a:rPr lang="zh-TW" altLang="en-US" smtClean="0">
                <a:uFillTx/>
              </a:rPr>
              <a:t>2022年11月10日</a:t>
            </a:fld>
            <a:endParaRPr lang="zh-TW" altLang="en-US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>
                <a:uFillTx/>
              </a:defRPr>
            </a:lvl8pPr>
            <a:lvl9pPr>
              <a:defRPr sz="14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 baseline="0">
                <a:uFillTx/>
              </a:defRPr>
            </a:lvl8pPr>
            <a:lvl9pPr>
              <a:defRPr sz="14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6C4E559-B3E6-4741-A798-BF459CEFB875}" type="datetime2">
              <a:rPr lang="zh-TW" altLang="en-US" smtClean="0">
                <a:uFillTx/>
              </a:rPr>
              <a:t>2022年11月10日</a:t>
            </a:fld>
            <a:endParaRPr lang="zh-TW" altLang="en-US">
              <a:uFillTx/>
            </a:endParaRP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E59EE6D-4CA4-4633-9A33-1A18EF2B875F}" type="datetime2">
              <a:rPr lang="zh-TW" altLang="en-US" smtClean="0">
                <a:uFillTx/>
              </a:rPr>
              <a:t>2022年11月10日</a:t>
            </a:fld>
            <a:endParaRPr lang="zh-TW" altLang="en-US">
              <a:uFillTx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6391E873-6C8B-40FA-8927-8DE97E21F05E}" type="datetime2">
              <a:rPr lang="zh-TW" altLang="en-US" smtClean="0">
                <a:uFillTx/>
              </a:rPr>
              <a:t>2022年11月10日</a:t>
            </a:fld>
            <a:endParaRPr lang="zh-TW" altLang="en-US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B2F6B44-AEB2-4F28-B485-24F434EF3677}" type="datetime2">
              <a:rPr lang="zh-TW" altLang="en-US" smtClean="0">
                <a:uFillTx/>
              </a:rPr>
              <a:t>2022年11月10日</a:t>
            </a:fld>
            <a:endParaRPr lang="zh-TW" altLang="en-US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按一下圖示以新增圖片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47071C5-C0A1-498E-85BC-8888E0CF3DE5}" type="datetime2">
              <a:rPr lang="zh-TW" altLang="en-US" smtClean="0">
                <a:uFillTx/>
              </a:rPr>
              <a:t>2022年11月10日</a:t>
            </a:fld>
            <a:endParaRPr lang="zh-TW" altLang="en-US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40000">
              <a:schemeClr val="bg2"/>
            </a:gs>
            <a:gs pos="69000">
              <a:schemeClr val="bg1"/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zh-TW" altLang="en-US" sz="240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>
                <a:uFillTx/>
              </a:rPr>
              <a:t>按一下以編輯母片文字樣式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7286C04-F5F8-473F-B463-36B554D2D25E}" type="datetime2">
              <a:rPr lang="zh-TW" altLang="en-US" smtClean="0">
                <a:uFillTx/>
              </a:rPr>
              <a:t>2022年11月10日</a:t>
            </a:fld>
            <a:endParaRPr lang="zh-TW" altLang="en-US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chen@csie.ntut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1217612" y="1915870"/>
            <a:ext cx="9753600" cy="172915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TW" sz="3800" i="1" cap="none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Object Oriented Programming</a:t>
            </a:r>
            <a:br>
              <a:rPr lang="en-US" altLang="zh-TW" b="1" cap="none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b="1" cap="none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Code Coverage (</a:t>
            </a:r>
            <a:r>
              <a:rPr lang="en-US" altLang="zh-TW" b="1" cap="none" err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gcovr</a:t>
            </a:r>
            <a:r>
              <a:rPr lang="en-US" altLang="zh-TW" b="1" cap="none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)</a:t>
            </a:r>
            <a:endParaRPr lang="zh-TW" altLang="en-US">
              <a:solidFill>
                <a:schemeClr val="tx1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副標題 2"/>
          <p:cNvSpPr>
            <a:spLocks noGrp="1"/>
          </p:cNvSpPr>
          <p:nvPr>
            <p:ph type="subTitle" idx="1"/>
          </p:nvPr>
        </p:nvSpPr>
        <p:spPr>
          <a:xfrm>
            <a:off x="2694012" y="4407826"/>
            <a:ext cx="6800800" cy="2294997"/>
          </a:xfrm>
        </p:spPr>
        <p:txBody>
          <a:bodyPr>
            <a:noAutofit/>
          </a:bodyPr>
          <a:lstStyle/>
          <a:p>
            <a:endParaRPr lang="en-US" altLang="zh-TW" sz="2400" b="1">
              <a:uFillTx/>
              <a:latin typeface="Calibri" panose="020F0502020204030204" pitchFamily="34" charset="0"/>
              <a:ea typeface="標楷體" pitchFamily="65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cap="none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Shuo-Han Chen </a:t>
            </a:r>
            <a:r>
              <a:rPr lang="en-US" altLang="zh-TW" sz="240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2400">
                <a:uFillTx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陳碩漢</a:t>
            </a:r>
            <a:r>
              <a:rPr lang="en-US" altLang="zh-TW" sz="240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br>
              <a:rPr lang="en-US" altLang="zh-TW" sz="240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400" i="1" u="sng">
                <a:solidFill>
                  <a:srgbClr val="0033CC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hlinkClick r:id="rId3"/>
              </a:rPr>
              <a:t>shchen@ntut.edu.tw</a:t>
            </a:r>
            <a:endParaRPr lang="en-US" altLang="zh-TW" sz="2400" i="1" u="sng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US" altLang="zh-TW" sz="2400" i="1" u="sng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Pioneer International R&amp;D Building</a:t>
            </a:r>
            <a:r>
              <a:rPr lang="zh-TW" altLang="en-US" sz="24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4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- 401</a:t>
            </a:r>
            <a:r>
              <a:rPr lang="zh-TW" altLang="en-US" sz="24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endParaRPr lang="en-US" altLang="zh-TW" sz="240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 15:10 - 16:00 &amp; F 10:10 - 12:00</a:t>
            </a:r>
          </a:p>
        </p:txBody>
      </p:sp>
      <p:sp>
        <p:nvSpPr>
          <p:cNvPr id="22" name="標題 1"/>
          <p:cNvSpPr txBox="1">
            <a:spLocks/>
          </p:cNvSpPr>
          <p:nvPr/>
        </p:nvSpPr>
        <p:spPr>
          <a:xfrm>
            <a:off x="5302324" y="186529"/>
            <a:ext cx="6552728" cy="9978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TW" sz="2400" cap="none">
                <a:solidFill>
                  <a:schemeClr val="tx1"/>
                </a:solidFill>
                <a:uFillTx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Department of Computer Science and Information Engineering</a:t>
            </a:r>
          </a:p>
        </p:txBody>
      </p:sp>
      <p:pic>
        <p:nvPicPr>
          <p:cNvPr id="2052" name="Picture 4" descr="國立臺北科技大學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81" y="432905"/>
            <a:ext cx="4501016" cy="720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/>
          <p:nvPr/>
        </p:nvSpPr>
        <p:spPr>
          <a:xfrm>
            <a:off x="524644" y="404664"/>
            <a:ext cx="10339783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Arial"/>
              <a:buNone/>
            </a:pPr>
            <a:r>
              <a:rPr lang="en-US" sz="3600" b="1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What’s Code Coverage? (1/3)</a:t>
            </a:r>
            <a:endParaRPr/>
          </a:p>
        </p:txBody>
      </p:sp>
      <p:sp>
        <p:nvSpPr>
          <p:cNvPr id="173" name="Google Shape;173;p9"/>
          <p:cNvSpPr txBox="1"/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21E8E316-905B-4ACB-8D3E-026AFAF52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44" y="1412776"/>
            <a:ext cx="11139535" cy="5445224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>
                <a:latin typeface="Calibri" panose="020F0502020204030204" pitchFamily="34" charset="0"/>
                <a:cs typeface="Calibri" panose="020F0502020204030204" pitchFamily="34" charset="0"/>
              </a:rPr>
              <a:t>When you finish implement your code, you will write some test case to test your code work correctly or not.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>
                <a:latin typeface="Calibri" panose="020F0502020204030204" pitchFamily="34" charset="0"/>
                <a:cs typeface="Calibri" panose="020F0502020204030204" pitchFamily="34" charset="0"/>
              </a:rPr>
              <a:t>How many test should I implement?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/>
          <p:nvPr/>
        </p:nvSpPr>
        <p:spPr>
          <a:xfrm>
            <a:off x="524644" y="404664"/>
            <a:ext cx="10339783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Arial"/>
              <a:buNone/>
            </a:pPr>
            <a:r>
              <a:rPr lang="en-US" sz="3600" b="1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What’s Code Coverage? (2/3)</a:t>
            </a:r>
            <a:endParaRPr/>
          </a:p>
        </p:txBody>
      </p:sp>
      <p:sp>
        <p:nvSpPr>
          <p:cNvPr id="173" name="Google Shape;173;p9"/>
          <p:cNvSpPr txBox="1"/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21E8E316-905B-4ACB-8D3E-026AFAF52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44" y="1412776"/>
            <a:ext cx="11139535" cy="5445224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>
                <a:latin typeface="Calibri" panose="020F0502020204030204" pitchFamily="34" charset="0"/>
                <a:cs typeface="Calibri" panose="020F0502020204030204" pitchFamily="34" charset="0"/>
              </a:rPr>
              <a:t>You should write the test cases, </a:t>
            </a:r>
            <a:r>
              <a:rPr lang="en-US" altLang="zh-TW" sz="2800" b="1">
                <a:latin typeface="Calibri" panose="020F0502020204030204" pitchFamily="34" charset="0"/>
                <a:cs typeface="Calibri" panose="020F0502020204030204" pitchFamily="34" charset="0"/>
              </a:rPr>
              <a:t>that test can coverage your code as much as you can</a:t>
            </a:r>
            <a:r>
              <a:rPr lang="en-US" altLang="zh-TW" sz="28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>
                <a:latin typeface="Calibri" panose="020F0502020204030204" pitchFamily="34" charset="0"/>
                <a:cs typeface="Calibri" panose="020F0502020204030204" pitchFamily="34" charset="0"/>
              </a:rPr>
              <a:t>Code coverage is a percentage measure of the degree to which the source code of a program is executed when a particular test suite is run. (Definition in Wikipedia). </a:t>
            </a:r>
          </a:p>
        </p:txBody>
      </p:sp>
    </p:spTree>
    <p:extLst>
      <p:ext uri="{BB962C8B-B14F-4D97-AF65-F5344CB8AC3E}">
        <p14:creationId xmlns:p14="http://schemas.microsoft.com/office/powerpoint/2010/main" val="2837223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/>
          <p:nvPr/>
        </p:nvSpPr>
        <p:spPr>
          <a:xfrm>
            <a:off x="524644" y="404664"/>
            <a:ext cx="10339783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Arial"/>
              <a:buNone/>
            </a:pPr>
            <a:r>
              <a:rPr lang="en-US" sz="3600" b="1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What’s Code Coverage? (3/3)</a:t>
            </a:r>
            <a:endParaRPr/>
          </a:p>
        </p:txBody>
      </p:sp>
      <p:sp>
        <p:nvSpPr>
          <p:cNvPr id="173" name="Google Shape;173;p9"/>
          <p:cNvSpPr txBox="1"/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9E497FA-071D-434F-8019-C18A004E273C}"/>
              </a:ext>
            </a:extLst>
          </p:cNvPr>
          <p:cNvSpPr txBox="1"/>
          <p:nvPr/>
        </p:nvSpPr>
        <p:spPr>
          <a:xfrm>
            <a:off x="7699185" y="6401252"/>
            <a:ext cx="1143001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Nice :)</a:t>
            </a:r>
            <a:endParaRPr lang="zh-TW" altLang="en-US" sz="2400" err="1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D8D2148-902F-4B82-980E-9E9864EFF47C}"/>
              </a:ext>
            </a:extLst>
          </p:cNvPr>
          <p:cNvSpPr txBox="1"/>
          <p:nvPr/>
        </p:nvSpPr>
        <p:spPr>
          <a:xfrm>
            <a:off x="2710036" y="6401252"/>
            <a:ext cx="1143001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Nope :(</a:t>
            </a:r>
            <a:endParaRPr lang="zh-TW" altLang="en-US" sz="2400" err="1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0C42035-C003-48D9-8788-799DEF754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173" y="1281160"/>
            <a:ext cx="8902724" cy="500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97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1;p9">
            <a:extLst>
              <a:ext uri="{FF2B5EF4-FFF2-40B4-BE49-F238E27FC236}">
                <a16:creationId xmlns:a16="http://schemas.microsoft.com/office/drawing/2014/main" id="{581EBD89-B4D9-4D93-9C1B-147619780A7D}"/>
              </a:ext>
            </a:extLst>
          </p:cNvPr>
          <p:cNvSpPr txBox="1"/>
          <p:nvPr/>
        </p:nvSpPr>
        <p:spPr>
          <a:xfrm>
            <a:off x="524644" y="404664"/>
            <a:ext cx="10339783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Arial"/>
              <a:buNone/>
            </a:pPr>
            <a:r>
              <a:rPr lang="en-US" sz="3600" b="1" err="1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gcovr</a:t>
            </a:r>
            <a:r>
              <a:rPr lang="en-US" sz="3600" b="1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 / install</a:t>
            </a:r>
            <a:endParaRPr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3020B906-95B1-4B88-8ED4-30BF565BE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44" y="1412776"/>
            <a:ext cx="11139535" cy="5445224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>
                <a:latin typeface="Calibri"/>
                <a:ea typeface="Microsoft JhengHei UI"/>
                <a:cs typeface="Calibri"/>
              </a:rPr>
              <a:t>A code coverage tool based on python.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>
                <a:latin typeface="Calibri"/>
                <a:ea typeface="Microsoft JhengHei UI"/>
                <a:cs typeface="Calibri"/>
              </a:rPr>
              <a:t>Simply install it on apt-get.</a:t>
            </a:r>
          </a:p>
          <a:p>
            <a:pPr marL="274320" lvl="1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1800" err="1">
                <a:latin typeface="Calibri"/>
                <a:ea typeface="Microsoft JhengHei UI"/>
                <a:cs typeface="Calibri"/>
              </a:rPr>
              <a:t>sudo</a:t>
            </a:r>
            <a:r>
              <a:rPr lang="en-US" sz="1800">
                <a:latin typeface="Calibri"/>
                <a:ea typeface="Microsoft JhengHei UI"/>
                <a:cs typeface="Calibri"/>
              </a:rPr>
              <a:t> apt-get remove </a:t>
            </a:r>
            <a:r>
              <a:rPr lang="en-US" sz="1800" err="1">
                <a:latin typeface="Calibri"/>
                <a:ea typeface="Microsoft JhengHei UI"/>
                <a:cs typeface="Calibri"/>
              </a:rPr>
              <a:t>gcovr</a:t>
            </a:r>
            <a:r>
              <a:rPr lang="en-US" sz="1800">
                <a:latin typeface="Calibri"/>
                <a:ea typeface="Microsoft JhengHei UI"/>
                <a:cs typeface="Calibri"/>
              </a:rPr>
              <a:t> &amp;&amp; </a:t>
            </a:r>
            <a:r>
              <a:rPr lang="en-US" sz="1800" err="1">
                <a:latin typeface="Calibri"/>
                <a:ea typeface="Microsoft JhengHei UI"/>
                <a:cs typeface="Calibri"/>
              </a:rPr>
              <a:t>sudo</a:t>
            </a:r>
            <a:r>
              <a:rPr lang="en-US" sz="1800">
                <a:latin typeface="Calibri"/>
                <a:ea typeface="Microsoft JhengHei UI"/>
                <a:cs typeface="Calibri"/>
              </a:rPr>
              <a:t> apt-get install python3-pip &amp;&amp; pip3 install </a:t>
            </a:r>
            <a:r>
              <a:rPr lang="en-US" sz="1800" err="1">
                <a:latin typeface="Calibri"/>
                <a:ea typeface="Microsoft JhengHei UI"/>
                <a:cs typeface="Calibri"/>
              </a:rPr>
              <a:t>gcovr</a:t>
            </a:r>
            <a:r>
              <a:rPr lang="en-US" altLang="zh-TW" sz="1800" i="1">
                <a:latin typeface="Calibri"/>
                <a:ea typeface="Microsoft JhengHei UI"/>
                <a:cs typeface="Calibri"/>
              </a:rPr>
              <a:t> </a:t>
            </a:r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772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A0F96C-6858-4EE0-8A3A-CFE1F8B51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6</a:t>
            </a:fld>
            <a:endParaRPr lang="zh-TW" altLang="en-US">
              <a:uFillTx/>
            </a:endParaRPr>
          </a:p>
        </p:txBody>
      </p:sp>
      <p:sp>
        <p:nvSpPr>
          <p:cNvPr id="6" name="Google Shape;171;p9">
            <a:extLst>
              <a:ext uri="{FF2B5EF4-FFF2-40B4-BE49-F238E27FC236}">
                <a16:creationId xmlns:a16="http://schemas.microsoft.com/office/drawing/2014/main" id="{DC1C83BF-F684-42D0-A418-6563855F3B83}"/>
              </a:ext>
            </a:extLst>
          </p:cNvPr>
          <p:cNvSpPr txBox="1"/>
          <p:nvPr/>
        </p:nvSpPr>
        <p:spPr>
          <a:xfrm>
            <a:off x="524644" y="404664"/>
            <a:ext cx="10339783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Arial"/>
              <a:buNone/>
            </a:pPr>
            <a:r>
              <a:rPr lang="en-US" sz="3600" b="1" err="1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gcovr</a:t>
            </a:r>
            <a:r>
              <a:rPr lang="en-US" sz="3600" b="1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 / compile binary file</a:t>
            </a:r>
            <a:endParaRPr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CE66B0EC-6FBA-4AAA-8CEC-559302179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44" y="1430696"/>
            <a:ext cx="11139535" cy="5445224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>
                <a:latin typeface="Calibri" panose="020F0502020204030204" pitchFamily="34" charset="0"/>
                <a:cs typeface="Calibri" panose="020F0502020204030204" pitchFamily="34" charset="0"/>
              </a:rPr>
              <a:t>Add some compiler flag to compile binary file.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28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1800" b="1">
                <a:latin typeface="Calibri" panose="020F0502020204030204" pitchFamily="34" charset="0"/>
                <a:cs typeface="Calibri" panose="020F0502020204030204" pitchFamily="34" charset="0"/>
              </a:rPr>
              <a:t>You should compile the ut_main.cpp in your test with following flags, simply copy it and add to your </a:t>
            </a:r>
            <a:r>
              <a:rPr lang="en-US" altLang="zh-TW" sz="1800" b="1" err="1">
                <a:latin typeface="Calibri" panose="020F0502020204030204" pitchFamily="34" charset="0"/>
                <a:cs typeface="Calibri" panose="020F0502020204030204" pitchFamily="34" charset="0"/>
              </a:rPr>
              <a:t>makefile</a:t>
            </a:r>
            <a:r>
              <a:rPr lang="en-US" altLang="zh-TW" sz="1800" b="1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18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1800">
                <a:latin typeface="Consolas"/>
                <a:ea typeface="Microsoft JhengHei UI"/>
                <a:cs typeface="Calibri"/>
              </a:rPr>
              <a:t>g++ -std=</a:t>
            </a:r>
            <a:r>
              <a:rPr lang="en-US" altLang="zh-TW" sz="1800" err="1">
                <a:latin typeface="Consolas"/>
                <a:ea typeface="Microsoft JhengHei UI"/>
                <a:cs typeface="Calibri"/>
              </a:rPr>
              <a:t>c++</a:t>
            </a:r>
            <a:r>
              <a:rPr lang="en-US" altLang="zh-TW" sz="1800">
                <a:latin typeface="Consolas"/>
                <a:ea typeface="Microsoft JhengHei UI"/>
                <a:cs typeface="Calibri"/>
              </a:rPr>
              <a:t>11 test/ut_main.cpp -o </a:t>
            </a:r>
            <a:r>
              <a:rPr lang="en-US" altLang="zh-TW" sz="1800">
                <a:solidFill>
                  <a:srgbClr val="313F97"/>
                </a:solidFill>
                <a:latin typeface="Consolas"/>
                <a:ea typeface="Microsoft JhengHei UI"/>
                <a:cs typeface="Calibri"/>
              </a:rPr>
              <a:t>bin/</a:t>
            </a:r>
            <a:r>
              <a:rPr lang="en-US" altLang="zh-TW" sz="1800" err="1">
                <a:solidFill>
                  <a:srgbClr val="313F97"/>
                </a:solidFill>
                <a:latin typeface="Consolas"/>
                <a:ea typeface="Microsoft JhengHei UI"/>
                <a:cs typeface="Calibri"/>
              </a:rPr>
              <a:t>ut_all_gcovr</a:t>
            </a:r>
            <a:r>
              <a:rPr lang="en-US" altLang="zh-TW" sz="1800">
                <a:solidFill>
                  <a:srgbClr val="313F97"/>
                </a:solidFill>
                <a:latin typeface="Consolas"/>
                <a:ea typeface="Microsoft JhengHei UI"/>
                <a:cs typeface="Calibri"/>
              </a:rPr>
              <a:t> </a:t>
            </a:r>
            <a:r>
              <a:rPr lang="en-US" altLang="zh-TW" sz="1800">
                <a:latin typeface="Consolas"/>
                <a:ea typeface="Microsoft JhengHei UI"/>
                <a:cs typeface="Calibri"/>
              </a:rPr>
              <a:t>-</a:t>
            </a:r>
            <a:r>
              <a:rPr lang="en-US" altLang="zh-TW" sz="1800" err="1">
                <a:latin typeface="Consolas"/>
                <a:ea typeface="Microsoft JhengHei UI"/>
                <a:cs typeface="Calibri"/>
              </a:rPr>
              <a:t>lgtest</a:t>
            </a:r>
            <a:r>
              <a:rPr lang="en-US" altLang="zh-TW" sz="1800">
                <a:latin typeface="Consolas"/>
                <a:ea typeface="Microsoft JhengHei UI"/>
                <a:cs typeface="Calibri"/>
              </a:rPr>
              <a:t> -</a:t>
            </a:r>
            <a:r>
              <a:rPr lang="en-US" altLang="zh-TW" sz="1800" err="1">
                <a:latin typeface="Consolas"/>
                <a:ea typeface="Microsoft JhengHei UI"/>
                <a:cs typeface="Calibri"/>
              </a:rPr>
              <a:t>pthread</a:t>
            </a:r>
            <a:r>
              <a:rPr lang="en-US" altLang="zh-TW" sz="1800">
                <a:latin typeface="Consolas"/>
                <a:ea typeface="Microsoft JhengHei UI"/>
                <a:cs typeface="Calibri"/>
              </a:rPr>
              <a:t> </a:t>
            </a:r>
            <a:r>
              <a:rPr lang="en-US" altLang="zh-TW" sz="1800">
                <a:solidFill>
                  <a:srgbClr val="FF0000"/>
                </a:solidFill>
                <a:latin typeface="Consolas"/>
                <a:ea typeface="Microsoft JhengHei UI"/>
                <a:cs typeface="Calibri"/>
              </a:rPr>
              <a:t>--coverage -</a:t>
            </a:r>
            <a:r>
              <a:rPr lang="en-US" altLang="zh-TW" sz="1800" err="1">
                <a:solidFill>
                  <a:srgbClr val="FF0000"/>
                </a:solidFill>
                <a:latin typeface="Consolas"/>
                <a:ea typeface="Microsoft JhengHei UI"/>
                <a:cs typeface="Calibri"/>
              </a:rPr>
              <a:t>fkeep</a:t>
            </a:r>
            <a:r>
              <a:rPr lang="en-US" altLang="zh-TW" sz="1800">
                <a:solidFill>
                  <a:srgbClr val="FF0000"/>
                </a:solidFill>
                <a:latin typeface="Consolas"/>
                <a:ea typeface="Microsoft JhengHei UI"/>
                <a:cs typeface="Calibri"/>
              </a:rPr>
              <a:t>-inline-functions -</a:t>
            </a:r>
            <a:r>
              <a:rPr lang="en-US" altLang="zh-TW" sz="1800" err="1">
                <a:solidFill>
                  <a:srgbClr val="FF0000"/>
                </a:solidFill>
                <a:latin typeface="Consolas"/>
                <a:ea typeface="Microsoft JhengHei UI"/>
                <a:cs typeface="Calibri"/>
              </a:rPr>
              <a:t>fno</a:t>
            </a:r>
            <a:r>
              <a:rPr lang="en-US" altLang="zh-TW" sz="1800">
                <a:solidFill>
                  <a:srgbClr val="FF0000"/>
                </a:solidFill>
                <a:latin typeface="Consolas"/>
                <a:ea typeface="Microsoft JhengHei UI"/>
                <a:cs typeface="Calibri"/>
              </a:rPr>
              <a:t>-inline -</a:t>
            </a:r>
            <a:r>
              <a:rPr lang="en-US" altLang="zh-TW" sz="1800" err="1">
                <a:solidFill>
                  <a:srgbClr val="FF0000"/>
                </a:solidFill>
                <a:latin typeface="Consolas"/>
                <a:ea typeface="Microsoft JhengHei UI"/>
                <a:cs typeface="Calibri"/>
              </a:rPr>
              <a:t>fno</a:t>
            </a:r>
            <a:r>
              <a:rPr lang="en-US" altLang="zh-TW" sz="1800">
                <a:solidFill>
                  <a:srgbClr val="FF0000"/>
                </a:solidFill>
                <a:latin typeface="Consolas"/>
                <a:ea typeface="Microsoft JhengHei UI"/>
                <a:cs typeface="Calibri"/>
              </a:rPr>
              <a:t>-inline-small-functions -</a:t>
            </a:r>
            <a:r>
              <a:rPr lang="en-US" altLang="zh-TW" sz="1800" err="1">
                <a:solidFill>
                  <a:srgbClr val="FF0000"/>
                </a:solidFill>
                <a:latin typeface="Consolas"/>
                <a:ea typeface="Microsoft JhengHei UI"/>
                <a:cs typeface="Calibri"/>
              </a:rPr>
              <a:t>fno</a:t>
            </a:r>
            <a:r>
              <a:rPr lang="en-US" altLang="zh-TW" sz="1800">
                <a:solidFill>
                  <a:srgbClr val="FF0000"/>
                </a:solidFill>
                <a:latin typeface="Consolas"/>
                <a:ea typeface="Microsoft JhengHei UI"/>
                <a:cs typeface="Calibri"/>
              </a:rPr>
              <a:t>-default-inline -g -O0</a:t>
            </a:r>
            <a:endParaRPr lang="en-US" altLang="zh-TW" sz="1800">
              <a:solidFill>
                <a:srgbClr val="FF00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1800">
              <a:solidFill>
                <a:srgbClr val="FF00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will generate </a:t>
            </a:r>
            <a:r>
              <a:rPr lang="en-US" altLang="zh-TW" sz="1800" err="1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ut_main.gcno</a:t>
            </a:r>
            <a:r>
              <a:rPr lang="en-US" altLang="zh-TW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if it finish compile.</a:t>
            </a:r>
          </a:p>
          <a:p>
            <a:pPr marL="45720" indent="0">
              <a:lnSpc>
                <a:spcPct val="110000"/>
              </a:lnSpc>
              <a:spcBef>
                <a:spcPts val="300"/>
              </a:spcBef>
              <a:buNone/>
            </a:pPr>
            <a:endParaRPr lang="en-US" altLang="zh-TW" sz="1800">
              <a:solidFill>
                <a:srgbClr val="FF00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54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3E337C5-1757-457F-8A07-1320F46D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7</a:t>
            </a:fld>
            <a:endParaRPr lang="zh-TW" altLang="en-US">
              <a:uFillTx/>
            </a:endParaRPr>
          </a:p>
        </p:txBody>
      </p:sp>
      <p:sp>
        <p:nvSpPr>
          <p:cNvPr id="6" name="Google Shape;171;p9">
            <a:extLst>
              <a:ext uri="{FF2B5EF4-FFF2-40B4-BE49-F238E27FC236}">
                <a16:creationId xmlns:a16="http://schemas.microsoft.com/office/drawing/2014/main" id="{6D8849C1-3618-4283-A4AC-55C21FF48E57}"/>
              </a:ext>
            </a:extLst>
          </p:cNvPr>
          <p:cNvSpPr txBox="1"/>
          <p:nvPr/>
        </p:nvSpPr>
        <p:spPr>
          <a:xfrm>
            <a:off x="524644" y="404664"/>
            <a:ext cx="10339783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Arial"/>
              <a:buNone/>
            </a:pPr>
            <a:r>
              <a:rPr lang="en-US" sz="3600" b="1" err="1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gcovr</a:t>
            </a:r>
            <a:r>
              <a:rPr lang="en-US" sz="3600" b="1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3600" b="1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execute</a:t>
            </a:r>
            <a:endParaRPr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13A4DC9-AFAA-4633-B944-E8052FE3E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44" y="1430696"/>
            <a:ext cx="11139535" cy="5445224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>
                <a:latin typeface="Calibri"/>
                <a:ea typeface="Microsoft JhengHei UI"/>
                <a:cs typeface="Calibri"/>
              </a:rPr>
              <a:t>Execute the binary file you generate for code coverage test. </a:t>
            </a:r>
            <a:endParaRPr lang="en-US" altLang="zh-TW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1800">
                <a:solidFill>
                  <a:srgbClr val="C00000"/>
                </a:solidFill>
                <a:latin typeface="Consolas"/>
                <a:ea typeface="Microsoft JhengHei UI"/>
                <a:cs typeface="Calibri"/>
              </a:rPr>
              <a:t>./bin/</a:t>
            </a:r>
            <a:r>
              <a:rPr lang="en-US" altLang="zh-TW" sz="1800" err="1">
                <a:solidFill>
                  <a:srgbClr val="C00000"/>
                </a:solidFill>
                <a:latin typeface="Consolas"/>
                <a:ea typeface="Microsoft JhengHei UI"/>
                <a:cs typeface="Calibri"/>
              </a:rPr>
              <a:t>ut_all_gcovr</a:t>
            </a:r>
            <a:endParaRPr lang="en-US" altLang="zh-TW" sz="1800">
              <a:solidFill>
                <a:srgbClr val="C00000"/>
              </a:solidFill>
              <a:latin typeface="Consolas"/>
              <a:ea typeface="Microsoft JhengHei UI"/>
              <a:cs typeface="Calibri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1800">
                <a:latin typeface="Calibri"/>
                <a:ea typeface="Microsoft JhengHei UI"/>
                <a:cs typeface="Calibri"/>
              </a:rPr>
              <a:t>It will generate </a:t>
            </a:r>
            <a:r>
              <a:rPr lang="en-US" altLang="zh-TW" sz="1800" err="1">
                <a:latin typeface="Consolas"/>
                <a:ea typeface="Microsoft JhengHei UI"/>
                <a:cs typeface="Calibri"/>
              </a:rPr>
              <a:t>ut_main.gcda</a:t>
            </a:r>
            <a:r>
              <a:rPr lang="en-US" altLang="zh-TW" sz="1800">
                <a:latin typeface="Calibri"/>
                <a:ea typeface="Calibri"/>
                <a:cs typeface="Calibri"/>
              </a:rPr>
              <a:t> </a:t>
            </a:r>
            <a:r>
              <a:rPr lang="en-US" altLang="zh-TW" sz="1800">
                <a:latin typeface="Calibri"/>
                <a:ea typeface="Microsoft JhengHei UI"/>
                <a:cs typeface="Calibri"/>
              </a:rPr>
              <a:t>if it can work successfully.</a:t>
            </a:r>
          </a:p>
          <a:p>
            <a:pPr marL="45720" indent="0">
              <a:lnSpc>
                <a:spcPct val="110000"/>
              </a:lnSpc>
              <a:spcBef>
                <a:spcPts val="300"/>
              </a:spcBef>
              <a:buNone/>
            </a:pPr>
            <a:endParaRPr lang="en-US" altLang="zh-TW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>
                <a:latin typeface="Calibri"/>
                <a:ea typeface="Calibri"/>
                <a:cs typeface="Calibri"/>
              </a:rPr>
              <a:t>Use following command to test your code coverage.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1800">
                <a:latin typeface="Consolas"/>
                <a:ea typeface="Calibri"/>
                <a:cs typeface="Calibri"/>
              </a:rPr>
              <a:t>python3.8 –m </a:t>
            </a:r>
            <a:endParaRPr lang="zh-CN" altLang="en-US" sz="1800">
              <a:latin typeface="Consolas" panose="020B0609020204030204" pitchFamily="49" charset="0"/>
              <a:ea typeface="Calibri"/>
              <a:cs typeface="Calibri" panose="020F0502020204030204" pitchFamily="34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92B3746-5114-4548-AB82-BE70820D7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99" y="4459131"/>
            <a:ext cx="11034483" cy="246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08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3E337C5-1757-457F-8A07-1320F46D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8</a:t>
            </a:fld>
            <a:endParaRPr lang="zh-TW" altLang="en-US">
              <a:uFillTx/>
            </a:endParaRPr>
          </a:p>
        </p:txBody>
      </p:sp>
      <p:sp>
        <p:nvSpPr>
          <p:cNvPr id="6" name="Google Shape;171;p9">
            <a:extLst>
              <a:ext uri="{FF2B5EF4-FFF2-40B4-BE49-F238E27FC236}">
                <a16:creationId xmlns:a16="http://schemas.microsoft.com/office/drawing/2014/main" id="{6D8849C1-3618-4283-A4AC-55C21FF48E57}"/>
              </a:ext>
            </a:extLst>
          </p:cNvPr>
          <p:cNvSpPr txBox="1"/>
          <p:nvPr/>
        </p:nvSpPr>
        <p:spPr>
          <a:xfrm>
            <a:off x="524644" y="404664"/>
            <a:ext cx="10339783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Arial"/>
              <a:buNone/>
            </a:pPr>
            <a:r>
              <a:rPr lang="en-US" sz="3600" b="1" err="1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gcovr</a:t>
            </a:r>
            <a:r>
              <a:rPr lang="en-US" sz="3600" b="1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3600" b="1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generate HTML report</a:t>
            </a:r>
            <a:endParaRPr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13A4DC9-AFAA-4633-B944-E8052FE3E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44" y="1430696"/>
            <a:ext cx="11139535" cy="5445224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>
                <a:latin typeface="Calibri"/>
                <a:ea typeface="Calibri"/>
                <a:cs typeface="Calibri"/>
              </a:rPr>
              <a:t>Use following command to test coverage, also generate HTML report.</a:t>
            </a:r>
            <a:endParaRPr lang="zh-TW" altLang="en-US">
              <a:cs typeface="Calibri"/>
            </a:endParaRPr>
          </a:p>
          <a:p>
            <a:pPr>
              <a:lnSpc>
                <a:spcPct val="110000"/>
              </a:lnSpc>
              <a:spcBef>
                <a:spcPts val="300"/>
              </a:spcBef>
              <a:buClr>
                <a:srgbClr val="1F4E79"/>
              </a:buClr>
            </a:pPr>
            <a:r>
              <a:rPr lang="en-US" altLang="zh-TW" sz="1800">
                <a:latin typeface="Consolas"/>
                <a:ea typeface="Calibri"/>
                <a:cs typeface="Calibri"/>
              </a:rPr>
              <a:t>Python3.8 –m </a:t>
            </a:r>
            <a:r>
              <a:rPr lang="en-US" sz="1800" err="1">
                <a:latin typeface="Consolas"/>
                <a:ea typeface="Calibri"/>
                <a:cs typeface="Calibri"/>
              </a:rPr>
              <a:t>gcovr</a:t>
            </a:r>
            <a:r>
              <a:rPr lang="en-US" sz="1800">
                <a:latin typeface="Consolas"/>
                <a:ea typeface="Calibri"/>
                <a:cs typeface="Calibri"/>
              </a:rPr>
              <a:t> --exclude test --html-details report.html</a:t>
            </a:r>
            <a:endParaRPr lang="en-US" sz="1800">
              <a:latin typeface="Microsoft JhengHei UI"/>
              <a:ea typeface="Microsoft JhengHei UI"/>
              <a:cs typeface="Calibri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>
                <a:latin typeface="Calibri"/>
                <a:ea typeface="Calibri"/>
                <a:cs typeface="Calibri"/>
              </a:rPr>
              <a:t>Remember to clean the file you generated.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1800">
                <a:latin typeface="Calibri"/>
                <a:ea typeface="Calibri"/>
                <a:cs typeface="Calibri"/>
              </a:rPr>
              <a:t>rm -rf bin *.</a:t>
            </a:r>
            <a:r>
              <a:rPr lang="en-US" altLang="zh-TW" sz="1800" err="1">
                <a:latin typeface="Calibri"/>
                <a:ea typeface="Calibri"/>
                <a:cs typeface="Calibri"/>
              </a:rPr>
              <a:t>gcov</a:t>
            </a:r>
            <a:r>
              <a:rPr lang="en-US" altLang="zh-TW" sz="1800">
                <a:latin typeface="Calibri"/>
                <a:ea typeface="Calibri"/>
                <a:cs typeface="Calibri"/>
              </a:rPr>
              <a:t> *.</a:t>
            </a:r>
            <a:r>
              <a:rPr lang="en-US" altLang="zh-TW" sz="1800" err="1">
                <a:latin typeface="Calibri"/>
                <a:ea typeface="Calibri"/>
                <a:cs typeface="Calibri"/>
              </a:rPr>
              <a:t>gcda</a:t>
            </a:r>
            <a:r>
              <a:rPr lang="en-US" altLang="zh-TW" sz="1800">
                <a:latin typeface="Calibri"/>
                <a:ea typeface="Calibri"/>
                <a:cs typeface="Calibri"/>
              </a:rPr>
              <a:t> *.</a:t>
            </a:r>
            <a:r>
              <a:rPr lang="en-US" altLang="zh-TW" sz="1800" err="1">
                <a:latin typeface="Calibri"/>
                <a:ea typeface="Calibri"/>
                <a:cs typeface="Calibri"/>
              </a:rPr>
              <a:t>gcno</a:t>
            </a:r>
            <a:r>
              <a:rPr lang="en-US" altLang="zh-TW" sz="1800">
                <a:latin typeface="Calibri"/>
                <a:ea typeface="Calibri"/>
                <a:cs typeface="Calibri"/>
              </a:rPr>
              <a:t> *.html *.</a:t>
            </a:r>
            <a:r>
              <a:rPr lang="en-US" altLang="zh-TW" sz="1800" err="1">
                <a:latin typeface="Calibri"/>
                <a:ea typeface="Calibri"/>
                <a:cs typeface="Calibri"/>
              </a:rPr>
              <a:t>css</a:t>
            </a:r>
            <a:endParaRPr lang="en-US" altLang="zh-TW" sz="1800">
              <a:latin typeface="Calibri"/>
              <a:ea typeface="Calibri"/>
              <a:cs typeface="Calibri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233FEDDF-44B1-4686-9751-DFE1EB17B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356" y="3518418"/>
            <a:ext cx="5527475" cy="310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73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「presentation background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825" cy="6853237"/>
          </a:xfrm>
          <a:prstGeom prst="rect">
            <a:avLst/>
          </a:prstGeom>
          <a:noFill/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2587219" y="3486771"/>
            <a:ext cx="6736139" cy="1031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6600">
                <a:uFillTx/>
                <a:latin typeface="Freestyle Script" panose="030804020302050B0404" pitchFamily="66" charset="0"/>
              </a:rPr>
              <a:t>Thank you for your attention.</a:t>
            </a:r>
            <a:endParaRPr lang="zh-TW" altLang="en-US" sz="6600">
              <a:uFillTx/>
              <a:latin typeface="Freestyle Script" panose="030804020302050B0404" pitchFamily="66" charset="0"/>
            </a:endParaRPr>
          </a:p>
        </p:txBody>
      </p:sp>
      <p:sp>
        <p:nvSpPr>
          <p:cNvPr id="11" name="文字方塊 10"/>
          <p:cNvSpPr txBox="1">
            <a:spLocks/>
          </p:cNvSpPr>
          <p:nvPr/>
        </p:nvSpPr>
        <p:spPr>
          <a:xfrm>
            <a:off x="5086300" y="2348880"/>
            <a:ext cx="1737976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6000">
                <a:uFillTx/>
                <a:latin typeface="Freestyle Script" panose="030804020302050B0404" pitchFamily="66" charset="0"/>
              </a:rPr>
              <a:t>Q &amp; A</a:t>
            </a:r>
            <a:endParaRPr lang="zh-TW" altLang="en-US" sz="6000">
              <a:uFillTx/>
              <a:latin typeface="Freestyle Script" panose="030804020302050B0404" pitchFamily="6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世界國家/地區報告簡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>
            <a:uFillTx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77dca30-cab3-4d8e-9b0c-7afa8564a9f4">
      <Terms xmlns="http://schemas.microsoft.com/office/infopath/2007/PartnerControls"/>
    </lcf76f155ced4ddcb4097134ff3c332f>
    <TaxCatchAll xmlns="6bf35be3-b033-4b83-b40c-29a626ce70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82E819C87A89BE49BCAA6C8FCE56A377" ma:contentTypeVersion="12" ma:contentTypeDescription="建立新的文件。" ma:contentTypeScope="" ma:versionID="9c21804288d564c3e19a3ce282d59a02">
  <xsd:schema xmlns:xsd="http://www.w3.org/2001/XMLSchema" xmlns:xs="http://www.w3.org/2001/XMLSchema" xmlns:p="http://schemas.microsoft.com/office/2006/metadata/properties" xmlns:ns2="d77dca30-cab3-4d8e-9b0c-7afa8564a9f4" xmlns:ns3="6bf35be3-b033-4b83-b40c-29a626ce707e" targetNamespace="http://schemas.microsoft.com/office/2006/metadata/properties" ma:root="true" ma:fieldsID="9c81923541a0c03f21c2673a62240d67" ns2:_="" ns3:_="">
    <xsd:import namespace="d77dca30-cab3-4d8e-9b0c-7afa8564a9f4"/>
    <xsd:import namespace="6bf35be3-b033-4b83-b40c-29a626ce70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7dca30-cab3-4d8e-9b0c-7afa8564a9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影像標籤" ma:readOnly="false" ma:fieldId="{5cf76f15-5ced-4ddc-b409-7134ff3c332f}" ma:taxonomyMulti="true" ma:sspId="71e21026-b3a1-4af9-ade8-293966d218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f35be3-b033-4b83-b40c-29a626ce707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d90b3309-ce74-40ea-a174-a8d1d59dea5e}" ma:internalName="TaxCatchAll" ma:showField="CatchAllData" ma:web="6bf35be3-b033-4b83-b40c-29a626ce707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3D1CEC-F46A-46A1-81F9-0C67F88BEF5C}">
  <ds:schemaRefs>
    <ds:schemaRef ds:uri="6bf35be3-b033-4b83-b40c-29a626ce707e"/>
    <ds:schemaRef ds:uri="d77dca30-cab3-4d8e-9b0c-7afa8564a9f4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C92232A-EAB3-41E8-8378-A2CBC3903B12}">
  <ds:schemaRefs>
    <ds:schemaRef ds:uri="6bf35be3-b033-4b83-b40c-29a626ce707e"/>
    <ds:schemaRef ds:uri="d77dca30-cab3-4d8e-9b0c-7afa8564a9f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8A34A95-67AB-4A7A-A930-EDB008D90C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世界國家地區報告簡報</Template>
  <Application>Microsoft Office PowerPoint</Application>
  <PresentationFormat>Custom</PresentationFormat>
  <Slides>9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世界國家/地區報告簡報</vt:lpstr>
      <vt:lpstr>Object Oriented Programming Code Coverage (gcovr)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CV, Research Statement and Future Research Direction</dc:title>
  <dc:creator>Shuo-Han Chen</dc:creator>
  <cp:revision>1</cp:revision>
  <cp:lastPrinted>2020-01-09T04:10:42Z</cp:lastPrinted>
  <dcterms:created xsi:type="dcterms:W3CDTF">2019-11-24T21:24:40Z</dcterms:created>
  <dcterms:modified xsi:type="dcterms:W3CDTF">2022-11-10T16:26:50Z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0x01010082E819C87A89BE49BCAA6C8FCE56A377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ediaServiceImageTags">
    <vt:lpwstr/>
  </property>
</Properties>
</file>