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4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0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4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3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9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2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9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2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3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0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56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60EB2-5BEF-4046-A76E-BAD7DAEB7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60" b="11926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FC1EB0-DB92-4E98-B3A9-0CD6FA5A8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8326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970B0-49A0-4812-9447-5136A7109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Tech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68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549-9A82-46F0-B1EA-66B6B0C9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75" y="-213064"/>
            <a:ext cx="10058400" cy="1450757"/>
          </a:xfrm>
        </p:spPr>
        <p:txBody>
          <a:bodyPr/>
          <a:lstStyle/>
          <a:p>
            <a:r>
              <a:rPr lang="en-US" dirty="0"/>
              <a:t>3/23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4691-52B5-4ECD-9F46-FD729EC87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002" y="2108201"/>
            <a:ext cx="4914677" cy="3760891"/>
          </a:xfrm>
        </p:spPr>
        <p:txBody>
          <a:bodyPr>
            <a:normAutofit/>
          </a:bodyPr>
          <a:lstStyle/>
          <a:p>
            <a:r>
              <a:rPr lang="en-US" dirty="0"/>
              <a:t>Trading flat. In terms of fundamentals: EU and UK seem to have reached agreement on vaccine distribution. </a:t>
            </a:r>
          </a:p>
          <a:p>
            <a:r>
              <a:rPr lang="en-US" dirty="0"/>
              <a:t>Exit the GBP and EUR trades.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E692A-0D52-4721-A0B2-7699EE9B3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520538"/>
            <a:ext cx="5013602" cy="49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0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549-9A82-46F0-B1EA-66B6B0C9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75" y="-213064"/>
            <a:ext cx="10058400" cy="1450757"/>
          </a:xfrm>
        </p:spPr>
        <p:txBody>
          <a:bodyPr/>
          <a:lstStyle/>
          <a:p>
            <a:r>
              <a:rPr lang="en-US" dirty="0"/>
              <a:t>6/18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4691-52B5-4ECD-9F46-FD729EC87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002" y="2108201"/>
            <a:ext cx="4914677" cy="3760891"/>
          </a:xfrm>
        </p:spPr>
        <p:txBody>
          <a:bodyPr>
            <a:normAutofit/>
          </a:bodyPr>
          <a:lstStyle/>
          <a:p>
            <a:r>
              <a:rPr lang="en-US" dirty="0"/>
              <a:t>Reflation trade coming to an end. Sold 500 shares at 420.86, another 500 at 419.70. </a:t>
            </a:r>
          </a:p>
          <a:p>
            <a:r>
              <a:rPr lang="en-US" dirty="0"/>
              <a:t>Close positions at 415.80. Slowly rising again from support level.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32EFDE-2E42-4167-A06A-8BF90023E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140936"/>
            <a:ext cx="5315875" cy="521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35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631C-56C2-490C-A1DD-ADA43C53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D8F5-47FD-4E6E-99A3-4A36415DB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950" y="2108201"/>
            <a:ext cx="5840729" cy="3760891"/>
          </a:xfrm>
        </p:spPr>
        <p:txBody>
          <a:bodyPr/>
          <a:lstStyle/>
          <a:p>
            <a:r>
              <a:rPr lang="en-US" dirty="0"/>
              <a:t>Negative strong momentum for GBPUSD. Also reached 3M highs, due for a correction. In terms of fundamentals, Brexit is driving up the cost to export and lockdowns are still being enforced.</a:t>
            </a:r>
          </a:p>
          <a:p>
            <a:r>
              <a:rPr lang="en-US" dirty="0"/>
              <a:t>Trade:</a:t>
            </a:r>
          </a:p>
          <a:p>
            <a:r>
              <a:rPr lang="en-US" dirty="0"/>
              <a:t>Short 100,000 shares. Stop loss at 1.36.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80ABD-CA47-4B2F-B315-3B5844A5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37360"/>
            <a:ext cx="4612335" cy="45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1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A936-F9B6-49B1-876C-75BCEED5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27747"/>
            <a:ext cx="10058400" cy="1450757"/>
          </a:xfrm>
        </p:spPr>
        <p:txBody>
          <a:bodyPr/>
          <a:lstStyle/>
          <a:p>
            <a:r>
              <a:rPr lang="en-US" dirty="0"/>
              <a:t>1/14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2FDC-CABE-46CE-8907-73E47ABCA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843" y="2108201"/>
            <a:ext cx="4612837" cy="3760891"/>
          </a:xfrm>
        </p:spPr>
        <p:txBody>
          <a:bodyPr/>
          <a:lstStyle/>
          <a:p>
            <a:r>
              <a:rPr lang="en-US" dirty="0"/>
              <a:t>Upward trend. Weak, positive momentum. Fundamentals: Biden’s stimulus package will be revealed tonight but it should include more payments, extended unemployment benefits, and tax credits. </a:t>
            </a:r>
          </a:p>
          <a:p>
            <a:r>
              <a:rPr lang="en-US" dirty="0"/>
              <a:t>Trade: 500 shares at $380.47 each. Stop loss at $378.17.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0BB3D-ECA3-4662-9E78-E24EA9490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145804"/>
            <a:ext cx="5524500" cy="540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0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549-9A82-46F0-B1EA-66B6B0C9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0"/>
            <a:ext cx="10058400" cy="1450757"/>
          </a:xfrm>
        </p:spPr>
        <p:txBody>
          <a:bodyPr/>
          <a:lstStyle/>
          <a:p>
            <a:r>
              <a:rPr lang="en-US" dirty="0"/>
              <a:t>1/19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4691-52B5-4ECD-9F46-FD729EC87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002" y="2108201"/>
            <a:ext cx="4914677" cy="3760891"/>
          </a:xfrm>
        </p:spPr>
        <p:txBody>
          <a:bodyPr/>
          <a:lstStyle/>
          <a:p>
            <a:r>
              <a:rPr lang="en-US" dirty="0"/>
              <a:t>Overall momentum downward, but recently hit monthly lows. Short term strong positive momentum. In terms of fundamentals, EU set to unveil plan to strengthen international presence of Euro. </a:t>
            </a:r>
          </a:p>
          <a:p>
            <a:r>
              <a:rPr lang="en-US" dirty="0"/>
              <a:t>Trade: Buy 100,000 shares EURUSD at 1.211. Stop loss: 1.2057. Take profit: 1.2230.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1B8C3-811E-48EE-9C01-36E3BD7C0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69" y="1341653"/>
            <a:ext cx="5089939" cy="493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1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549-9A82-46F0-B1EA-66B6B0C9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75" y="-213064"/>
            <a:ext cx="10058400" cy="1450757"/>
          </a:xfrm>
        </p:spPr>
        <p:txBody>
          <a:bodyPr/>
          <a:lstStyle/>
          <a:p>
            <a:r>
              <a:rPr lang="en-US" dirty="0"/>
              <a:t>1/19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4691-52B5-4ECD-9F46-FD729EC87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002" y="2108201"/>
            <a:ext cx="4914677" cy="3760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Try previous trade again. Evidence that SPY will continue moving upward:</a:t>
            </a:r>
          </a:p>
          <a:p>
            <a:r>
              <a:rPr lang="en-US" dirty="0"/>
              <a:t>- Strong positive momentum. </a:t>
            </a:r>
          </a:p>
          <a:p>
            <a:r>
              <a:rPr lang="en-US" dirty="0"/>
              <a:t>- In terms of fundamentals, Yellen strongly advocating for stimulus package, bringing low interest rates into the argument. Tone for new administration is focusing on economic recovery. </a:t>
            </a:r>
          </a:p>
          <a:p>
            <a:r>
              <a:rPr lang="en-US" dirty="0"/>
              <a:t>Trade: Buy 800 shares SPY at 378.77. Stop loss 375.50.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EF301-F0C5-419D-8193-16A81535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82" y="1193279"/>
            <a:ext cx="5364447" cy="52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9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549-9A82-46F0-B1EA-66B6B0C9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75" y="-213064"/>
            <a:ext cx="10058400" cy="1450757"/>
          </a:xfrm>
        </p:spPr>
        <p:txBody>
          <a:bodyPr/>
          <a:lstStyle/>
          <a:p>
            <a:r>
              <a:rPr lang="en-US" dirty="0"/>
              <a:t>1/20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4691-52B5-4ECD-9F46-FD729EC87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002" y="2108201"/>
            <a:ext cx="4914677" cy="3760891"/>
          </a:xfrm>
        </p:spPr>
        <p:txBody>
          <a:bodyPr>
            <a:normAutofit/>
          </a:bodyPr>
          <a:lstStyle/>
          <a:p>
            <a:r>
              <a:rPr lang="en-US" dirty="0"/>
              <a:t>Upward momentum slowing as shown by flattening line. Reached all time highs. </a:t>
            </a:r>
          </a:p>
          <a:p>
            <a:r>
              <a:rPr lang="en-US" dirty="0"/>
              <a:t>Trade: close SPY positions.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E5962-AAF3-4CB8-87B4-BAD65121F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58" y="1237693"/>
            <a:ext cx="5416341" cy="532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2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549-9A82-46F0-B1EA-66B6B0C9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75" y="-213064"/>
            <a:ext cx="10058400" cy="1450757"/>
          </a:xfrm>
        </p:spPr>
        <p:txBody>
          <a:bodyPr/>
          <a:lstStyle/>
          <a:p>
            <a:r>
              <a:rPr lang="en-US" dirty="0"/>
              <a:t>2/23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4691-52B5-4ECD-9F46-FD729EC87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002" y="2108201"/>
            <a:ext cx="4914677" cy="3760891"/>
          </a:xfrm>
        </p:spPr>
        <p:txBody>
          <a:bodyPr>
            <a:normAutofit/>
          </a:bodyPr>
          <a:lstStyle/>
          <a:p>
            <a:r>
              <a:rPr lang="en-US" dirty="0"/>
              <a:t>Downward momentum slowing as shown by flattening line. </a:t>
            </a:r>
          </a:p>
          <a:p>
            <a:r>
              <a:rPr lang="en-US" dirty="0"/>
              <a:t>Trade: </a:t>
            </a:r>
            <a:r>
              <a:rPr lang="en-US"/>
              <a:t>close negative </a:t>
            </a:r>
            <a:r>
              <a:rPr lang="en-US" dirty="0"/>
              <a:t>SPY positions.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DE9ED-4CA8-4CD8-915E-CA7CD778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75" y="1400249"/>
            <a:ext cx="5298397" cy="51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4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549-9A82-46F0-B1EA-66B6B0C9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75" y="-213064"/>
            <a:ext cx="10058400" cy="1450757"/>
          </a:xfrm>
        </p:spPr>
        <p:txBody>
          <a:bodyPr/>
          <a:lstStyle/>
          <a:p>
            <a:r>
              <a:rPr lang="en-US" dirty="0"/>
              <a:t>3/22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4691-52B5-4ECD-9F46-FD729EC87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002" y="2108201"/>
            <a:ext cx="4914677" cy="3760891"/>
          </a:xfrm>
        </p:spPr>
        <p:txBody>
          <a:bodyPr>
            <a:normAutofit/>
          </a:bodyPr>
          <a:lstStyle/>
          <a:p>
            <a:r>
              <a:rPr lang="en-US" dirty="0"/>
              <a:t>Overall momentum downward. In terms of fundamentals, EU ready to halt vaccine shipments to UK. EU and UK relations deteriorating quickly. Astra vaccine no longer appears to be safe </a:t>
            </a:r>
            <a:r>
              <a:rPr lang="en-US"/>
              <a:t>to people in Europe. </a:t>
            </a:r>
            <a:endParaRPr lang="en-US" dirty="0"/>
          </a:p>
          <a:p>
            <a:r>
              <a:rPr lang="en-US" dirty="0"/>
              <a:t>Trade: Sell 100,000 shares GBPUSD at 1.3837. Stop loss: 1.3864. Take profit: 1.3830.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64A8-1001-4604-BEC7-B9D17B62A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52" y="1374644"/>
            <a:ext cx="5607700" cy="55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2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549-9A82-46F0-B1EA-66B6B0C9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75" y="-213064"/>
            <a:ext cx="10058400" cy="1450757"/>
          </a:xfrm>
        </p:spPr>
        <p:txBody>
          <a:bodyPr/>
          <a:lstStyle/>
          <a:p>
            <a:r>
              <a:rPr lang="en-US" dirty="0"/>
              <a:t>3/22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4691-52B5-4ECD-9F46-FD729EC87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002" y="2108201"/>
            <a:ext cx="4914677" cy="3760891"/>
          </a:xfrm>
        </p:spPr>
        <p:txBody>
          <a:bodyPr>
            <a:normAutofit/>
          </a:bodyPr>
          <a:lstStyle/>
          <a:p>
            <a:r>
              <a:rPr lang="en-US" dirty="0"/>
              <a:t>Short term momentum downward. </a:t>
            </a:r>
          </a:p>
          <a:p>
            <a:r>
              <a:rPr lang="en-US" dirty="0"/>
              <a:t>Trade: Sell 100,000 shares EURUSD at 1.1918. Stop loss: 1.1986. Take profit</a:t>
            </a:r>
            <a:r>
              <a:rPr lang="en-US"/>
              <a:t>: 1.1871.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F3E6C-8FA2-4232-BEE3-69888765A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75" y="1237693"/>
            <a:ext cx="5388185" cy="526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266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_2SEEDS">
      <a:dk1>
        <a:srgbClr val="000000"/>
      </a:dk1>
      <a:lt1>
        <a:srgbClr val="FFFFFF"/>
      </a:lt1>
      <a:dk2>
        <a:srgbClr val="243741"/>
      </a:dk2>
      <a:lt2>
        <a:srgbClr val="E8E6E2"/>
      </a:lt2>
      <a:accent1>
        <a:srgbClr val="365FB6"/>
      </a:accent1>
      <a:accent2>
        <a:srgbClr val="48A7C8"/>
      </a:accent2>
      <a:accent3>
        <a:srgbClr val="5B50CB"/>
      </a:accent3>
      <a:accent4>
        <a:srgbClr val="B63688"/>
      </a:accent4>
      <a:accent5>
        <a:srgbClr val="C84864"/>
      </a:accent5>
      <a:accent6>
        <a:srgbClr val="B64F36"/>
      </a:accent6>
      <a:hlink>
        <a:srgbClr val="C450B0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7208</TotalTime>
  <Words>394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Univers</vt:lpstr>
      <vt:lpstr>Univers Condensed</vt:lpstr>
      <vt:lpstr>RetrospectVTI</vt:lpstr>
      <vt:lpstr>Tech Analysis</vt:lpstr>
      <vt:lpstr>1/13</vt:lpstr>
      <vt:lpstr>1/14</vt:lpstr>
      <vt:lpstr>1/19</vt:lpstr>
      <vt:lpstr>1/19</vt:lpstr>
      <vt:lpstr>1/20</vt:lpstr>
      <vt:lpstr>2/23</vt:lpstr>
      <vt:lpstr>3/22</vt:lpstr>
      <vt:lpstr>3/22</vt:lpstr>
      <vt:lpstr>3/23</vt:lpstr>
      <vt:lpstr>6/18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Tech Analysis</dc:title>
  <dc:creator>Kimberly Zhang</dc:creator>
  <cp:lastModifiedBy>Kimberly Zhang</cp:lastModifiedBy>
  <cp:revision>42</cp:revision>
  <dcterms:created xsi:type="dcterms:W3CDTF">2020-09-01T21:55:07Z</dcterms:created>
  <dcterms:modified xsi:type="dcterms:W3CDTF">2021-06-18T15:43:54Z</dcterms:modified>
</cp:coreProperties>
</file>