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51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4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79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7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691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6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02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3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3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70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8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9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93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2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714F-F578-4A08-AE19-22A22112936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2CF70E-A04A-41AF-BACD-F076945A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0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EA6D54-E612-4876-94DE-4E2A40A54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PROGI-projekt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55A626D-9212-44F6-AACA-B47065799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78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D20D82-E9EA-4743-8D18-79DB00A0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HALO 112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A88CF77-7EC6-4A36-9CCA-C0E6C97D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ovom projektu sudjelovalo je 7 članova: Krunoslav </a:t>
            </a:r>
            <a:r>
              <a:rPr lang="hr-HR" dirty="0" err="1"/>
              <a:t>Zadrić</a:t>
            </a:r>
            <a:r>
              <a:rPr lang="hr-HR" dirty="0"/>
              <a:t>, Luka Ivanković, Ante Perković, Mario Galić, Florijan </a:t>
            </a:r>
            <a:r>
              <a:rPr lang="hr-HR" dirty="0" err="1"/>
              <a:t>Rusac</a:t>
            </a:r>
            <a:r>
              <a:rPr lang="hr-HR" dirty="0"/>
              <a:t>, Leon Banko i Lukas </a:t>
            </a:r>
            <a:r>
              <a:rPr lang="hr-HR" dirty="0" err="1"/>
              <a:t>Ujčić</a:t>
            </a:r>
            <a:endParaRPr lang="hr-HR" dirty="0"/>
          </a:p>
          <a:p>
            <a:r>
              <a:rPr lang="hr-HR" dirty="0"/>
              <a:t>Cilj projekta je bilo stvaranje aplikacije za olakšanje rada spasilačkih službi</a:t>
            </a:r>
          </a:p>
          <a:p>
            <a:r>
              <a:rPr lang="hr-HR" dirty="0"/>
              <a:t>Za ovaj projekt je bilo potrebno planski napraviti dokumentaciju po kojoj smo  lakše odradili zadatak</a:t>
            </a:r>
          </a:p>
          <a:p>
            <a:r>
              <a:rPr lang="hr-HR" dirty="0"/>
              <a:t>Na projektu smo bili podijeljeni u 2 glavne skupine od kojih je jedan bila zadužena za rad na </a:t>
            </a:r>
            <a:r>
              <a:rPr lang="hr-HR" dirty="0" err="1"/>
              <a:t>backendu</a:t>
            </a:r>
            <a:r>
              <a:rPr lang="hr-HR" dirty="0"/>
              <a:t> a druga na </a:t>
            </a:r>
            <a:r>
              <a:rPr lang="hr-HR" dirty="0" err="1"/>
              <a:t>frontendu</a:t>
            </a:r>
            <a:endParaRPr lang="hr-HR" dirty="0"/>
          </a:p>
          <a:p>
            <a:r>
              <a:rPr lang="hr-HR" dirty="0"/>
              <a:t>Također bismo se dijelili na manje skupine od 1 ili 2 čovjeka po potrebi za specifične zadatke</a:t>
            </a:r>
          </a:p>
        </p:txBody>
      </p:sp>
    </p:spTree>
    <p:extLst>
      <p:ext uri="{BB962C8B-B14F-4D97-AF65-F5344CB8AC3E}">
        <p14:creationId xmlns:p14="http://schemas.microsoft.com/office/powerpoint/2010/main" val="15614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CCEF-213D-48DD-896D-34E47A10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3521-9A78-47A4-A0B4-032025C6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80CD4-1C1C-47BC-8CF8-951A75F8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1" y="0"/>
            <a:ext cx="14017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EE8CAB-B39D-4C2A-8D46-1D5A8A2C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Općenito 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06AE1D5-0A0C-40FE-8E09-7D729D28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aplikaciju smo koristili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za rad na </a:t>
            </a:r>
            <a:r>
              <a:rPr lang="hr-HR" dirty="0" err="1"/>
              <a:t>frontendu</a:t>
            </a:r>
            <a:r>
              <a:rPr lang="hr-HR" dirty="0"/>
              <a:t> te </a:t>
            </a:r>
            <a:r>
              <a:rPr lang="hr-HR" dirty="0" err="1"/>
              <a:t>Intellij</a:t>
            </a:r>
            <a:r>
              <a:rPr lang="hr-HR" dirty="0"/>
              <a:t> za rad na </a:t>
            </a:r>
            <a:r>
              <a:rPr lang="hr-HR" dirty="0" err="1"/>
              <a:t>backendu</a:t>
            </a:r>
            <a:r>
              <a:rPr lang="hr-HR" dirty="0"/>
              <a:t> </a:t>
            </a:r>
          </a:p>
          <a:p>
            <a:r>
              <a:rPr lang="hr-HR" dirty="0"/>
              <a:t>Također smo koristili </a:t>
            </a:r>
            <a:r>
              <a:rPr lang="hr-HR" dirty="0" err="1"/>
              <a:t>Leaflet</a:t>
            </a:r>
            <a:r>
              <a:rPr lang="hr-HR" dirty="0"/>
              <a:t> Java-</a:t>
            </a:r>
            <a:r>
              <a:rPr lang="hr-HR" dirty="0" err="1"/>
              <a:t>Script</a:t>
            </a:r>
            <a:r>
              <a:rPr lang="hr-HR" dirty="0"/>
              <a:t> biblioteku kao pomoć za rad na karti</a:t>
            </a:r>
          </a:p>
          <a:p>
            <a:r>
              <a:rPr lang="hr-HR" dirty="0"/>
              <a:t>API na </a:t>
            </a:r>
            <a:r>
              <a:rPr lang="hr-HR" dirty="0" err="1"/>
              <a:t>Leafletu</a:t>
            </a:r>
            <a:r>
              <a:rPr lang="hr-HR" dirty="0"/>
              <a:t> je bio zadan vanjski servis OSRM</a:t>
            </a:r>
          </a:p>
          <a:p>
            <a:r>
              <a:rPr lang="hr-HR" dirty="0"/>
              <a:t>Sva dokumentacija i izvorni kod je napredovao kroz inačice na </a:t>
            </a:r>
            <a:r>
              <a:rPr lang="hr-HR" dirty="0" err="1"/>
              <a:t>Gitlabu</a:t>
            </a:r>
            <a:endParaRPr lang="hr-HR" dirty="0"/>
          </a:p>
          <a:p>
            <a:r>
              <a:rPr lang="hr-HR" dirty="0"/>
              <a:t>Aplikacija je puštena u pogon na poslužitelju </a:t>
            </a:r>
            <a:r>
              <a:rPr lang="hr-HR" dirty="0" err="1"/>
              <a:t>Heroku</a:t>
            </a:r>
            <a:endParaRPr lang="hr-HR" dirty="0"/>
          </a:p>
          <a:p>
            <a:r>
              <a:rPr lang="hr-HR" dirty="0"/>
              <a:t>Korišten je </a:t>
            </a:r>
            <a:r>
              <a:rPr lang="hr-HR" dirty="0" err="1"/>
              <a:t>Postgresql</a:t>
            </a:r>
            <a:r>
              <a:rPr lang="hr-HR" dirty="0"/>
              <a:t> kao zadana baza podataka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9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C438E6-0E13-4DC6-8158-5B32AECF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Dokumentacija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D4E10AE-A337-487D-8734-CFE1E33F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dokumentaciji je opisan cijeli zadatak te upute za pokretanje</a:t>
            </a:r>
          </a:p>
          <a:p>
            <a:r>
              <a:rPr lang="hr-HR" dirty="0"/>
              <a:t>Objašnjena je arhitektura i dizajn koji smo koristili  kao i korištene tehnologije i alati </a:t>
            </a:r>
          </a:p>
          <a:p>
            <a:r>
              <a:rPr lang="hr-HR" dirty="0"/>
              <a:t>U dokumentaciji se mogu pronaći razni dijagrami (razreda, stanja, aktivnosti, komponenti...)</a:t>
            </a:r>
          </a:p>
          <a:p>
            <a:r>
              <a:rPr lang="hr-HR" dirty="0"/>
              <a:t>Također se može pronaći popis literature te izvori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8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7C233E-796E-4CCE-8547-E91DE1C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Frontend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61ECD86-828C-4EE9-B7F1-A2D1911E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Koristili smo .</a:t>
            </a:r>
            <a:r>
              <a:rPr lang="hr-HR" dirty="0" err="1"/>
              <a:t>javascript</a:t>
            </a:r>
            <a:r>
              <a:rPr lang="hr-HR" dirty="0"/>
              <a:t> datoteke za implementaciju funkcionalnosti aplikacije</a:t>
            </a:r>
          </a:p>
          <a:p>
            <a:r>
              <a:rPr lang="hr-HR" dirty="0"/>
              <a:t>U </a:t>
            </a:r>
            <a:r>
              <a:rPr lang="hr-HR" dirty="0" err="1"/>
              <a:t>package.json</a:t>
            </a:r>
            <a:r>
              <a:rPr lang="hr-HR" dirty="0"/>
              <a:t> smo </a:t>
            </a:r>
            <a:r>
              <a:rPr lang="hr-HR" dirty="0" err="1"/>
              <a:t>zapislivali</a:t>
            </a:r>
            <a:r>
              <a:rPr lang="hr-HR" dirty="0"/>
              <a:t> imena i verzije koje su nam potrebne za pokretanje aplikacije</a:t>
            </a:r>
          </a:p>
          <a:p>
            <a:r>
              <a:rPr lang="hr-HR" dirty="0"/>
              <a:t>Potrebno je bilo preuzeti također potrebne </a:t>
            </a:r>
            <a:r>
              <a:rPr lang="hr-HR" dirty="0" err="1"/>
              <a:t>node</a:t>
            </a:r>
            <a:r>
              <a:rPr lang="hr-HR" dirty="0"/>
              <a:t> module</a:t>
            </a:r>
          </a:p>
          <a:p>
            <a:r>
              <a:rPr lang="hr-HR" dirty="0"/>
              <a:t>Te smo za uređivanje stranice koristili .</a:t>
            </a:r>
            <a:r>
              <a:rPr lang="hr-HR" dirty="0" err="1"/>
              <a:t>css</a:t>
            </a:r>
            <a:r>
              <a:rPr lang="hr-HR" dirty="0"/>
              <a:t> datoteke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0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56FC52-F2AC-4327-8771-6957785E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Backend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6CBCFE1-A2F2-486D-8A7A-1F266013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realizaciju aplikacije korišten je </a:t>
            </a:r>
            <a:r>
              <a:rPr lang="hr-HR" dirty="0" err="1"/>
              <a:t>SpringBoot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  <a:p>
            <a:r>
              <a:rPr lang="hr-HR" dirty="0" err="1"/>
              <a:t>Backend</a:t>
            </a:r>
            <a:r>
              <a:rPr lang="hr-HR" dirty="0"/>
              <a:t> i </a:t>
            </a:r>
            <a:r>
              <a:rPr lang="hr-HR" dirty="0" err="1"/>
              <a:t>Frontend</a:t>
            </a:r>
            <a:r>
              <a:rPr lang="hr-HR" dirty="0"/>
              <a:t> su komunicirali slanjem podataka međusobno u obliku JSON-a</a:t>
            </a:r>
          </a:p>
          <a:p>
            <a:r>
              <a:rPr lang="hr-HR" dirty="0"/>
              <a:t>Entiteti su imali pripadne </a:t>
            </a:r>
            <a:r>
              <a:rPr lang="hr-HR" dirty="0" err="1"/>
              <a:t>Controllere</a:t>
            </a:r>
            <a:r>
              <a:rPr lang="hr-HR" dirty="0"/>
              <a:t> koji su bili zaslužni za obradu podataka na bazi (CRUD operacije)</a:t>
            </a:r>
          </a:p>
          <a:p>
            <a:r>
              <a:rPr lang="hr-HR" dirty="0"/>
              <a:t>Za bazu podataka korišten H2 </a:t>
            </a:r>
            <a:r>
              <a:rPr lang="hr-HR" dirty="0" err="1"/>
              <a:t>Database</a:t>
            </a:r>
            <a:r>
              <a:rPr lang="hr-HR" dirty="0"/>
              <a:t> </a:t>
            </a:r>
            <a:r>
              <a:rPr lang="hr-HR" dirty="0" err="1"/>
              <a:t>Engine</a:t>
            </a:r>
            <a:r>
              <a:rPr lang="hr-HR" dirty="0"/>
              <a:t> koja je sadržana potpuno unutar aplikacije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C0D94-BD84-4E27-AC04-3CCE1512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66241"/>
            <a:ext cx="5282306" cy="19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8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B03DB2-DCA9-4CAD-A0BC-49E54161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69C7FA3-D2E4-428E-BC25-F041761BB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 </a:t>
            </a:r>
            <a:r>
              <a:rPr lang="hr-HR" dirty="0"/>
              <a:t>F</a:t>
            </a:r>
            <a:r>
              <a:rPr lang="en-GB" dirty="0" err="1"/>
              <a:t>rontendu</a:t>
            </a:r>
            <a:r>
              <a:rPr lang="en-GB" dirty="0"/>
              <a:t> se </a:t>
            </a:r>
            <a:r>
              <a:rPr lang="en-GB" dirty="0" err="1"/>
              <a:t>najvi</a:t>
            </a:r>
            <a:r>
              <a:rPr lang="hr-HR" dirty="0"/>
              <a:t>š</a:t>
            </a:r>
            <a:r>
              <a:rPr lang="en-GB" dirty="0"/>
              <a:t>e </a:t>
            </a:r>
            <a:r>
              <a:rPr lang="en-GB" dirty="0" err="1"/>
              <a:t>nau</a:t>
            </a:r>
            <a:r>
              <a:rPr lang="hr-HR" dirty="0"/>
              <a:t>č</a:t>
            </a:r>
            <a:r>
              <a:rPr lang="en-GB" dirty="0" err="1"/>
              <a:t>ilo</a:t>
            </a:r>
            <a:r>
              <a:rPr lang="en-GB" dirty="0"/>
              <a:t> o </a:t>
            </a:r>
            <a:r>
              <a:rPr lang="en-GB" dirty="0" err="1"/>
              <a:t>asinkronosti</a:t>
            </a:r>
            <a:r>
              <a:rPr lang="en-GB" dirty="0"/>
              <a:t>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/>
              <a:t>Javascript</a:t>
            </a:r>
            <a:endParaRPr lang="hr-HR" dirty="0"/>
          </a:p>
          <a:p>
            <a:r>
              <a:rPr lang="en-GB" dirty="0"/>
              <a:t>Na </a:t>
            </a:r>
            <a:r>
              <a:rPr lang="hr-HR" dirty="0"/>
              <a:t>B</a:t>
            </a:r>
            <a:r>
              <a:rPr lang="en-GB" dirty="0" err="1"/>
              <a:t>ackendu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se </a:t>
            </a:r>
            <a:r>
              <a:rPr lang="en-GB" dirty="0" err="1"/>
              <a:t>nau</a:t>
            </a:r>
            <a:r>
              <a:rPr lang="hr-HR" dirty="0"/>
              <a:t>č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osnove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hr-HR" dirty="0"/>
              <a:t>da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</a:t>
            </a:r>
            <a:r>
              <a:rPr lang="en-GB" dirty="0" err="1"/>
              <a:t>programskog</a:t>
            </a:r>
            <a:r>
              <a:rPr lang="en-GB" dirty="0"/>
              <a:t> </a:t>
            </a:r>
            <a:r>
              <a:rPr lang="en-GB" dirty="0" err="1"/>
              <a:t>okvira</a:t>
            </a:r>
            <a:r>
              <a:rPr lang="en-GB" dirty="0"/>
              <a:t> (JavaBeans)</a:t>
            </a:r>
            <a:endParaRPr lang="hr-HR" dirty="0"/>
          </a:p>
          <a:p>
            <a:r>
              <a:rPr lang="hr-HR" dirty="0"/>
              <a:t>Na kraju smo izrazito zadovoljni sa stečenim znanjem i vještinama u organizaciji projekta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92144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349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Faseta</vt:lpstr>
      <vt:lpstr>PROGI-projekt</vt:lpstr>
      <vt:lpstr>HALO 112</vt:lpstr>
      <vt:lpstr>PowerPoint Presentation</vt:lpstr>
      <vt:lpstr>Općenito </vt:lpstr>
      <vt:lpstr>Dokumentacija</vt:lpstr>
      <vt:lpstr>Frontend</vt:lpstr>
      <vt:lpstr>Backend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PROGI-projekt</dc:title>
  <dc:creator>Mario Galić</dc:creator>
  <cp:lastModifiedBy>Ante Perković</cp:lastModifiedBy>
  <cp:revision>9</cp:revision>
  <dcterms:created xsi:type="dcterms:W3CDTF">2022-01-17T19:07:38Z</dcterms:created>
  <dcterms:modified xsi:type="dcterms:W3CDTF">2022-01-17T22:39:01Z</dcterms:modified>
</cp:coreProperties>
</file>