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D9A-D19C-4629-B1DF-3DF1EDC34A8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35CC-A723-4F46-8AAE-BA9BA26B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7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D9A-D19C-4629-B1DF-3DF1EDC34A8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35CC-A723-4F46-8AAE-BA9BA26B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D9A-D19C-4629-B1DF-3DF1EDC34A8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35CC-A723-4F46-8AAE-BA9BA26B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1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D9A-D19C-4629-B1DF-3DF1EDC34A8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35CC-A723-4F46-8AAE-BA9BA26B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7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D9A-D19C-4629-B1DF-3DF1EDC34A8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35CC-A723-4F46-8AAE-BA9BA26B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D9A-D19C-4629-B1DF-3DF1EDC34A8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35CC-A723-4F46-8AAE-BA9BA26B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3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D9A-D19C-4629-B1DF-3DF1EDC34A8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35CC-A723-4F46-8AAE-BA9BA26B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9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D9A-D19C-4629-B1DF-3DF1EDC34A8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35CC-A723-4F46-8AAE-BA9BA26B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D9A-D19C-4629-B1DF-3DF1EDC34A8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35CC-A723-4F46-8AAE-BA9BA26B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6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D9A-D19C-4629-B1DF-3DF1EDC34A8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35CC-A723-4F46-8AAE-BA9BA26B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BD9A-D19C-4629-B1DF-3DF1EDC34A8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D35CC-A723-4F46-8AAE-BA9BA26B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3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DBD9A-D19C-4629-B1DF-3DF1EDC34A83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35CC-A723-4F46-8AAE-BA9BA26B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Object 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295113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C801-5C55-47F0-ACA0-2081FD71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24BC3-1A5B-4154-B11F-A835AD2B3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696"/>
            <a:ext cx="4244708" cy="294919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41F7EC-9526-4AD6-A380-F465634951BF}"/>
              </a:ext>
            </a:extLst>
          </p:cNvPr>
          <p:cNvSpPr/>
          <p:nvPr/>
        </p:nvSpPr>
        <p:spPr>
          <a:xfrm>
            <a:off x="5723466" y="2018696"/>
            <a:ext cx="3996267" cy="24976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 can be any type: int, double, long int, unsigned int, char, unsigned char, etc.</a:t>
            </a:r>
          </a:p>
          <a:p>
            <a:pPr algn="ctr"/>
            <a:r>
              <a:rPr lang="en-US" dirty="0"/>
              <a:t>It can even be a custom type defined by us (a class)</a:t>
            </a:r>
          </a:p>
        </p:txBody>
      </p:sp>
    </p:spTree>
    <p:extLst>
      <p:ext uri="{BB962C8B-B14F-4D97-AF65-F5344CB8AC3E}">
        <p14:creationId xmlns:p14="http://schemas.microsoft.com/office/powerpoint/2010/main" val="268555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B442-AC81-47AB-AA80-96D60BB0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(Standard Template Library)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21B6371-BC04-410D-8A19-C57B6B6A6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101"/>
              </p:ext>
            </p:extLst>
          </p:nvPr>
        </p:nvGraphicFramePr>
        <p:xfrm>
          <a:off x="838200" y="1825625"/>
          <a:ext cx="10515600" cy="238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96521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92893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525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Algoriithms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stuff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89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List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Sort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binary_search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Shuffle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Iterators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Functors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1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95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3D2E-F721-47CA-AA6A-0084AE2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752E-77D5-425F-8197-C26B9903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C arrays</a:t>
            </a:r>
          </a:p>
          <a:p>
            <a:r>
              <a:rPr lang="en-US" dirty="0"/>
              <a:t>Is actually an array, with many extras</a:t>
            </a:r>
          </a:p>
          <a:p>
            <a:pPr lvl="1"/>
            <a:r>
              <a:rPr lang="en-US" dirty="0"/>
              <a:t>Dynamically allocated</a:t>
            </a:r>
          </a:p>
          <a:p>
            <a:pPr lvl="1"/>
            <a:r>
              <a:rPr lang="en-US" dirty="0"/>
              <a:t>Resizable </a:t>
            </a:r>
          </a:p>
          <a:p>
            <a:pPr lvl="1"/>
            <a:r>
              <a:rPr lang="en-US" dirty="0"/>
              <a:t>Knows its size</a:t>
            </a:r>
          </a:p>
          <a:p>
            <a:pPr lvl="1"/>
            <a:r>
              <a:rPr lang="en-US" dirty="0"/>
              <a:t>Can be send to and returned by a function</a:t>
            </a:r>
          </a:p>
          <a:p>
            <a:pPr lvl="1"/>
            <a:r>
              <a:rPr lang="en-US" dirty="0"/>
              <a:t>We can use algorithms like sort(), shuffle() etc.</a:t>
            </a:r>
          </a:p>
          <a:p>
            <a:pPr lvl="1"/>
            <a:r>
              <a:rPr lang="en-US" dirty="0"/>
              <a:t>Can be safe (if we let it!)</a:t>
            </a:r>
          </a:p>
        </p:txBody>
      </p:sp>
    </p:spTree>
    <p:extLst>
      <p:ext uri="{BB962C8B-B14F-4D97-AF65-F5344CB8AC3E}">
        <p14:creationId xmlns:p14="http://schemas.microsoft.com/office/powerpoint/2010/main" val="63839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D6CD-E88B-4880-9813-391D9EDE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7D49-D9BE-4229-B503-832AD4E0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Declaration / initialization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vector&lt;int&gt; a; // zero sized vector</a:t>
            </a:r>
          </a:p>
          <a:p>
            <a:pPr marL="0" indent="0">
              <a:buNone/>
            </a:pPr>
            <a:r>
              <a:rPr lang="en-US" dirty="0"/>
              <a:t>vector&lt;int&gt; a(n); // n elements</a:t>
            </a:r>
          </a:p>
          <a:p>
            <a:pPr marL="0" indent="0">
              <a:buNone/>
            </a:pPr>
            <a:r>
              <a:rPr lang="en-US" dirty="0"/>
              <a:t>vector&lt;int&gt; a(n, v) // n elements, all initialized to v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BC3C3B-FA5D-4961-9BF4-1EE033C58877}"/>
              </a:ext>
            </a:extLst>
          </p:cNvPr>
          <p:cNvSpPr/>
          <p:nvPr/>
        </p:nvSpPr>
        <p:spPr>
          <a:xfrm>
            <a:off x="939800" y="4885267"/>
            <a:ext cx="2387600" cy="118533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actually be any type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995574-9497-49F9-A6B2-A84705A6E062}"/>
              </a:ext>
            </a:extLst>
          </p:cNvPr>
          <p:cNvCxnSpPr/>
          <p:nvPr/>
        </p:nvCxnSpPr>
        <p:spPr>
          <a:xfrm flipV="1">
            <a:off x="2150533" y="4258733"/>
            <a:ext cx="0" cy="626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B69B84C-2925-4C5B-8086-6D11E4FBC045}"/>
              </a:ext>
            </a:extLst>
          </p:cNvPr>
          <p:cNvSpPr/>
          <p:nvPr/>
        </p:nvSpPr>
        <p:spPr>
          <a:xfrm>
            <a:off x="5401733" y="4572000"/>
            <a:ext cx="3344328" cy="146473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Usage</a:t>
            </a:r>
            <a:r>
              <a:rPr lang="en-US" dirty="0"/>
              <a:t>:</a:t>
            </a:r>
          </a:p>
          <a:p>
            <a:r>
              <a:rPr lang="en-US" sz="2000" dirty="0"/>
              <a:t>a[0] = 42;</a:t>
            </a:r>
          </a:p>
          <a:p>
            <a:r>
              <a:rPr lang="en-US" sz="2000" dirty="0"/>
              <a:t>int x = a[1];</a:t>
            </a:r>
          </a:p>
          <a:p>
            <a:r>
              <a:rPr lang="en-US" sz="2000" dirty="0"/>
              <a:t>just like an array!</a:t>
            </a:r>
          </a:p>
        </p:txBody>
      </p:sp>
    </p:spTree>
    <p:extLst>
      <p:ext uri="{BB962C8B-B14F-4D97-AF65-F5344CB8AC3E}">
        <p14:creationId xmlns:p14="http://schemas.microsoft.com/office/powerpoint/2010/main" val="39087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5A08-31A3-4B47-9C4A-D0B4E1EC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F0B6-75A2-46B0-A5D7-D74231B2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main() create a vector of 100 random integers in the range [1..1000]</a:t>
            </a:r>
          </a:p>
          <a:p>
            <a:pPr marL="0" indent="0">
              <a:buNone/>
            </a:pPr>
            <a:r>
              <a:rPr lang="en-US" dirty="0"/>
              <a:t>Write a function that sorts an array of </a:t>
            </a:r>
            <a:r>
              <a:rPr lang="en-US" dirty="0" err="1"/>
              <a:t>ints</a:t>
            </a:r>
            <a:r>
              <a:rPr lang="en-US" dirty="0"/>
              <a:t> (bubble sort, merge sort etc.) and call it from main(), sending the vector by reference.</a:t>
            </a:r>
          </a:p>
          <a:p>
            <a:pPr marL="0" indent="0">
              <a:buNone/>
            </a:pPr>
            <a:r>
              <a:rPr lang="en-US" dirty="0"/>
              <a:t>Write a function that prints the elements of the (sorted) vector to a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4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ADE4-0986-4926-8456-43125677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 C++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AB5D62-1BEF-4040-BC7C-0218E46AB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637361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067090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5115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7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input / output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Strings</a:t>
                      </a:r>
                      <a:r>
                        <a:rPr lang="el-GR" dirty="0"/>
                        <a:t>, </a:t>
                      </a:r>
                      <a:r>
                        <a:rPr lang="en-US" dirty="0" err="1"/>
                        <a:t>booleans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function calls (by reference)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Templates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STL (standard template library)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Containers (vectors, maps etc.)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Algorithms (sort, find etc.)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 allocation (malloc vs new)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Threads (Parallel programming)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Exceptions (Error catching)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Classes and Objects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Encapsulation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Inheritance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Polymorphism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RAII (Memory leaks)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Iterators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Smart pointers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71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E536D-E66C-45F3-A8AC-E9C20B04E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727" y="552080"/>
            <a:ext cx="7811987" cy="5618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21AA3-8C40-4D1D-B5ED-420819225799}"/>
              </a:ext>
            </a:extLst>
          </p:cNvPr>
          <p:cNvSpPr txBox="1"/>
          <p:nvPr/>
        </p:nvSpPr>
        <p:spPr>
          <a:xfrm>
            <a:off x="352425" y="1333500"/>
            <a:ext cx="2057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Console I/O</a:t>
            </a:r>
          </a:p>
          <a:p>
            <a:endParaRPr lang="en-US" sz="2800" dirty="0"/>
          </a:p>
          <a:p>
            <a:r>
              <a:rPr lang="en-US" sz="2000" dirty="0" err="1"/>
              <a:t>cin</a:t>
            </a:r>
            <a:r>
              <a:rPr lang="en-US" sz="2000" dirty="0"/>
              <a:t> &gt;&gt;</a:t>
            </a:r>
          </a:p>
          <a:p>
            <a:r>
              <a:rPr lang="en-US" sz="2000" dirty="0" err="1"/>
              <a:t>cout</a:t>
            </a:r>
            <a:r>
              <a:rPr lang="en-US" sz="2000" dirty="0"/>
              <a:t> &lt;&lt;</a:t>
            </a:r>
          </a:p>
          <a:p>
            <a:r>
              <a:rPr lang="en-US" sz="2000" dirty="0" err="1"/>
              <a:t>setw</a:t>
            </a:r>
            <a:endParaRPr lang="en-US" sz="2000" dirty="0"/>
          </a:p>
          <a:p>
            <a:r>
              <a:rPr lang="en-US" sz="2000" dirty="0" err="1"/>
              <a:t>setprecision</a:t>
            </a:r>
            <a:endParaRPr lang="en-US" sz="2000" dirty="0"/>
          </a:p>
          <a:p>
            <a:r>
              <a:rPr lang="en-US" sz="2000" dirty="0" err="1"/>
              <a:t>setbase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30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E536D-E66C-45F3-A8AC-E9C20B04E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03" y="695889"/>
            <a:ext cx="5175155" cy="5618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21AA3-8C40-4D1D-B5ED-420819225799}"/>
              </a:ext>
            </a:extLst>
          </p:cNvPr>
          <p:cNvSpPr txBox="1"/>
          <p:nvPr/>
        </p:nvSpPr>
        <p:spPr>
          <a:xfrm>
            <a:off x="352425" y="1333500"/>
            <a:ext cx="2057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File I/O</a:t>
            </a:r>
          </a:p>
          <a:p>
            <a:endParaRPr lang="en-US" sz="2000" dirty="0"/>
          </a:p>
          <a:p>
            <a:r>
              <a:rPr lang="en-US" sz="2000" dirty="0"/>
              <a:t>Input from file</a:t>
            </a:r>
          </a:p>
          <a:p>
            <a:r>
              <a:rPr lang="en-US" sz="2000" dirty="0"/>
              <a:t>f &gt;&gt;</a:t>
            </a:r>
          </a:p>
          <a:p>
            <a:endParaRPr lang="en-US" sz="2000" dirty="0"/>
          </a:p>
          <a:p>
            <a:r>
              <a:rPr lang="en-US" sz="2000" dirty="0"/>
              <a:t>Output to file</a:t>
            </a:r>
          </a:p>
          <a:p>
            <a:r>
              <a:rPr lang="en-US" sz="2000" dirty="0"/>
              <a:t>f &lt;&lt;</a:t>
            </a:r>
          </a:p>
        </p:txBody>
      </p:sp>
    </p:spTree>
    <p:extLst>
      <p:ext uri="{BB962C8B-B14F-4D97-AF65-F5344CB8AC3E}">
        <p14:creationId xmlns:p14="http://schemas.microsoft.com/office/powerpoint/2010/main" val="247724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28E6-A91D-4ACC-8495-B3FD78A9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types: String, Boolean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A04B4-D198-4D41-9B54-C8F445C99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469" y="1439228"/>
            <a:ext cx="5098222" cy="4092295"/>
          </a:xfrm>
        </p:spPr>
      </p:pic>
    </p:spTree>
    <p:extLst>
      <p:ext uri="{BB962C8B-B14F-4D97-AF65-F5344CB8AC3E}">
        <p14:creationId xmlns:p14="http://schemas.microsoft.com/office/powerpoint/2010/main" val="352801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C41F-AB05-43AE-BB40-13365E7A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33E4-9286-47E7-A262-E29495FF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 = a</a:t>
            </a:r>
          </a:p>
          <a:p>
            <a:r>
              <a:rPr lang="en-US" dirty="0"/>
              <a:t>a = b</a:t>
            </a:r>
          </a:p>
          <a:p>
            <a:r>
              <a:rPr lang="en-US" dirty="0"/>
              <a:t>b = temp</a:t>
            </a:r>
          </a:p>
          <a:p>
            <a:pPr marL="0" indent="0">
              <a:buNone/>
            </a:pPr>
            <a:r>
              <a:rPr lang="en-US" u="sng" dirty="0"/>
              <a:t>Hands on</a:t>
            </a:r>
            <a:r>
              <a:rPr lang="en-US" dirty="0"/>
              <a:t>: Write a function [void exchange(</a:t>
            </a:r>
            <a:r>
              <a:rPr lang="en-US" dirty="0" err="1"/>
              <a:t>int,int</a:t>
            </a:r>
            <a:r>
              <a:rPr lang="en-US" dirty="0"/>
              <a:t>)] that accepts two integers and swaps their values. In main() declare int x=5, y =3. Call exchange(</a:t>
            </a:r>
            <a:r>
              <a:rPr lang="en-US" dirty="0" err="1"/>
              <a:t>x,y</a:t>
            </a:r>
            <a:r>
              <a:rPr lang="en-US" dirty="0"/>
              <a:t>) and then </a:t>
            </a:r>
            <a:r>
              <a:rPr lang="en-US" dirty="0" err="1"/>
              <a:t>cout</a:t>
            </a:r>
            <a:r>
              <a:rPr lang="en-US" dirty="0"/>
              <a:t> x and y, to check that x=3 and y=5.</a:t>
            </a:r>
          </a:p>
          <a:p>
            <a:pPr marL="0" indent="0">
              <a:buNone/>
            </a:pPr>
            <a:r>
              <a:rPr lang="en-US" dirty="0"/>
              <a:t>[Don’t use swap(x, y) - swap is the name of a function of the standard library]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5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BD77-B0EC-44FC-913A-62C675B2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4DE4-956C-40FB-9714-04051B35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reference is an alias to a variable.</a:t>
            </a: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int a = 5;</a:t>
            </a:r>
          </a:p>
          <a:p>
            <a:pPr marL="0" indent="0">
              <a:buNone/>
            </a:pPr>
            <a:r>
              <a:rPr lang="el-GR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int &amp;x = a;</a:t>
            </a:r>
          </a:p>
          <a:p>
            <a:pPr marL="0" indent="0">
              <a:buNone/>
            </a:pPr>
            <a:r>
              <a:rPr lang="en-US" dirty="0"/>
              <a:t>x is an alias (pseudonym) of a.</a:t>
            </a:r>
            <a:endParaRPr lang="el-GR" dirty="0"/>
          </a:p>
          <a:p>
            <a:pPr marL="0" indent="0">
              <a:buNone/>
            </a:pPr>
            <a:r>
              <a:rPr lang="en-US" dirty="0"/>
              <a:t>Used in </a:t>
            </a:r>
            <a:r>
              <a:rPr lang="en-US" u="sng" dirty="0"/>
              <a:t>functions</a:t>
            </a:r>
            <a:r>
              <a:rPr lang="en-US" dirty="0"/>
              <a:t> when we want to:</a:t>
            </a:r>
          </a:p>
          <a:p>
            <a:pPr marL="514350" indent="-514350">
              <a:buAutoNum type="alphaLcParenR"/>
            </a:pPr>
            <a:r>
              <a:rPr lang="en-US" dirty="0"/>
              <a:t>return multiple values</a:t>
            </a:r>
          </a:p>
          <a:p>
            <a:pPr marL="514350" indent="-514350">
              <a:buAutoNum type="alphaLcParenR"/>
            </a:pPr>
            <a:r>
              <a:rPr lang="en-US" dirty="0"/>
              <a:t>make changes to the original variables</a:t>
            </a:r>
          </a:p>
          <a:p>
            <a:pPr marL="514350" indent="-514350">
              <a:buAutoNum type="alphaLcParenR"/>
            </a:pPr>
            <a:r>
              <a:rPr lang="en-US" dirty="0"/>
              <a:t>send large arrays / objects</a:t>
            </a:r>
          </a:p>
        </p:txBody>
      </p:sp>
    </p:spTree>
    <p:extLst>
      <p:ext uri="{BB962C8B-B14F-4D97-AF65-F5344CB8AC3E}">
        <p14:creationId xmlns:p14="http://schemas.microsoft.com/office/powerpoint/2010/main" val="135886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6D53-2EC2-4C80-A10F-DB822D90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3266-92C7-49CF-874D-9C6E6F99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void </a:t>
            </a:r>
            <a:r>
              <a:rPr lang="en-US" sz="1600" dirty="0" err="1"/>
              <a:t>somefunction</a:t>
            </a:r>
            <a:r>
              <a:rPr lang="en-US" sz="1600" dirty="0"/>
              <a:t>(int &amp;x){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x = 42;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int main(){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int a = 23;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somefunction</a:t>
            </a:r>
            <a:r>
              <a:rPr lang="en-US" sz="1600" dirty="0"/>
              <a:t>(a);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	// a is now 42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Any change in x inside the function, will reflect to variable a in main.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ADBCFA-8CEE-43D1-9BD4-6A3E468D3BAB}"/>
              </a:ext>
            </a:extLst>
          </p:cNvPr>
          <p:cNvSpPr/>
          <p:nvPr/>
        </p:nvSpPr>
        <p:spPr>
          <a:xfrm>
            <a:off x="5707380" y="1690688"/>
            <a:ext cx="4549140" cy="18669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 &amp;x = 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04A125-E803-4BA7-874B-3A7F48A169C8}"/>
              </a:ext>
            </a:extLst>
          </p:cNvPr>
          <p:cNvCxnSpPr/>
          <p:nvPr/>
        </p:nvCxnSpPr>
        <p:spPr>
          <a:xfrm flipH="1" flipV="1">
            <a:off x="3009900" y="1813560"/>
            <a:ext cx="2758440" cy="601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778E5-803A-4681-9393-1A27960C30EE}"/>
              </a:ext>
            </a:extLst>
          </p:cNvPr>
          <p:cNvCxnSpPr>
            <a:cxnSpLocks/>
          </p:cNvCxnSpPr>
          <p:nvPr/>
        </p:nvCxnSpPr>
        <p:spPr>
          <a:xfrm flipH="1">
            <a:off x="3139440" y="2855595"/>
            <a:ext cx="2628900" cy="601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FD55345-7CAC-4D49-BC43-33A126E9BAF4}"/>
              </a:ext>
            </a:extLst>
          </p:cNvPr>
          <p:cNvSpPr/>
          <p:nvPr/>
        </p:nvSpPr>
        <p:spPr>
          <a:xfrm>
            <a:off x="6096000" y="2492534"/>
            <a:ext cx="975360" cy="263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9939E-E819-409B-AA3D-BA83004E3142}"/>
              </a:ext>
            </a:extLst>
          </p:cNvPr>
          <p:cNvSpPr txBox="1"/>
          <p:nvPr/>
        </p:nvSpPr>
        <p:spPr>
          <a:xfrm>
            <a:off x="7228830" y="3002875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is an alias of a</a:t>
            </a:r>
          </a:p>
        </p:txBody>
      </p:sp>
    </p:spTree>
    <p:extLst>
      <p:ext uri="{BB962C8B-B14F-4D97-AF65-F5344CB8AC3E}">
        <p14:creationId xmlns:p14="http://schemas.microsoft.com/office/powerpoint/2010/main" val="256486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8076-2648-44EF-97B6-2169401E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D15D1-FF81-472F-B547-82A0AD5F6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8087"/>
            <a:ext cx="4168501" cy="29263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DED01C-5E59-4EED-9300-F16D8ED651FC}"/>
              </a:ext>
            </a:extLst>
          </p:cNvPr>
          <p:cNvSpPr txBox="1"/>
          <p:nvPr/>
        </p:nvSpPr>
        <p:spPr>
          <a:xfrm>
            <a:off x="6426200" y="2599266"/>
            <a:ext cx="3488143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But…</a:t>
            </a:r>
          </a:p>
          <a:p>
            <a:r>
              <a:rPr lang="en-US" dirty="0"/>
              <a:t>What if we want to swap </a:t>
            </a:r>
            <a:r>
              <a:rPr lang="en-US" dirty="0">
                <a:solidFill>
                  <a:srgbClr val="FF0000"/>
                </a:solidFill>
              </a:rPr>
              <a:t>double</a:t>
            </a:r>
            <a:r>
              <a:rPr lang="en-US" dirty="0"/>
              <a:t>’s?</a:t>
            </a:r>
          </a:p>
          <a:p>
            <a:r>
              <a:rPr lang="en-US" dirty="0">
                <a:solidFill>
                  <a:srgbClr val="FF0000"/>
                </a:solidFill>
              </a:rPr>
              <a:t>long int</a:t>
            </a:r>
            <a:r>
              <a:rPr lang="en-US" dirty="0"/>
              <a:t>’s? </a:t>
            </a:r>
            <a:r>
              <a:rPr lang="en-US" dirty="0">
                <a:solidFill>
                  <a:srgbClr val="FF0000"/>
                </a:solidFill>
              </a:rPr>
              <a:t>unsigned int</a:t>
            </a:r>
            <a:r>
              <a:rPr lang="en-US" dirty="0"/>
              <a:t>’s?</a:t>
            </a:r>
          </a:p>
          <a:p>
            <a:endParaRPr lang="en-US" dirty="0"/>
          </a:p>
          <a:p>
            <a:r>
              <a:rPr lang="en-US" dirty="0"/>
              <a:t>Templates for the rescue!!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4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511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C++</vt:lpstr>
      <vt:lpstr>New in C++</vt:lpstr>
      <vt:lpstr>PowerPoint Presentation</vt:lpstr>
      <vt:lpstr>PowerPoint Presentation</vt:lpstr>
      <vt:lpstr>New types: String, Boolean</vt:lpstr>
      <vt:lpstr>Swap algorithm</vt:lpstr>
      <vt:lpstr>References</vt:lpstr>
      <vt:lpstr>Call by reference</vt:lpstr>
      <vt:lpstr>Swapping</vt:lpstr>
      <vt:lpstr>Template function</vt:lpstr>
      <vt:lpstr>STL (Standard Template Library)</vt:lpstr>
      <vt:lpstr>Vector (1)</vt:lpstr>
      <vt:lpstr>Vector (2)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38</cp:revision>
  <dcterms:created xsi:type="dcterms:W3CDTF">2018-12-01T18:44:58Z</dcterms:created>
  <dcterms:modified xsi:type="dcterms:W3CDTF">2018-12-03T01:52:50Z</dcterms:modified>
</cp:coreProperties>
</file>