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23"/>
    <p:restoredTop sz="94635"/>
  </p:normalViewPr>
  <p:slideViewPr>
    <p:cSldViewPr snapToGrid="0" snapToObjects="1">
      <p:cViewPr varScale="1">
        <p:scale>
          <a:sx n="88" d="100"/>
          <a:sy n="88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18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577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64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31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3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3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7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7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06BD-F1CA-A645-9ED0-F448DDA7E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UW Big Data 210 </a:t>
            </a:r>
            <a:br>
              <a:rPr lang="en-US" dirty="0"/>
            </a:br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B9F1D-2307-C846-BB50-84450EF7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36" y="1401458"/>
            <a:ext cx="8144134" cy="1117687"/>
          </a:xfrm>
        </p:spPr>
        <p:txBody>
          <a:bodyPr>
            <a:normAutofit/>
          </a:bodyPr>
          <a:lstStyle/>
          <a:p>
            <a:r>
              <a:rPr lang="en-US" dirty="0"/>
              <a:t>Mark </a:t>
            </a:r>
            <a:r>
              <a:rPr lang="en-US" dirty="0" err="1"/>
              <a:t>Kazzaz</a:t>
            </a:r>
            <a:endParaRPr lang="en-US" dirty="0"/>
          </a:p>
          <a:p>
            <a:r>
              <a:rPr lang="en-US" i="1" dirty="0"/>
              <a:t>Senior Data Engineer, Amazon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336902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2277-7B74-F84C-99BC-5823D936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5AFB-2249-BB41-8D12-2EE09E2D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Scala with Spark</a:t>
            </a:r>
          </a:p>
          <a:p>
            <a:r>
              <a:rPr lang="en-US" dirty="0"/>
              <a:t>Load GEOJSON data from Chicago Data Portal</a:t>
            </a:r>
          </a:p>
          <a:p>
            <a:r>
              <a:rPr lang="en-US" dirty="0"/>
              <a:t>Solve challenges loading/working data</a:t>
            </a:r>
          </a:p>
          <a:p>
            <a:r>
              <a:rPr lang="en-US" dirty="0"/>
              <a:t>Complete an analytics exercise in a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7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233A-427E-634B-A789-B65CA9B6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Twist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7205-385E-A642-8A74-D8500539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 with Spark in Amazon EMR via AWS</a:t>
            </a:r>
          </a:p>
        </p:txBody>
      </p:sp>
    </p:spTree>
    <p:extLst>
      <p:ext uri="{BB962C8B-B14F-4D97-AF65-F5344CB8AC3E}">
        <p14:creationId xmlns:p14="http://schemas.microsoft.com/office/powerpoint/2010/main" val="124010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D4C6-512E-DF4F-AC2E-7FF33DD2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5833-16CD-1740-BEA2-74B7C70C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Notebook options</a:t>
            </a:r>
          </a:p>
          <a:p>
            <a:pPr lvl="1"/>
            <a:r>
              <a:rPr lang="en-US" dirty="0"/>
              <a:t>Launch separate SageMaker notebook (public network)</a:t>
            </a:r>
          </a:p>
          <a:p>
            <a:pPr lvl="1"/>
            <a:r>
              <a:rPr lang="en-US" dirty="0"/>
              <a:t>Launch built-in EMR Notebook (private network)</a:t>
            </a:r>
          </a:p>
          <a:p>
            <a:r>
              <a:rPr lang="en-US" dirty="0"/>
              <a:t>EMR in private networking with built-in notebook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Needed dedicated IAM user to reach S3</a:t>
            </a:r>
          </a:p>
          <a:p>
            <a:pPr lvl="1"/>
            <a:r>
              <a:rPr lang="en-US" dirty="0"/>
              <a:t>Could not interact with public internet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Github</a:t>
            </a:r>
            <a:r>
              <a:rPr lang="en-US" dirty="0"/>
              <a:t>, download magics,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Cloud9 IDE</a:t>
            </a:r>
          </a:p>
          <a:p>
            <a:pPr lvl="1"/>
            <a:r>
              <a:rPr lang="en-US" dirty="0"/>
              <a:t>Use terminal to copy GEOJSON from Chicago Data Portal to S3</a:t>
            </a:r>
          </a:p>
          <a:p>
            <a:pPr lvl="2"/>
            <a:r>
              <a:rPr lang="en-US" dirty="0"/>
              <a:t>wget –O …</a:t>
            </a:r>
          </a:p>
          <a:p>
            <a:pPr lvl="2"/>
            <a:r>
              <a:rPr lang="en-US" dirty="0" err="1"/>
              <a:t>aws</a:t>
            </a:r>
            <a:r>
              <a:rPr lang="en-US" dirty="0"/>
              <a:t> s3 cp …</a:t>
            </a:r>
          </a:p>
        </p:txBody>
      </p:sp>
    </p:spTree>
    <p:extLst>
      <p:ext uri="{BB962C8B-B14F-4D97-AF65-F5344CB8AC3E}">
        <p14:creationId xmlns:p14="http://schemas.microsoft.com/office/powerpoint/2010/main" val="31144370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{24DDDBF8-465F-9242-9E79-67108C9D8E05}tf10001057</Template>
  <TotalTime>81</TotalTime>
  <Words>121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UW Big Data 210  Final Project</vt:lpstr>
      <vt:lpstr>Objectives</vt:lpstr>
      <vt:lpstr>Plot Twist</vt:lpstr>
      <vt:lpstr>AWS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Big Data 210  Final Project</dc:title>
  <dc:creator>Microsoft Office User</dc:creator>
  <cp:lastModifiedBy>Microsoft Office User</cp:lastModifiedBy>
  <cp:revision>5</cp:revision>
  <dcterms:created xsi:type="dcterms:W3CDTF">2019-12-10T01:31:06Z</dcterms:created>
  <dcterms:modified xsi:type="dcterms:W3CDTF">2019-12-10T03:37:25Z</dcterms:modified>
</cp:coreProperties>
</file>