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5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1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577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64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31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7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21E9-0F8C-6947-93E9-72566DDC8911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8E53-C944-2B41-9222-56505A79D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7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06BD-F1CA-A645-9ED0-F448DDA7E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UW Big Data 210 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B9F1D-2307-C846-BB50-84450EF7A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 </a:t>
            </a:r>
            <a:r>
              <a:rPr lang="en-US" dirty="0" err="1"/>
              <a:t>Kazzaz</a:t>
            </a:r>
            <a:endParaRPr lang="en-US" dirty="0"/>
          </a:p>
          <a:p>
            <a:r>
              <a:rPr lang="en-US" i="1" dirty="0"/>
              <a:t>Senior Data Engineer, Amazon Web Services</a:t>
            </a:r>
          </a:p>
        </p:txBody>
      </p:sp>
    </p:spTree>
    <p:extLst>
      <p:ext uri="{BB962C8B-B14F-4D97-AF65-F5344CB8AC3E}">
        <p14:creationId xmlns:p14="http://schemas.microsoft.com/office/powerpoint/2010/main" val="336902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2277-7B74-F84C-99BC-5823D936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5AFB-2249-BB41-8D12-2EE09E2D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Scala with Spark</a:t>
            </a:r>
          </a:p>
          <a:p>
            <a:r>
              <a:rPr lang="en-US" dirty="0"/>
              <a:t>Load GEOJSON data from Chicago Data Portal</a:t>
            </a:r>
          </a:p>
          <a:p>
            <a:r>
              <a:rPr lang="en-US" dirty="0"/>
              <a:t>Solve challenges loading/working data</a:t>
            </a:r>
          </a:p>
          <a:p>
            <a:r>
              <a:rPr lang="en-US" dirty="0"/>
              <a:t>Complete an analytics exercise in a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7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233A-427E-634B-A789-B65CA9B6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Twist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7205-385E-A642-8A74-D8500539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 with Spark in Amazon EMR via AWS</a:t>
            </a:r>
          </a:p>
        </p:txBody>
      </p:sp>
    </p:spTree>
    <p:extLst>
      <p:ext uri="{BB962C8B-B14F-4D97-AF65-F5344CB8AC3E}">
        <p14:creationId xmlns:p14="http://schemas.microsoft.com/office/powerpoint/2010/main" val="124010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0F42-171B-7843-BF6C-16E5A900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using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C0C9-2DB2-2B4C-8A4E-EA6A1F97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EMR and networking</a:t>
            </a:r>
          </a:p>
          <a:p>
            <a:pPr lvl="1"/>
            <a:r>
              <a:rPr lang="en-US" dirty="0"/>
              <a:t>VPC, Internet Gateway, Endpoints</a:t>
            </a:r>
          </a:p>
          <a:p>
            <a:r>
              <a:rPr lang="en-US" dirty="0"/>
              <a:t>Granular permission models</a:t>
            </a:r>
          </a:p>
          <a:p>
            <a:pPr lvl="1"/>
            <a:r>
              <a:rPr lang="en-US" dirty="0"/>
              <a:t>SSH, IAM, S3</a:t>
            </a:r>
          </a:p>
          <a:p>
            <a:r>
              <a:rPr lang="en-US" dirty="0"/>
              <a:t>Notebook options</a:t>
            </a:r>
          </a:p>
          <a:p>
            <a:pPr lvl="1"/>
            <a:r>
              <a:rPr lang="en-US" dirty="0"/>
              <a:t>Launch separate SageMaker notebook (public network)</a:t>
            </a:r>
          </a:p>
          <a:p>
            <a:pPr lvl="1"/>
            <a:r>
              <a:rPr lang="en-US" dirty="0"/>
              <a:t>Launch built-in EMR Notebook (private network)</a:t>
            </a:r>
          </a:p>
        </p:txBody>
      </p:sp>
    </p:spTree>
    <p:extLst>
      <p:ext uri="{BB962C8B-B14F-4D97-AF65-F5344CB8AC3E}">
        <p14:creationId xmlns:p14="http://schemas.microsoft.com/office/powerpoint/2010/main" val="298444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D4C6-512E-DF4F-AC2E-7FF33DD2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5833-16CD-1740-BEA2-74B7C70C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EMR in private VPC with built-in notebook</a:t>
            </a:r>
          </a:p>
          <a:p>
            <a:pPr lvl="1"/>
            <a:r>
              <a:rPr lang="en-US" dirty="0"/>
              <a:t>5 x m5.large instances (1 master + 4 workers)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Needed dedicated IAM user to reach S3</a:t>
            </a:r>
          </a:p>
          <a:p>
            <a:pPr lvl="1"/>
            <a:r>
              <a:rPr lang="en-US" dirty="0"/>
              <a:t>Could not interact with public internet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Github</a:t>
            </a:r>
            <a:r>
              <a:rPr lang="en-US" dirty="0"/>
              <a:t>, download magics,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Cloud9 IDE</a:t>
            </a:r>
          </a:p>
          <a:p>
            <a:pPr lvl="1"/>
            <a:r>
              <a:rPr lang="en-US" dirty="0"/>
              <a:t>Use terminal to copy GEOJSON from Chicago Data Portal to S3</a:t>
            </a:r>
          </a:p>
          <a:p>
            <a:pPr lvl="2"/>
            <a:r>
              <a:rPr lang="en-US" dirty="0"/>
              <a:t>wget –O …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cp …</a:t>
            </a:r>
          </a:p>
        </p:txBody>
      </p:sp>
    </p:spTree>
    <p:extLst>
      <p:ext uri="{BB962C8B-B14F-4D97-AF65-F5344CB8AC3E}">
        <p14:creationId xmlns:p14="http://schemas.microsoft.com/office/powerpoint/2010/main" val="311443709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{24DDDBF8-465F-9242-9E79-67108C9D8E05}tf10001057</Template>
  <TotalTime>14</TotalTime>
  <Words>155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UW Big Data 210  Final Project</vt:lpstr>
      <vt:lpstr>Objectives</vt:lpstr>
      <vt:lpstr>Plot Twist</vt:lpstr>
      <vt:lpstr>Considerations for using AWS</vt:lpstr>
      <vt:lpstr>AWS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Big Data 210  Final Project</dc:title>
  <dc:creator>Microsoft Office User</dc:creator>
  <cp:lastModifiedBy>Microsoft Office User</cp:lastModifiedBy>
  <cp:revision>2</cp:revision>
  <dcterms:created xsi:type="dcterms:W3CDTF">2019-12-10T01:31:06Z</dcterms:created>
  <dcterms:modified xsi:type="dcterms:W3CDTF">2019-12-10T01:45:34Z</dcterms:modified>
</cp:coreProperties>
</file>