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5" r:id="rId3"/>
    <p:sldId id="271" r:id="rId4"/>
    <p:sldId id="277" r:id="rId5"/>
    <p:sldId id="276" r:id="rId6"/>
    <p:sldId id="279" r:id="rId7"/>
    <p:sldId id="278" r:id="rId8"/>
    <p:sldId id="282" r:id="rId9"/>
    <p:sldId id="281" r:id="rId10"/>
    <p:sldId id="284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F4440-0B16-404B-8329-230247C8555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61CDC-F8A4-4F59-A81E-57C6A6522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0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2F25C-08B2-4A28-8794-C8271812C8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275C65B-5B5F-4CF5-834A-D6B4E31DA43B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1FE0DA-0EFB-41FB-A7D5-48EC41A87E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C65B-5B5F-4CF5-834A-D6B4E31DA43B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0DA-0EFB-41FB-A7D5-48EC41A87E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275C65B-5B5F-4CF5-834A-D6B4E31DA43B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21FE0DA-0EFB-41FB-A7D5-48EC41A87E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C65B-5B5F-4CF5-834A-D6B4E31DA43B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1FE0DA-0EFB-41FB-A7D5-48EC41A87E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C65B-5B5F-4CF5-834A-D6B4E31DA43B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21FE0DA-0EFB-41FB-A7D5-48EC41A87E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75C65B-5B5F-4CF5-834A-D6B4E31DA43B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21FE0DA-0EFB-41FB-A7D5-48EC41A87E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75C65B-5B5F-4CF5-834A-D6B4E31DA43B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21FE0DA-0EFB-41FB-A7D5-48EC41A87E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C65B-5B5F-4CF5-834A-D6B4E31DA43B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1FE0DA-0EFB-41FB-A7D5-48EC41A87E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C65B-5B5F-4CF5-834A-D6B4E31DA43B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1FE0DA-0EFB-41FB-A7D5-48EC41A87E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C65B-5B5F-4CF5-834A-D6B4E31DA43B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1FE0DA-0EFB-41FB-A7D5-48EC41A87E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275C65B-5B5F-4CF5-834A-D6B4E31DA43B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21FE0DA-0EFB-41FB-A7D5-48EC41A87E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75C65B-5B5F-4CF5-834A-D6B4E31DA43B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21FE0DA-0EFB-41FB-A7D5-48EC41A87E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 480</a:t>
            </a:r>
            <a:br>
              <a:rPr lang="en-US" dirty="0" smtClean="0"/>
            </a:br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Project #4 -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F. Gemmell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4" y="228600"/>
            <a:ext cx="914400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/>
              <a:t>Write up (20 points)</a:t>
            </a:r>
            <a:endParaRPr lang="en-US" sz="4050" dirty="0"/>
          </a:p>
        </p:txBody>
      </p:sp>
      <p:sp>
        <p:nvSpPr>
          <p:cNvPr id="3" name="TextBox 2"/>
          <p:cNvSpPr txBox="1"/>
          <p:nvPr/>
        </p:nvSpPr>
        <p:spPr>
          <a:xfrm>
            <a:off x="675723" y="1972159"/>
            <a:ext cx="7441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500" dirty="0"/>
              <a:t>At the top of the document, include the link for the YouTube video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sz="1500" u="sng" dirty="0"/>
              <a:t>DOUBLE CHECK THE VIDEO IS PUBLIC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Run the generator several </a:t>
            </a:r>
            <a:r>
              <a:rPr lang="en-US" sz="1500" dirty="0"/>
              <a:t>times experimenting with different </a:t>
            </a:r>
            <a:r>
              <a:rPr lang="en-US" sz="1500" dirty="0" smtClean="0"/>
              <a:t>parameters.</a:t>
            </a:r>
            <a:endParaRPr lang="en-US" sz="1500" dirty="0"/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sz="1500" dirty="0"/>
              <a:t>Give a subjective </a:t>
            </a:r>
            <a:r>
              <a:rPr lang="en-US" sz="1500" dirty="0" smtClean="0"/>
              <a:t>evaluation, such as but not limited to…</a:t>
            </a:r>
            <a:endParaRPr lang="en-US" sz="1500" dirty="0"/>
          </a:p>
          <a:p>
            <a:pPr marL="1028700" lvl="2" indent="-342900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Do the male names seem “male”?  Do the female names seem “female”?</a:t>
            </a:r>
          </a:p>
          <a:p>
            <a:pPr marL="1028700" lvl="2" indent="-342900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Do longer names seem different than shorter names?</a:t>
            </a:r>
          </a:p>
          <a:p>
            <a:pPr marL="1028700" lvl="2" indent="-342900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Can you give an example of a “bad” name or a “good” name.</a:t>
            </a:r>
          </a:p>
          <a:p>
            <a:pPr marL="1028700" lvl="2" indent="-342900" algn="just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836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(10 points) Modify your code to let the user select “m”, the order of the Markov model.</a:t>
            </a:r>
          </a:p>
          <a:p>
            <a:pPr lvl="1"/>
            <a:r>
              <a:rPr lang="en-US" dirty="0" smtClean="0"/>
              <a:t>If you are planning this EC, you should take care when choosing between arrays or hash tables.</a:t>
            </a:r>
          </a:p>
        </p:txBody>
      </p:sp>
    </p:spTree>
    <p:extLst>
      <p:ext uri="{BB962C8B-B14F-4D97-AF65-F5344CB8AC3E}">
        <p14:creationId xmlns:p14="http://schemas.microsoft.com/office/powerpoint/2010/main" val="31626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will find on the D2L two datasets: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amesBoys</a:t>
            </a:r>
            <a:endParaRPr lang="en-US" dirty="0" smtClean="0"/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amesGirls</a:t>
            </a:r>
            <a:endParaRPr lang="en-US" dirty="0" smtClean="0"/>
          </a:p>
          <a:p>
            <a:r>
              <a:rPr lang="en-US" dirty="0" smtClean="0"/>
              <a:t>These contain the 1000 most popular names for each gender.</a:t>
            </a:r>
          </a:p>
          <a:p>
            <a:r>
              <a:rPr lang="en-US" dirty="0" smtClean="0"/>
              <a:t>Q: Are there patterns across these names that might be learned?</a:t>
            </a:r>
          </a:p>
          <a:p>
            <a:pPr lvl="1"/>
            <a:r>
              <a:rPr lang="en-US" dirty="0" smtClean="0"/>
              <a:t>How often does ‘r’ occur?</a:t>
            </a:r>
          </a:p>
          <a:p>
            <a:pPr lvl="1"/>
            <a:r>
              <a:rPr lang="en-US" dirty="0" smtClean="0"/>
              <a:t>Is it more likely to occur after a ‘t’?</a:t>
            </a:r>
          </a:p>
          <a:p>
            <a:pPr lvl="1"/>
            <a:r>
              <a:rPr lang="en-US" dirty="0" smtClean="0"/>
              <a:t>Is it even more likely to occur after a ‘</a:t>
            </a:r>
            <a:r>
              <a:rPr lang="en-US" dirty="0" err="1" smtClean="0"/>
              <a:t>st</a:t>
            </a:r>
            <a:r>
              <a:rPr lang="en-US" dirty="0" smtClean="0"/>
              <a:t>’?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second-order Markov model to generate novel names that follow common letter sequences.</a:t>
            </a:r>
            <a:endParaRPr lang="en-US" dirty="0"/>
          </a:p>
          <a:p>
            <a:r>
              <a:rPr lang="en-US" dirty="0" smtClean="0"/>
              <a:t>You program should ask the user to select</a:t>
            </a:r>
          </a:p>
          <a:p>
            <a:pPr lvl="2"/>
            <a:r>
              <a:rPr lang="en-US" dirty="0" smtClean="0"/>
              <a:t>male or female.</a:t>
            </a:r>
          </a:p>
          <a:p>
            <a:pPr lvl="2"/>
            <a:r>
              <a:rPr lang="en-US" dirty="0" smtClean="0"/>
              <a:t>The minimum name length</a:t>
            </a:r>
          </a:p>
          <a:p>
            <a:pPr lvl="2"/>
            <a:r>
              <a:rPr lang="en-US" dirty="0" smtClean="0"/>
              <a:t>The maximum name length</a:t>
            </a:r>
          </a:p>
          <a:p>
            <a:pPr lvl="2"/>
            <a:r>
              <a:rPr lang="en-US" dirty="0" smtClean="0"/>
              <a:t>The order of the model (if attempting the extra points)</a:t>
            </a:r>
          </a:p>
          <a:p>
            <a:pPr lvl="2"/>
            <a:r>
              <a:rPr lang="en-US" dirty="0" smtClean="0"/>
              <a:t>The number of names to generate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should then use the data files to build a </a:t>
            </a:r>
            <a:r>
              <a:rPr lang="en-US" dirty="0" smtClean="0"/>
              <a:t>Markov </a:t>
            </a:r>
            <a:r>
              <a:rPr lang="en-US" dirty="0"/>
              <a:t>model based on the sequence of letters.</a:t>
            </a:r>
          </a:p>
          <a:p>
            <a:pPr lvl="1"/>
            <a:r>
              <a:rPr lang="en-US" dirty="0"/>
              <a:t>‘r’ follows ‘</a:t>
            </a:r>
            <a:r>
              <a:rPr lang="en-US" dirty="0" err="1"/>
              <a:t>st</a:t>
            </a:r>
            <a:r>
              <a:rPr lang="en-US" dirty="0"/>
              <a:t>’ x% of the time.</a:t>
            </a:r>
          </a:p>
          <a:p>
            <a:pPr lvl="1"/>
            <a:r>
              <a:rPr lang="en-US" dirty="0"/>
              <a:t>‘a’ follows ‘</a:t>
            </a:r>
            <a:r>
              <a:rPr lang="en-US" dirty="0" err="1"/>
              <a:t>rm</a:t>
            </a:r>
            <a:r>
              <a:rPr lang="en-US" dirty="0"/>
              <a:t>’ y% of the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Take care in how you design your model.  You might use a 3D array or a </a:t>
            </a:r>
            <a:r>
              <a:rPr lang="en-US" dirty="0" err="1" smtClean="0"/>
              <a:t>Hashtable</a:t>
            </a:r>
            <a:r>
              <a:rPr lang="en-US" dirty="0" smtClean="0"/>
              <a:t>.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85000" lnSpcReduction="10000"/>
          </a:bodyPr>
          <a:lstStyle/>
          <a:p>
            <a:pPr marL="0"/>
            <a:r>
              <a:rPr lang="en-US" dirty="0"/>
              <a:t>The program should then produce a </a:t>
            </a:r>
            <a:r>
              <a:rPr lang="en-US" b="1" u="sng" dirty="0" smtClean="0"/>
              <a:t>randomly generated</a:t>
            </a:r>
            <a:r>
              <a:rPr lang="en-US" dirty="0" smtClean="0"/>
              <a:t> </a:t>
            </a:r>
            <a:r>
              <a:rPr lang="en-US" dirty="0"/>
              <a:t>name using the transitions found in your Markov model</a:t>
            </a:r>
            <a:r>
              <a:rPr lang="en-US" dirty="0" smtClean="0"/>
              <a:t>.</a:t>
            </a:r>
          </a:p>
          <a:p>
            <a:pPr marL="0"/>
            <a:r>
              <a:rPr lang="en-US" dirty="0" smtClean="0"/>
              <a:t>Each letter will be chosen randomly, weighted by their occurrence in the training data.  For example let us assume we have just three names in our dataset.</a:t>
            </a:r>
          </a:p>
          <a:p>
            <a:pPr marL="594360" lvl="2"/>
            <a:r>
              <a:rPr lang="en-US" dirty="0" smtClean="0"/>
              <a:t>Jonathan</a:t>
            </a:r>
          </a:p>
          <a:p>
            <a:pPr marL="594360" lvl="2"/>
            <a:r>
              <a:rPr lang="en-US" dirty="0" smtClean="0"/>
              <a:t>Joe</a:t>
            </a:r>
          </a:p>
          <a:p>
            <a:pPr marL="594360" lvl="2"/>
            <a:r>
              <a:rPr lang="en-US" dirty="0" smtClean="0"/>
              <a:t>Jonah</a:t>
            </a:r>
          </a:p>
          <a:p>
            <a:pPr marL="0"/>
            <a:r>
              <a:rPr lang="en-US" dirty="0" smtClean="0"/>
              <a:t>If we have already have selected “Jo” to start our new name and are trying to choose our third letter we would generate a random number and use it to choose between “n” and “e”.  Since “n” occurs 66% of time after “Jo” and “e” occurs “33%” of the time, we would select “n” twice as often.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6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The name should be novel, so check it against your </a:t>
            </a:r>
            <a:r>
              <a:rPr lang="en-US" dirty="0" smtClean="0"/>
              <a:t>known </a:t>
            </a:r>
            <a:r>
              <a:rPr lang="en-US" dirty="0"/>
              <a:t>names before you output it</a:t>
            </a:r>
            <a:r>
              <a:rPr lang="en-US" dirty="0" smtClean="0"/>
              <a:t>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The length of the name should be equal/greater than the </a:t>
            </a:r>
            <a:r>
              <a:rPr lang="en-US" dirty="0" err="1" smtClean="0"/>
              <a:t>minLength</a:t>
            </a:r>
            <a:r>
              <a:rPr lang="en-US" dirty="0" smtClean="0"/>
              <a:t> and equal/smaller than the </a:t>
            </a:r>
            <a:r>
              <a:rPr lang="en-US" dirty="0" err="1" smtClean="0"/>
              <a:t>maxLength</a:t>
            </a:r>
            <a:r>
              <a:rPr lang="en-US" dirty="0" smtClean="0"/>
              <a:t>.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b="1" u="sng" dirty="0" smtClean="0"/>
              <a:t>After</a:t>
            </a:r>
            <a:r>
              <a:rPr lang="en-US" dirty="0" smtClean="0"/>
              <a:t> you have generated the name, check its length and discard accordingly.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Do not halt the name generation when it reaches the </a:t>
            </a:r>
            <a:r>
              <a:rPr lang="en-US" dirty="0" err="1" smtClean="0"/>
              <a:t>maxLength</a:t>
            </a:r>
            <a:r>
              <a:rPr lang="en-US" dirty="0" smtClean="0"/>
              <a:t>.</a:t>
            </a:r>
          </a:p>
          <a:p>
            <a:pPr marL="1051560" lvl="3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It will produce oddly ending names.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4958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ake </a:t>
            </a:r>
            <a:r>
              <a:rPr lang="en-US" dirty="0"/>
              <a:t>special note of letters that start or end a name.</a:t>
            </a:r>
          </a:p>
          <a:p>
            <a:pPr lvl="1"/>
            <a:r>
              <a:rPr lang="en-US" dirty="0"/>
              <a:t>One solution it to append “_ _” to the beginning and end of each </a:t>
            </a:r>
            <a:r>
              <a:rPr lang="en-US" dirty="0" smtClean="0"/>
              <a:t>name from the dataset before you process it.</a:t>
            </a:r>
            <a:endParaRPr lang="en-US" dirty="0"/>
          </a:p>
          <a:p>
            <a:pPr lvl="2"/>
            <a:r>
              <a:rPr lang="en-US" dirty="0"/>
              <a:t>i.e. _ _ j o n a t h a n _ _</a:t>
            </a:r>
          </a:p>
          <a:p>
            <a:r>
              <a:rPr lang="en-US" dirty="0" smtClean="0"/>
              <a:t>With this modification you can look up “_ _” to start your name.</a:t>
            </a:r>
          </a:p>
          <a:p>
            <a:r>
              <a:rPr lang="en-US" dirty="0" smtClean="0"/>
              <a:t>Likewise, when your model gives you a “_” while building the name, you know you are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9360" y="304800"/>
            <a:ext cx="914400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/>
              <a:t>Code (60 points)</a:t>
            </a:r>
            <a:endParaRPr lang="en-US" sz="4050" dirty="0"/>
          </a:p>
        </p:txBody>
      </p:sp>
      <p:sp>
        <p:nvSpPr>
          <p:cNvPr id="3" name="TextBox 2"/>
          <p:cNvSpPr txBox="1"/>
          <p:nvPr/>
        </p:nvSpPr>
        <p:spPr>
          <a:xfrm>
            <a:off x="689719" y="1892648"/>
            <a:ext cx="7665845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Function (20 points)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/>
              <a:t>code works as </a:t>
            </a:r>
            <a:r>
              <a:rPr lang="en-US" dirty="0"/>
              <a:t>intended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/>
              <a:t>pleasant user interface (Just a text interface is fine</a:t>
            </a:r>
            <a:r>
              <a:rPr lang="en-US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Implementation (20 points)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Code demonstrates the author’s understanding of the </a:t>
            </a:r>
            <a:r>
              <a:rPr lang="en-US" dirty="0"/>
              <a:t>algorithms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Code should be efficient</a:t>
            </a:r>
            <a:endParaRPr lang="en-US" dirty="0"/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No spaghetti </a:t>
            </a:r>
            <a:r>
              <a:rPr lang="en-US" dirty="0"/>
              <a:t>code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Code aesthetics (20 points)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Proper use of white space, structure, variable names, </a:t>
            </a:r>
            <a:r>
              <a:rPr lang="en-US" dirty="0"/>
              <a:t>etc.</a:t>
            </a:r>
            <a:endParaRPr lang="en-US" dirty="0"/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Code is appropriately commented</a:t>
            </a:r>
          </a:p>
          <a:p>
            <a:pPr marL="1028700" lvl="2" indent="-342900" algn="just">
              <a:buFont typeface="Arial" panose="020B0604020202020204" pitchFamily="34" charset="0"/>
              <a:buChar char="•"/>
            </a:pPr>
            <a:r>
              <a:rPr lang="en-US" dirty="0"/>
              <a:t>Every </a:t>
            </a:r>
            <a:r>
              <a:rPr lang="en-US" dirty="0"/>
              <a:t>method/function/script </a:t>
            </a:r>
            <a:r>
              <a:rPr lang="en-US" dirty="0"/>
              <a:t>should be </a:t>
            </a:r>
            <a:r>
              <a:rPr lang="en-US" dirty="0"/>
              <a:t>commented</a:t>
            </a:r>
            <a:endParaRPr lang="en-US" dirty="0"/>
          </a:p>
          <a:p>
            <a:pPr marL="1028700" lvl="2" indent="-342900" algn="just">
              <a:buFont typeface="Arial" panose="020B0604020202020204" pitchFamily="34" charset="0"/>
              <a:buChar char="•"/>
            </a:pPr>
            <a:r>
              <a:rPr lang="en-US" dirty="0"/>
              <a:t>I will return assignments to you ungraded if I cannot read your </a:t>
            </a:r>
            <a:r>
              <a:rPr lang="en-US" dirty="0"/>
              <a:t>code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Code should be well </a:t>
            </a:r>
            <a:r>
              <a:rPr lang="en-US" dirty="0"/>
              <a:t>organized and </a:t>
            </a:r>
            <a:r>
              <a:rPr lang="en-US" dirty="0"/>
              <a:t>adhere to modern programming standards</a:t>
            </a:r>
          </a:p>
          <a:p>
            <a:pPr marL="1028700" lvl="2" indent="-342900" algn="just">
              <a:buFont typeface="Arial" panose="020B0604020202020204" pitchFamily="34" charset="0"/>
              <a:buChar char="•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059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YouTube video</a:t>
            </a:r>
          </a:p>
          <a:p>
            <a:pPr lvl="1"/>
            <a:r>
              <a:rPr lang="en-US" dirty="0" smtClean="0"/>
              <a:t>5 minutes</a:t>
            </a:r>
          </a:p>
          <a:p>
            <a:pPr lvl="2"/>
            <a:r>
              <a:rPr lang="en-US" dirty="0" smtClean="0"/>
              <a:t>No more!</a:t>
            </a:r>
          </a:p>
          <a:p>
            <a:pPr lvl="1"/>
            <a:r>
              <a:rPr lang="en-US" dirty="0" smtClean="0"/>
              <a:t>Screen capture of your desktop with voice over</a:t>
            </a:r>
          </a:p>
          <a:p>
            <a:pPr lvl="2"/>
            <a:r>
              <a:rPr lang="en-US" dirty="0" smtClean="0"/>
              <a:t>Demonstrate your code running (not more than 1 minute)</a:t>
            </a:r>
          </a:p>
          <a:p>
            <a:pPr lvl="2"/>
            <a:r>
              <a:rPr lang="en-US" dirty="0" smtClean="0"/>
              <a:t>Present </a:t>
            </a:r>
            <a:r>
              <a:rPr lang="en-US" dirty="0" smtClean="0"/>
              <a:t>your code</a:t>
            </a:r>
          </a:p>
          <a:p>
            <a:pPr lvl="3"/>
            <a:r>
              <a:rPr lang="en-US" dirty="0" smtClean="0"/>
              <a:t>Include a discussion on how you….</a:t>
            </a:r>
          </a:p>
          <a:p>
            <a:pPr lvl="4"/>
            <a:r>
              <a:rPr lang="en-US" dirty="0" smtClean="0"/>
              <a:t>Calculated the probabilities</a:t>
            </a:r>
          </a:p>
          <a:p>
            <a:pPr lvl="4"/>
            <a:r>
              <a:rPr lang="en-US" dirty="0" smtClean="0"/>
              <a:t>Stored the probabilities</a:t>
            </a:r>
          </a:p>
          <a:p>
            <a:pPr lvl="4"/>
            <a:r>
              <a:rPr lang="en-US" dirty="0" smtClean="0"/>
              <a:t>The data structure you used for the probabilities</a:t>
            </a:r>
          </a:p>
          <a:p>
            <a:pPr lvl="4"/>
            <a:r>
              <a:rPr lang="en-US" dirty="0" smtClean="0"/>
              <a:t>How you selected letters and how you ended a name</a:t>
            </a:r>
          </a:p>
          <a:p>
            <a:pPr lvl="2"/>
            <a:r>
              <a:rPr lang="en-US" dirty="0" smtClean="0"/>
              <a:t>Leave any analysis for the written report.  The video is about showing me you mastered the concepts needed to write the code.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04800"/>
            <a:ext cx="914400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/>
              <a:t>Video (20 points)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19592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221</TotalTime>
  <Words>802</Words>
  <Application>Microsoft Office PowerPoint</Application>
  <PresentationFormat>On-screen Show (4:3)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Wingdings 2</vt:lpstr>
      <vt:lpstr>Median</vt:lpstr>
      <vt:lpstr>CSC 480 Artificial Intelligence Project #4 - Learning</vt:lpstr>
      <vt:lpstr>Baby Naming</vt:lpstr>
      <vt:lpstr>Baby Naming</vt:lpstr>
      <vt:lpstr>Baby Naming</vt:lpstr>
      <vt:lpstr>Baby Naming</vt:lpstr>
      <vt:lpstr>Baby Naming</vt:lpstr>
      <vt:lpstr>Baby Naming</vt:lpstr>
      <vt:lpstr>PowerPoint Presentation</vt:lpstr>
      <vt:lpstr>PowerPoint Presentation</vt:lpstr>
      <vt:lpstr>PowerPoint Presentation</vt:lpstr>
      <vt:lpstr>Extra points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480 Artificial Intelligence Project #1 - Search</dc:title>
  <dc:creator>jgemmell</dc:creator>
  <cp:lastModifiedBy>Gemmell, Jonathan</cp:lastModifiedBy>
  <cp:revision>34</cp:revision>
  <dcterms:created xsi:type="dcterms:W3CDTF">2011-09-26T15:20:03Z</dcterms:created>
  <dcterms:modified xsi:type="dcterms:W3CDTF">2016-03-01T22:27:43Z</dcterms:modified>
</cp:coreProperties>
</file>