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4AE942-B8FB-F7F2-FA05-D601E499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029F27-7C2F-D50E-56C2-2A213EAB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18641F-44D7-7CAF-EF3A-3BFCC04A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C30D38-D595-CB77-6AD3-84875E7C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4E85EB-838C-1498-B73B-2EC76785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EE441A-BBFD-9D3C-5196-C9D5533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0E2D270-E1B3-07DD-4EC8-FB6CB932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1389150-66E3-1EBF-11EA-420FB41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22C4833-F513-DA4C-B381-BAC52212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CF7A6FF-7615-8FB9-5440-526C380A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12A37B7-E6C8-3AF4-45F3-C686269E3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6826722-3EC6-255F-39F7-5C80DFAE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0541A15-2DAA-67AE-5F3B-5A29C25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6DEFC0-FEE2-46C2-8966-1059AE20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BB1D78-0375-7BAB-3990-1B299A5C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F359E3-C096-9C70-0CD9-589157D8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DA3860-0A9A-F1B0-74DD-0A536F52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45D072-B3A7-F62B-798F-92DFBA42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1D4C900-5C04-5F10-5D80-5C99BBD6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0B475C-2746-5681-2152-2996DBAE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80BBF1-BD03-F32D-3928-82DCDAFC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0473A0-174E-9A6F-B145-752366B7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494E34-849C-D788-DAD4-3A9563DC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0DE094-62C9-6330-59F4-BD2DA630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A0A1C0B-E216-AE60-A3EE-50B0F5A1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F0BDF-016F-5C5A-B29B-0591F43A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D64A4C-AD1E-EE8E-92C2-9C97EACE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B2AF051-1FBD-05B4-48F7-42FF704B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868E350-745E-57E9-D087-83AE164B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B62B269-6015-7C64-987A-BA0E8660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26D28B-7A68-EDC3-F90D-BA99182C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26D8B9-CD1E-ED16-4B85-D3AA93D6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295EB8C-9598-69F6-FA7A-D1248E84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AAE3550-FC30-B970-264B-C75BBF81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08DC93E-76ED-AFFE-52E6-928431EDB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CCBE197-FB6F-7879-BFFE-F66831FD5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95C7E42-022B-14A9-73C3-3494EDF6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CDE7A23-BE97-FE22-34BD-B188CBDC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E394F01-F486-5210-3058-E1EB9F9C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5E1E5A-1AC4-534D-A9A9-BC567820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02DD77E-3D95-AFF8-496A-5CFAEB00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2C685FB-187C-1F5D-25CC-BE6A2DE4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5C219B0-E1A5-DAB3-0EFA-0BC38EC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FFD198B-19B1-DA3B-57D3-374EB235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3027721-71BF-BBF7-470A-C2E065DA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BAA4541-FBBB-75CD-7A4A-ECA4DE56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AF9432-4892-CBD5-6D07-2B98C46A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5EE33F-E744-40BB-FC45-2A6F42F6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0D8392E-3CE3-4D36-E70B-7B62E770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F84AA1E-68AF-9026-C687-D6150CD6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FD88BA9-0B73-2531-F290-BD285D65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9662426-4188-F7D2-A579-06E1E4CE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BB4E96-4620-4C7C-04E5-83680459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99B9098-E232-1B00-225F-9ED89968D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290A83-26E3-E0E8-3171-BB8FE61EB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5BAFE41-160E-8EF1-3C5B-A1ADE56F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BF943A4-746A-67CA-D0E8-913B0D2B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07993E7-7524-93C9-7B7D-C317942F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52A30C1-6428-6718-DBB6-7316F8F6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60C293-3849-B0DF-A5EC-8F55FCEA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BC33AB3-023E-94D5-7844-C0ECD705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B8D51-B0E6-4A0E-B542-0515892D3B54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176847-7B0C-390C-190F-E619B9A9A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0F0AB5-EA94-3E8A-7712-A65F375CC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3434AD34-FED7-C048-0EF4-B12CF1D0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09" y="374367"/>
            <a:ext cx="5472392" cy="610926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AD9631E-93F0-D8FC-5170-23CDCC37A953}"/>
              </a:ext>
            </a:extLst>
          </p:cNvPr>
          <p:cNvSpPr txBox="1"/>
          <p:nvPr/>
        </p:nvSpPr>
        <p:spPr>
          <a:xfrm>
            <a:off x="196546" y="213361"/>
            <a:ext cx="6366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D7F93-D43F-C22A-58A7-7C030A750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ảnh chụp màn hình, biểu đồ, Phông chữ&#10;&#10;Nội dung do AI tạo ra có thể không chính xác.">
            <a:extLst>
              <a:ext uri="{FF2B5EF4-FFF2-40B4-BE49-F238E27FC236}">
                <a16:creationId xmlns:a16="http://schemas.microsoft.com/office/drawing/2014/main" id="{26045CD4-E67B-1C67-6C49-D0CA8D18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553524"/>
            <a:ext cx="10135480" cy="6304476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DD8B64F-64D3-F671-DF5D-D8E0B5B76ACB}"/>
              </a:ext>
            </a:extLst>
          </p:cNvPr>
          <p:cNvSpPr txBox="1"/>
          <p:nvPr/>
        </p:nvSpPr>
        <p:spPr>
          <a:xfrm>
            <a:off x="955040" y="111420"/>
            <a:ext cx="48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UC3: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E3744-8736-B2F3-6D15-BA0DC7ABE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5A19932-B8A6-19E1-5056-502EFDF9C6CA}"/>
              </a:ext>
            </a:extLst>
          </p:cNvPr>
          <p:cNvSpPr txBox="1"/>
          <p:nvPr/>
        </p:nvSpPr>
        <p:spPr>
          <a:xfrm>
            <a:off x="196546" y="213360"/>
            <a:ext cx="687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(ERD)</a:t>
            </a:r>
          </a:p>
        </p:txBody>
      </p:sp>
      <p:pic>
        <p:nvPicPr>
          <p:cNvPr id="4" name="Hình ảnh 3" descr="Ảnh có chứa văn bản, ảnh chụp màn hình, biểu đồ, thiết kế&#10;&#10;Nội dung do AI tạo ra có thể không chính xác.">
            <a:extLst>
              <a:ext uri="{FF2B5EF4-FFF2-40B4-BE49-F238E27FC236}">
                <a16:creationId xmlns:a16="http://schemas.microsoft.com/office/drawing/2014/main" id="{6BEB416F-A0E8-AADF-CC5E-17371A61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48" y="736580"/>
            <a:ext cx="12326464" cy="68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2E624-EB8C-90DB-3355-2E1F4591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văn bản, hàng, biểu đồ, ảnh chụp màn hình&#10;&#10;Nội dung do AI tạo ra có thể không chính xác.">
            <a:extLst>
              <a:ext uri="{FF2B5EF4-FFF2-40B4-BE49-F238E27FC236}">
                <a16:creationId xmlns:a16="http://schemas.microsoft.com/office/drawing/2014/main" id="{10384974-8281-9798-7C8B-B8C4F4EA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64" y="0"/>
            <a:ext cx="9765552" cy="685800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1B42722-8796-F27C-963E-DD951BDDE708}"/>
              </a:ext>
            </a:extLst>
          </p:cNvPr>
          <p:cNvSpPr txBox="1"/>
          <p:nvPr/>
        </p:nvSpPr>
        <p:spPr>
          <a:xfrm>
            <a:off x="216866" y="0"/>
            <a:ext cx="687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3AF4-AE26-C560-A7FA-AC9B48E0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01E78EC-C400-FF64-45BA-BCC0B649A2FE}"/>
              </a:ext>
            </a:extLst>
          </p:cNvPr>
          <p:cNvSpPr txBox="1"/>
          <p:nvPr/>
        </p:nvSpPr>
        <p:spPr>
          <a:xfrm>
            <a:off x="656055" y="246733"/>
            <a:ext cx="7321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142179B-F016-2E3D-A014-6CCB2FB8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7" y="946871"/>
            <a:ext cx="9058043" cy="55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EDE5-6B3F-E23D-42AB-FB1EEA7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E8CE4D2-E2B9-7FFD-A6F9-5DAF45E9692C}"/>
              </a:ext>
            </a:extLst>
          </p:cNvPr>
          <p:cNvSpPr txBox="1"/>
          <p:nvPr/>
        </p:nvSpPr>
        <p:spPr>
          <a:xfrm>
            <a:off x="552146" y="101260"/>
            <a:ext cx="7321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UC1: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77B275D-EBA4-04A0-1021-9C82AB5F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36" y="821523"/>
            <a:ext cx="11182797" cy="51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A6BB-FB7B-F00F-EA4B-7E64924B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văn bản, ảnh chụp màn hình, biểu đồ, Phông chữ&#10;&#10;Nội dung do AI tạo ra có thể không chính xác.">
            <a:extLst>
              <a:ext uri="{FF2B5EF4-FFF2-40B4-BE49-F238E27FC236}">
                <a16:creationId xmlns:a16="http://schemas.microsoft.com/office/drawing/2014/main" id="{6030F228-FBB9-4023-AAF3-58E42AA4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6" y="529936"/>
            <a:ext cx="9321441" cy="579812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E17427C-186F-3D48-07DA-C501DDFA9425}"/>
              </a:ext>
            </a:extLst>
          </p:cNvPr>
          <p:cNvSpPr txBox="1"/>
          <p:nvPr/>
        </p:nvSpPr>
        <p:spPr>
          <a:xfrm>
            <a:off x="552146" y="101260"/>
            <a:ext cx="7321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UC1: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AEEAB-5BE9-AE1C-132B-97FF82548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2BB1FF8-1138-FB92-6FAD-D1E2A54E856E}"/>
              </a:ext>
            </a:extLst>
          </p:cNvPr>
          <p:cNvSpPr txBox="1"/>
          <p:nvPr/>
        </p:nvSpPr>
        <p:spPr>
          <a:xfrm>
            <a:off x="985520" y="101260"/>
            <a:ext cx="478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UC2: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DF52DA6-E7C2-55FC-ADD9-1CEFF7F3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8" y="709848"/>
            <a:ext cx="11301949" cy="46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01D59-D239-4D1A-92E8-E1EF1A68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ăn bản, ảnh chụp màn hình, Phông chữ, biểu đồ&#10;&#10;Nội dung do AI tạo ra có thể không chính xác.">
            <a:extLst>
              <a:ext uri="{FF2B5EF4-FFF2-40B4-BE49-F238E27FC236}">
                <a16:creationId xmlns:a16="http://schemas.microsoft.com/office/drawing/2014/main" id="{7AB656EB-A4DC-DFB8-CAFC-0184ED0C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470592"/>
            <a:ext cx="9729789" cy="6052128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9F69434-E5F4-1DB9-551D-D1A274648C97}"/>
              </a:ext>
            </a:extLst>
          </p:cNvPr>
          <p:cNvSpPr txBox="1"/>
          <p:nvPr/>
        </p:nvSpPr>
        <p:spPr>
          <a:xfrm>
            <a:off x="985520" y="101260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UC2: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4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0920-1A0F-B063-972D-D694BAFDC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DB58AC5-B7C1-4D01-B33D-14CFD97FCE20}"/>
              </a:ext>
            </a:extLst>
          </p:cNvPr>
          <p:cNvSpPr txBox="1"/>
          <p:nvPr/>
        </p:nvSpPr>
        <p:spPr>
          <a:xfrm>
            <a:off x="955040" y="111420"/>
            <a:ext cx="48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UC3: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AC2525D-1A7C-5B81-60E3-71C53007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96" y="780680"/>
            <a:ext cx="11285005" cy="43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87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55</Words>
  <Application>Microsoft Office PowerPoint</Application>
  <PresentationFormat>Màn hình rộng</PresentationFormat>
  <Paragraphs>10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Bui Duy Khanh 20224017</dc:creator>
  <cp:lastModifiedBy>Bui Duy Khanh 20224017</cp:lastModifiedBy>
  <cp:revision>6</cp:revision>
  <dcterms:created xsi:type="dcterms:W3CDTF">2025-05-13T15:35:49Z</dcterms:created>
  <dcterms:modified xsi:type="dcterms:W3CDTF">2025-05-14T02:53:48Z</dcterms:modified>
</cp:coreProperties>
</file>