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5" d="100"/>
          <a:sy n="85" d="100"/>
        </p:scale>
        <p:origin x="-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heme" Target="theme/theme1.xml"/><Relationship Id="rId4" Type="http://schemas.openxmlformats.org/officeDocument/2006/relationships/slide" Target="slides/slide3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interSettings" Target="printerSettings/printerSettings1.bin"/><Relationship Id="rId19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2/25/09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smtClean="0"/>
              <a:pPr/>
              <a:t>6/3/2007</a:t>
            </a:fld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2/25/09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smtClean="0"/>
              <a:pPr/>
              <a:t>6/3/2007</a:t>
            </a:fld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smtClean="0"/>
              <a:pPr/>
              <a:t>6/3/2007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smtClean="0"/>
              <a:pPr/>
              <a:t>6/3/2007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smtClean="0"/>
              <a:pPr/>
              <a:t>6/3/2007</a:t>
            </a:fld>
            <a:endParaRPr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Click to edit Master text styles</a:t>
            </a:r>
          </a:p>
          <a:p>
            <a:pPr lvl="1" eaLnBrk="1" latinLnBrk="0" hangingPunct="1"/>
            <a:r>
              <a:rPr lang="pl-PL" smtClean="0"/>
              <a:t>Second level</a:t>
            </a:r>
          </a:p>
          <a:p>
            <a:pPr lvl="2" eaLnBrk="1" latinLnBrk="0" hangingPunct="1"/>
            <a:r>
              <a:rPr lang="pl-PL" smtClean="0"/>
              <a:t>Third level</a:t>
            </a:r>
          </a:p>
          <a:p>
            <a:pPr lvl="3" eaLnBrk="1" latinLnBrk="0" hangingPunct="1"/>
            <a:r>
              <a:rPr lang="pl-PL" smtClean="0"/>
              <a:t>Fourth level</a:t>
            </a:r>
          </a:p>
          <a:p>
            <a:pPr lvl="4" eaLnBrk="1" latinLnBrk="0" hangingPunct="1"/>
            <a:r>
              <a:rPr lang="pl-PL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DF1B-54EC-4432-8649-0FE40DD46F86}" type="datetime1">
              <a:rPr smtClean="0"/>
              <a:pPr/>
              <a:t>6/3/2007</a:t>
            </a:fld>
            <a:endParaRPr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A0B-D499-425D-9760-7E378B1D24E7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Click to edit Master text styles</a:t>
            </a:r>
          </a:p>
          <a:p>
            <a:pPr lvl="1" eaLnBrk="1" latinLnBrk="0" hangingPunct="1"/>
            <a:r>
              <a:rPr kumimoji="0" lang="pl-PL" smtClean="0"/>
              <a:t>Second level</a:t>
            </a:r>
          </a:p>
          <a:p>
            <a:pPr lvl="2" eaLnBrk="1" latinLnBrk="0" hangingPunct="1"/>
            <a:r>
              <a:rPr kumimoji="0" lang="pl-PL" smtClean="0"/>
              <a:t>Third level</a:t>
            </a:r>
          </a:p>
          <a:p>
            <a:pPr lvl="3" eaLnBrk="1" latinLnBrk="0" hangingPunct="1"/>
            <a:r>
              <a:rPr kumimoji="0" lang="pl-PL" smtClean="0"/>
              <a:t>Fourth level</a:t>
            </a:r>
          </a:p>
          <a:p>
            <a:pPr lvl="4" eaLnBrk="1" latinLnBrk="0" hangingPunct="1"/>
            <a:r>
              <a:rPr kumimoji="0" lang="pl-PL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C1EDB-CE87-4BA6-95D9-AD3AE9C734F7}" type="datetime1">
              <a:rPr smtClean="0"/>
              <a:pPr/>
              <a:t>6/3/2007</a:t>
            </a:fld>
            <a:endParaRPr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smtClean="0"/>
              <a:t>
             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a970904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tworzenie </a:t>
            </a:r>
            <a:r>
              <a:rPr lang="pl-PL" dirty="0" smtClean="0"/>
              <a:t>aplikacji przy użyciu biblioteki windows prezentation foundation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Jakub Żeżuła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jest w windows forms?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Deklarujemy wskaźnik (ew tablicę wskaźników na jakiś typ) – np. Button[] przyciski = new Button[10];</a:t>
            </a:r>
          </a:p>
          <a:p>
            <a:r>
              <a:rPr lang="pl-PL" dirty="0" smtClean="0"/>
              <a:t>Przypisujemy pamięć obiektom za pomocą operatora new – np. przyciski[0] = new Button();</a:t>
            </a:r>
          </a:p>
          <a:p>
            <a:r>
              <a:rPr lang="pl-PL" dirty="0" smtClean="0"/>
              <a:t>Przypisujemy właścowości (Width, Height, Name itd)</a:t>
            </a:r>
          </a:p>
          <a:p>
            <a:r>
              <a:rPr lang="pl-PL" i="1" u="sng" dirty="0" smtClean="0"/>
              <a:t>Ustalamy rodzica – np. przyciski[0].Parent = this</a:t>
            </a:r>
            <a:r>
              <a:rPr lang="pl-PL" dirty="0" smtClean="0"/>
              <a:t>; 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Aplikacje internetowe xbap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XBAP (XAML Browser Application)</a:t>
            </a:r>
          </a:p>
          <a:p>
            <a:r>
              <a:rPr lang="pl-PL" dirty="0" smtClean="0"/>
              <a:t>Działają tylko w Internet Explorerze</a:t>
            </a:r>
          </a:p>
          <a:p>
            <a:r>
              <a:rPr lang="pl-PL" dirty="0" smtClean="0"/>
              <a:t>Praktycznie tworzy się je tak samo jak dla WPFa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Zagnieżdżanie elementów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Aplikacja: Elegancki przycisk</a:t>
            </a:r>
          </a:p>
          <a:p>
            <a:r>
              <a:rPr lang="pl-PL" dirty="0" smtClean="0"/>
              <a:t>Przycisk z gradientem</a:t>
            </a:r>
          </a:p>
          <a:p>
            <a:r>
              <a:rPr lang="pl-PL" dirty="0" smtClean="0"/>
              <a:t>Dodawanie do przycisku dodatkowych elementów – pędzel, tekst, rysunek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Style jako narzędzie pomocne do projektowania elemenów interfejsu w WPFie</a:t>
            </a:r>
          </a:p>
          <a:p>
            <a:r>
              <a:rPr lang="pl-PL" dirty="0" smtClean="0"/>
              <a:t>Dodawanie i stosowanie stylu</a:t>
            </a:r>
          </a:p>
          <a:p>
            <a:r>
              <a:rPr lang="pl-PL" dirty="0" smtClean="0"/>
              <a:t>Dodawanie wyzwalacza do stylu</a:t>
            </a:r>
          </a:p>
          <a:p>
            <a:r>
              <a:rPr lang="pl-PL" dirty="0" smtClean="0"/>
              <a:t>Rola podobna do CSS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transformacje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Obrót (RenderTransform i LayoutTransorm)</a:t>
            </a:r>
          </a:p>
          <a:p>
            <a:r>
              <a:rPr lang="pl-PL" dirty="0" smtClean="0"/>
              <a:t>Skalowanie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animacje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pl-PL" dirty="0" smtClean="0"/>
              <a:t>rzykładowa aplikacja z animowanym przyciskiem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Teoretyczny wstęp do WPFa i XAMLa</a:t>
            </a:r>
          </a:p>
          <a:p>
            <a:r>
              <a:rPr lang="pl-PL" dirty="0" smtClean="0"/>
              <a:t>Pierwsza aplikacja w WPFie</a:t>
            </a:r>
          </a:p>
          <a:p>
            <a:r>
              <a:rPr lang="pl-PL" dirty="0" smtClean="0"/>
              <a:t>Wyzwalacze (triggers)</a:t>
            </a:r>
          </a:p>
          <a:p>
            <a:r>
              <a:rPr lang="pl-PL" dirty="0" smtClean="0"/>
              <a:t>Aplikacje webowe w WPFie</a:t>
            </a:r>
            <a:endParaRPr lang="pl-PL" dirty="0" smtClean="0"/>
          </a:p>
          <a:p>
            <a:r>
              <a:rPr lang="pl-PL" dirty="0" smtClean="0"/>
              <a:t>Zagnieżdżanie elementów</a:t>
            </a:r>
          </a:p>
          <a:p>
            <a:r>
              <a:rPr lang="pl-PL" dirty="0" smtClean="0"/>
              <a:t>Transformacje</a:t>
            </a:r>
          </a:p>
          <a:p>
            <a:r>
              <a:rPr lang="pl-PL" dirty="0" smtClean="0"/>
              <a:t>Animacje</a:t>
            </a:r>
            <a:endParaRPr lang="pl-PL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WPF?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WPF (Windows Prezentation Foundation) – biblioteka składowa platformy .NET Framework 3.0 i dalszych, dająca alternatywną do Windows Forms metodę budowania estetycznych interfejsów dla aplikacji za pomocą języka XAML, przygotowana z myślą o Windows Viście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WPF?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Możliwość dodania do aplikacji efektów graficznych, wcześniej znanych tylko z gier komputerowych (efekty 3D, przezroczystość, cienie, animacje) bez większego wysiłku</a:t>
            </a:r>
          </a:p>
          <a:p>
            <a:r>
              <a:rPr lang="pl-PL" dirty="0" smtClean="0"/>
              <a:t>Większa swoboda w porównaniu z Windows Forms (np. łatwo można sprawić, że komponent uzyska dowolny kształt (niezawierający się w prostokącie)</a:t>
            </a:r>
          </a:p>
          <a:p>
            <a:r>
              <a:rPr lang="pl-PL" dirty="0" smtClean="0"/>
              <a:t>Uniezależnienie rysowania aplikacji od rozdzielczości ekranu komputerowego</a:t>
            </a:r>
          </a:p>
          <a:p>
            <a:r>
              <a:rPr lang="pl-PL" dirty="0" smtClean="0"/>
              <a:t>Możliwość praktycznie dowolnego zagnieżdżania kontrolek jedna w drugiej, a także łączenie różnych typów danych (tekst, grafika, dźwięk, a nawet wideo)</a:t>
            </a:r>
          </a:p>
          <a:p>
            <a:r>
              <a:rPr lang="pl-PL" dirty="0" smtClean="0"/>
              <a:t>Oddzielenie kodu odpowiedzialnego za wygląd aplikacji (XAML) od kodu odpowiedzialnego za działanie aplikacji (C#)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Wady WPFa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Wysokie wymagania sprzętowe, szczególnie w przypadku karty graficznej – obsługa DirextX 9.0c (jak w Windows Vista)</a:t>
            </a:r>
          </a:p>
          <a:p>
            <a:r>
              <a:rPr lang="pl-PL" dirty="0" smtClean="0"/>
              <a:t>.NET Framework 3.0 dostępny jest wyłącznie na Windows XP i nowszych. Nie uruchomimy więc aplikacji WPF np. </a:t>
            </a:r>
            <a:r>
              <a:rPr lang="pl-PL" smtClean="0"/>
              <a:t>w Windows 2000/98.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cechy wpfa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Konieczność edycji kodu (nie wyklikamy tak wielu rzeczy jak w przypadku Windows Forms)</a:t>
            </a:r>
          </a:p>
          <a:p>
            <a:r>
              <a:rPr lang="pl-PL" dirty="0" smtClean="0"/>
              <a:t>Wyzwalacze (triggers) zamiast zdarzeń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Pierwsza aplikacja w wpfie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Kolory</a:t>
            </a:r>
          </a:p>
          <a:p>
            <a:r>
              <a:rPr lang="pl-PL" dirty="0" smtClean="0"/>
              <a:t>Tworzenie projektu WPFa</a:t>
            </a:r>
          </a:p>
          <a:p>
            <a:r>
              <a:rPr lang="pl-PL" dirty="0" smtClean="0"/>
              <a:t>Tworzenie kontrolek WPFa za pomocą ToolBoxa</a:t>
            </a:r>
          </a:p>
          <a:p>
            <a:r>
              <a:rPr lang="pl-PL" dirty="0" smtClean="0"/>
              <a:t>Korzystanie z wyzwalaczy</a:t>
            </a:r>
          </a:p>
          <a:p>
            <a:r>
              <a:rPr lang="pl-PL" dirty="0" smtClean="0"/>
              <a:t>Podstawy języka XAML (wygląd kodu)</a:t>
            </a:r>
          </a:p>
          <a:p>
            <a:r>
              <a:rPr lang="pl-PL" dirty="0" smtClean="0"/>
              <a:t>Łączenie XAMLa z C#</a:t>
            </a:r>
          </a:p>
          <a:p>
            <a:r>
              <a:rPr lang="pl-PL" dirty="0" smtClean="0"/>
              <a:t>Reakcja na naciśnięcie klawisza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2 – estetyka aplikacji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Pędzle - </a:t>
            </a:r>
            <a:r>
              <a:rPr lang="pl-PL" dirty="0" smtClean="0">
                <a:hlinkClick r:id="rId2"/>
              </a:rPr>
              <a:t>http://msdn.microsoft.com/en-us/library/aa970904.aspx</a:t>
            </a:r>
            <a:endParaRPr lang="pl-PL" dirty="0" smtClean="0"/>
          </a:p>
          <a:p>
            <a:r>
              <a:rPr lang="pl-PL" dirty="0" smtClean="0"/>
              <a:t>Poznanie gradientu</a:t>
            </a:r>
          </a:p>
          <a:p>
            <a:r>
              <a:rPr lang="pl-PL" dirty="0" smtClean="0"/>
              <a:t>Kula 3D</a:t>
            </a:r>
          </a:p>
          <a:p>
            <a:r>
              <a:rPr lang="pl-PL" dirty="0" smtClean="0"/>
              <a:t>Wypełnienie obiektu rysukniem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sposoby tworzenia obiektów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Tworzenie niewizualnych obiektów w kodzie XAML</a:t>
            </a:r>
          </a:p>
          <a:p>
            <a:r>
              <a:rPr lang="pl-PL" dirty="0" smtClean="0"/>
              <a:t>Dynamiczne tworzenie wizualnych obiektów (w kodzie C#)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1143</TotalTime>
  <Words>497</Words>
  <Application>Microsoft Macintosh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tworzenie aplikacji przy użyciu biblioteki windows prezentation foundation</vt:lpstr>
      <vt:lpstr>Plan prezentacji</vt:lpstr>
      <vt:lpstr>Co to jest WPF?</vt:lpstr>
      <vt:lpstr>Dlaczego WPF?</vt:lpstr>
      <vt:lpstr>Wady WPFa</vt:lpstr>
      <vt:lpstr>Inne cechy wpfa</vt:lpstr>
      <vt:lpstr>Pierwsza aplikacja w wpfie</vt:lpstr>
      <vt:lpstr>Przykład 2 – estetyka aplikacji</vt:lpstr>
      <vt:lpstr>Inne sposoby tworzenia obiektów</vt:lpstr>
      <vt:lpstr>Jak to jest w windows forms?</vt:lpstr>
      <vt:lpstr>Aplikacje internetowe xbap</vt:lpstr>
      <vt:lpstr>Zagnieżdżanie elementów</vt:lpstr>
      <vt:lpstr>style</vt:lpstr>
      <vt:lpstr>transformacje</vt:lpstr>
      <vt:lpstr>animacje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Jakub Żeżuła</dc:creator>
  <cp:lastModifiedBy>Jakub Żeżuła</cp:lastModifiedBy>
  <cp:revision>43</cp:revision>
  <dcterms:created xsi:type="dcterms:W3CDTF">2009-02-25T17:09:20Z</dcterms:created>
  <dcterms:modified xsi:type="dcterms:W3CDTF">2009-02-25T17:11:00Z</dcterms:modified>
</cp:coreProperties>
</file>