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7" r:id="rId8"/>
    <p:sldId id="266" r:id="rId9"/>
    <p:sldId id="268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2019/5/8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2019/5/8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2019/5/8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Project title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Take away Self-Container in Colleges and Universities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Main objectives of the 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 the takeaway and courier have a safer place to store goods when the students can't even take them. Let students have a convenient and safe cabinet to store and get things.</a:t>
            </a:r>
            <a:endParaRPr lang="zh-CN" alt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UC-10:Close cabinet: </a:t>
            </a:r>
            <a:r>
              <a:rPr lang="en-US" altLang="zh-CN" dirty="0" smtClean="0"/>
              <a:t>The depositor puts the package and closes the door</a:t>
            </a:r>
            <a:endParaRPr lang="zh-CN" altLang="zh-CN" dirty="0" smtClean="0"/>
          </a:p>
          <a:p>
            <a:r>
              <a:rPr lang="en-US" altLang="zh-CN" b="1" dirty="0" smtClean="0"/>
              <a:t>UC-11:Cabinet occupancy mark:</a:t>
            </a:r>
            <a:r>
              <a:rPr lang="en-US" altLang="zh-CN" dirty="0" smtClean="0"/>
              <a:t> The data processing center marks that the cabinet has been used.</a:t>
            </a:r>
            <a:endParaRPr lang="zh-CN" altLang="zh-CN" dirty="0" smtClean="0"/>
          </a:p>
          <a:p>
            <a:r>
              <a:rPr lang="en-US" altLang="zh-CN" b="1" dirty="0" smtClean="0"/>
              <a:t>UC-12:Send pick-up code: </a:t>
            </a:r>
            <a:r>
              <a:rPr lang="en-US" altLang="zh-CN" dirty="0" smtClean="0"/>
              <a:t>The system receives the order information, and sends the pickup QR code to the id according to the order information.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UC-10:Close cabinet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Use Case UC-</a:t>
            </a:r>
            <a:r>
              <a:rPr lang="zh-CN" altLang="zh-CN" dirty="0" smtClean="0"/>
              <a:t>（</a:t>
            </a:r>
            <a:r>
              <a:rPr lang="en-US" altLang="zh-CN" dirty="0" smtClean="0"/>
              <a:t>10</a:t>
            </a:r>
            <a:r>
              <a:rPr lang="zh-CN" altLang="zh-CN" dirty="0" smtClean="0"/>
              <a:t>）</a:t>
            </a:r>
            <a:r>
              <a:rPr lang="en-US" altLang="zh-CN" dirty="0" smtClean="0"/>
              <a:t>Close own cabinet</a:t>
            </a:r>
            <a:endParaRPr lang="zh-CN" altLang="zh-CN" dirty="0" smtClean="0"/>
          </a:p>
          <a:p>
            <a:r>
              <a:rPr lang="en-US" altLang="zh-CN" dirty="0" smtClean="0"/>
              <a:t>Initiating Actor: Any of: recipients</a:t>
            </a:r>
            <a:endParaRPr lang="zh-CN" altLang="zh-CN" dirty="0" smtClean="0"/>
          </a:p>
          <a:p>
            <a:r>
              <a:rPr lang="en-US" altLang="zh-CN" dirty="0" smtClean="0"/>
              <a:t>Actor’s Goal: close the own cabinet</a:t>
            </a:r>
            <a:endParaRPr lang="zh-CN" altLang="zh-CN" dirty="0" smtClean="0"/>
          </a:p>
          <a:p>
            <a:r>
              <a:rPr lang="en-US" altLang="zh-CN" dirty="0" smtClean="0"/>
              <a:t>Participating Actors: cabinet, door of the cabinet, data processing center</a:t>
            </a:r>
            <a:endParaRPr lang="zh-CN" altLang="zh-CN" dirty="0" smtClean="0"/>
          </a:p>
          <a:p>
            <a:r>
              <a:rPr lang="en-US" altLang="zh-CN" dirty="0" smtClean="0"/>
              <a:t>Preconditions: Recipients got the food or takeout successfully.</a:t>
            </a:r>
            <a:endParaRPr lang="zh-CN" altLang="zh-CN" dirty="0" smtClean="0"/>
          </a:p>
          <a:p>
            <a:r>
              <a:rPr lang="en-US" altLang="zh-CN" dirty="0" smtClean="0"/>
              <a:t>Post conditions: The door is closed.</a:t>
            </a:r>
            <a:endParaRPr lang="zh-CN" altLang="zh-CN" dirty="0" smtClean="0"/>
          </a:p>
          <a:p>
            <a:r>
              <a:rPr lang="en-US" altLang="zh-CN" dirty="0" smtClean="0"/>
              <a:t>Flow of Events for Main Success Scenario: The recipients got the food and takeout. The system confirmed the behavior. The recipients need to close the door.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UC-10:Close cabinet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556792"/>
            <a:ext cx="5904656" cy="4941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UC-11:Cabinet occupancy mark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Use Case UC-</a:t>
            </a:r>
            <a:r>
              <a:rPr lang="zh-CN" altLang="zh-CN" dirty="0" smtClean="0"/>
              <a:t>（</a:t>
            </a:r>
            <a:r>
              <a:rPr lang="en-US" altLang="zh-CN" dirty="0" smtClean="0"/>
              <a:t>11</a:t>
            </a:r>
            <a:r>
              <a:rPr lang="zh-CN" altLang="zh-CN" dirty="0" smtClean="0"/>
              <a:t>） </a:t>
            </a:r>
            <a:r>
              <a:rPr lang="en-US" altLang="zh-CN" dirty="0" smtClean="0"/>
              <a:t>Tag occupation of self-contained cabinets</a:t>
            </a:r>
            <a:endParaRPr lang="zh-CN" altLang="zh-CN" dirty="0" smtClean="0"/>
          </a:p>
          <a:p>
            <a:r>
              <a:rPr lang="en-US" altLang="zh-CN" dirty="0" smtClean="0"/>
              <a:t>Initiating Actor: Any of: senders, recipients, system</a:t>
            </a:r>
            <a:endParaRPr lang="zh-CN" altLang="zh-CN" dirty="0" smtClean="0"/>
          </a:p>
          <a:p>
            <a:r>
              <a:rPr lang="en-US" altLang="zh-CN" dirty="0" smtClean="0"/>
              <a:t>Actor’s Goal: the senders and recipients finished the behavior.</a:t>
            </a:r>
            <a:endParaRPr lang="zh-CN" altLang="zh-CN" dirty="0" smtClean="0"/>
          </a:p>
          <a:p>
            <a:r>
              <a:rPr lang="en-US" altLang="zh-CN" dirty="0" smtClean="0"/>
              <a:t>Participating Actors: data processing center, cabinets</a:t>
            </a:r>
            <a:endParaRPr lang="zh-CN" altLang="zh-CN" dirty="0" smtClean="0"/>
          </a:p>
          <a:p>
            <a:r>
              <a:rPr lang="en-US" altLang="zh-CN" dirty="0" smtClean="0"/>
              <a:t>Preconditions: The senders finished the behavior and close the door.</a:t>
            </a:r>
            <a:endParaRPr lang="zh-CN" altLang="zh-CN" dirty="0" smtClean="0"/>
          </a:p>
          <a:p>
            <a:r>
              <a:rPr lang="en-US" altLang="zh-CN" dirty="0" smtClean="0"/>
              <a:t>Post conditions: The cabinets tag the occupation.</a:t>
            </a:r>
            <a:endParaRPr lang="zh-CN" altLang="zh-CN" dirty="0" smtClean="0"/>
          </a:p>
          <a:p>
            <a:r>
              <a:rPr lang="en-US" altLang="zh-CN" dirty="0" smtClean="0"/>
              <a:t>Flow of Events for Main Success Scenario: The senders and recipients finished the process and close the door. The system confirmed the behavior and tag occupation of the cabinets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UC-11:Cabinet occupancy mark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662473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UC-12:Send pick-up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Use Case UC-</a:t>
            </a:r>
            <a:r>
              <a:rPr lang="zh-CN" altLang="zh-CN" dirty="0" smtClean="0"/>
              <a:t>（</a:t>
            </a:r>
            <a:r>
              <a:rPr lang="en-US" altLang="zh-CN" dirty="0" smtClean="0"/>
              <a:t>12</a:t>
            </a:r>
            <a:r>
              <a:rPr lang="zh-CN" altLang="zh-CN" dirty="0" smtClean="0"/>
              <a:t>）</a:t>
            </a:r>
            <a:r>
              <a:rPr lang="en-US" altLang="zh-CN" dirty="0" smtClean="0"/>
              <a:t>System sending the fetch code</a:t>
            </a:r>
            <a:endParaRPr lang="zh-CN" altLang="zh-CN" dirty="0" smtClean="0"/>
          </a:p>
          <a:p>
            <a:r>
              <a:rPr lang="en-US" altLang="zh-CN" dirty="0" smtClean="0"/>
              <a:t>Initiating Actor: System, fetching code</a:t>
            </a:r>
            <a:endParaRPr lang="zh-CN" altLang="zh-CN" dirty="0" smtClean="0"/>
          </a:p>
          <a:p>
            <a:r>
              <a:rPr lang="en-US" altLang="zh-CN" dirty="0" smtClean="0"/>
              <a:t>Actor’s Goal: Let users see their food or take-out information</a:t>
            </a:r>
            <a:endParaRPr lang="zh-CN" altLang="zh-CN" dirty="0" smtClean="0"/>
          </a:p>
          <a:p>
            <a:r>
              <a:rPr lang="en-US" altLang="zh-CN" dirty="0" smtClean="0"/>
              <a:t>Participating Actors: recipients, system, data processing center</a:t>
            </a:r>
            <a:endParaRPr lang="zh-CN" altLang="zh-CN" dirty="0" smtClean="0"/>
          </a:p>
          <a:p>
            <a:r>
              <a:rPr lang="en-US" altLang="zh-CN" dirty="0" smtClean="0"/>
              <a:t>Preconditions: System has received the successful order information, and sent the fetch code.</a:t>
            </a:r>
            <a:endParaRPr lang="zh-CN" altLang="zh-CN" dirty="0" smtClean="0"/>
          </a:p>
          <a:p>
            <a:r>
              <a:rPr lang="en-US" altLang="zh-CN" dirty="0" smtClean="0"/>
              <a:t>Post conditions: Recipients received the fetch code.</a:t>
            </a:r>
            <a:endParaRPr lang="zh-CN" altLang="zh-CN" dirty="0" smtClean="0"/>
          </a:p>
          <a:p>
            <a:r>
              <a:rPr lang="en-US" altLang="zh-CN" dirty="0" smtClean="0"/>
              <a:t>Flow of Events for Main Success Scenario: System saw the information and sent the fetch code; the recipients got the fetch code.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UC-12:Send pick-up code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00200"/>
            <a:ext cx="6480720" cy="470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" name="Picture 1" descr="d:\Documents\Tencent Files\892632615\Image\Group\2Z55__PES70Z})@A_BMV_B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801225" cy="7305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78</TotalTime>
  <Words>385</Words>
  <Application>Microsoft Office PowerPoint</Application>
  <PresentationFormat>全屏显示(4:3)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凤舞九天</vt:lpstr>
      <vt:lpstr>Project title</vt:lpstr>
      <vt:lpstr>Main objectives of the project</vt:lpstr>
      <vt:lpstr>Usecase</vt:lpstr>
      <vt:lpstr>UC-10:Close cabinet</vt:lpstr>
      <vt:lpstr>UC-10:Close cabinet</vt:lpstr>
      <vt:lpstr>UC-11:Cabinet occupancy mark</vt:lpstr>
      <vt:lpstr>UC-11:Cabinet occupancy mark</vt:lpstr>
      <vt:lpstr>UC-12:Send pick-up code</vt:lpstr>
      <vt:lpstr>UC-12:Send pick-up 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cp:lastModifiedBy>Administrator</cp:lastModifiedBy>
  <cp:revision>12</cp:revision>
  <dcterms:modified xsi:type="dcterms:W3CDTF">2019-05-08T11:07:12Z</dcterms:modified>
</cp:coreProperties>
</file>