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7" r:id="rId6"/>
    <p:sldId id="258" r:id="rId7"/>
    <p:sldId id="263" r:id="rId8"/>
    <p:sldId id="264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AE4A0-1765-434E-9745-DA4B32543F4F}" v="73" dt="2023-11-28T09:56:31.766"/>
    <p1510:client id="{9DEBFCF8-0032-4C10-9B76-3BA4F4C7DE8F}" v="31" dt="2023-11-28T09:54:21.661"/>
    <p1510:client id="{B7EED7D2-E61D-4C78-A6A7-F2D0187528A9}" v="217" dt="2023-11-28T08:31:37.775"/>
    <p1510:client id="{E247C74E-7353-4695-8B87-42D6F0CA4B1B}" v="78" dt="2023-11-28T10:49:19.546"/>
    <p1510:client id="{EEE26667-555A-4EB3-8F23-82D36F085ABA}" v="68" dt="2023-11-28T09:58:37.683"/>
    <p1510:client id="{F9F493A4-CC3A-4634-AD53-F96CEB5C4DAD}" v="262" dt="2023-11-28T09:40:41.224"/>
    <p1510:client id="{FD2A7E47-FFC0-4D87-90B2-5EE5BD6DBD40}" v="82" dt="2023-11-28T08:54:3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Prins" userId="S::35829@ma-web.nl::f645f58c-4e51-40a6-8656-8bd07fba55b1" providerId="AD" clId="Web-{FD2A7E47-FFC0-4D87-90B2-5EE5BD6DBD40}"/>
    <pc:docChg chg="modSld">
      <pc:chgData name="Astrid Prins" userId="S::35829@ma-web.nl::f645f58c-4e51-40a6-8656-8bd07fba55b1" providerId="AD" clId="Web-{FD2A7E47-FFC0-4D87-90B2-5EE5BD6DBD40}" dt="2023-11-28T08:54:48.975" v="71"/>
      <pc:docMkLst>
        <pc:docMk/>
      </pc:docMkLst>
      <pc:sldChg chg="modSp">
        <pc:chgData name="Astrid Prins" userId="S::35829@ma-web.nl::f645f58c-4e51-40a6-8656-8bd07fba55b1" providerId="AD" clId="Web-{FD2A7E47-FFC0-4D87-90B2-5EE5BD6DBD40}" dt="2023-11-28T08:35:42.659" v="1" actId="20577"/>
        <pc:sldMkLst>
          <pc:docMk/>
          <pc:sldMk cId="34582279" sldId="257"/>
        </pc:sldMkLst>
        <pc:spChg chg="mod">
          <ac:chgData name="Astrid Prins" userId="S::35829@ma-web.nl::f645f58c-4e51-40a6-8656-8bd07fba55b1" providerId="AD" clId="Web-{FD2A7E47-FFC0-4D87-90B2-5EE5BD6DBD40}" dt="2023-11-28T08:35:42.659" v="1" actId="20577"/>
          <ac:spMkLst>
            <pc:docMk/>
            <pc:sldMk cId="34582279" sldId="257"/>
            <ac:spMk id="3" creationId="{938798F1-7DA7-FCE3-597B-6E39F4F01C13}"/>
          </ac:spMkLst>
        </pc:spChg>
      </pc:sldChg>
      <pc:sldChg chg="addSp modSp mod setBg">
        <pc:chgData name="Astrid Prins" userId="S::35829@ma-web.nl::f645f58c-4e51-40a6-8656-8bd07fba55b1" providerId="AD" clId="Web-{FD2A7E47-FFC0-4D87-90B2-5EE5BD6DBD40}" dt="2023-11-28T08:36:51.835" v="8" actId="20577"/>
        <pc:sldMkLst>
          <pc:docMk/>
          <pc:sldMk cId="901406978" sldId="258"/>
        </pc:sldMkLst>
        <pc:spChg chg="mod">
          <ac:chgData name="Astrid Prins" userId="S::35829@ma-web.nl::f645f58c-4e51-40a6-8656-8bd07fba55b1" providerId="AD" clId="Web-{FD2A7E47-FFC0-4D87-90B2-5EE5BD6DBD40}" dt="2023-11-28T08:35:56.988" v="6" actId="20577"/>
          <ac:spMkLst>
            <pc:docMk/>
            <pc:sldMk cId="901406978" sldId="258"/>
            <ac:spMk id="2" creationId="{480F9FDD-34AB-A5EE-7F9F-5EAEFCA05B2A}"/>
          </ac:spMkLst>
        </pc:spChg>
        <pc:spChg chg="mod">
          <ac:chgData name="Astrid Prins" userId="S::35829@ma-web.nl::f645f58c-4e51-40a6-8656-8bd07fba55b1" providerId="AD" clId="Web-{FD2A7E47-FFC0-4D87-90B2-5EE5BD6DBD40}" dt="2023-11-28T08:36:51.835" v="8" actId="20577"/>
          <ac:spMkLst>
            <pc:docMk/>
            <pc:sldMk cId="901406978" sldId="258"/>
            <ac:spMk id="3" creationId="{4F4984B5-A287-C5D4-1AC5-D91599395416}"/>
          </ac:spMkLst>
        </pc:spChg>
        <pc:spChg chg="add">
          <ac:chgData name="Astrid Prins" userId="S::35829@ma-web.nl::f645f58c-4e51-40a6-8656-8bd07fba55b1" providerId="AD" clId="Web-{FD2A7E47-FFC0-4D87-90B2-5EE5BD6DBD40}" dt="2023-11-28T08:35:50.003" v="3"/>
          <ac:spMkLst>
            <pc:docMk/>
            <pc:sldMk cId="901406978" sldId="258"/>
            <ac:spMk id="10" creationId="{DB66C9CD-6BF4-44CA-8078-0BB819080761}"/>
          </ac:spMkLst>
        </pc:spChg>
        <pc:picChg chg="mod">
          <ac:chgData name="Astrid Prins" userId="S::35829@ma-web.nl::f645f58c-4e51-40a6-8656-8bd07fba55b1" providerId="AD" clId="Web-{FD2A7E47-FFC0-4D87-90B2-5EE5BD6DBD40}" dt="2023-11-28T08:35:50.003" v="3"/>
          <ac:picMkLst>
            <pc:docMk/>
            <pc:sldMk cId="901406978" sldId="258"/>
            <ac:picMk id="4" creationId="{0772C328-FB7C-214C-6FC8-EF8235455536}"/>
          </ac:picMkLst>
        </pc:picChg>
        <pc:picChg chg="mod">
          <ac:chgData name="Astrid Prins" userId="S::35829@ma-web.nl::f645f58c-4e51-40a6-8656-8bd07fba55b1" providerId="AD" clId="Web-{FD2A7E47-FFC0-4D87-90B2-5EE5BD6DBD40}" dt="2023-11-28T08:35:50.003" v="3"/>
          <ac:picMkLst>
            <pc:docMk/>
            <pc:sldMk cId="901406978" sldId="258"/>
            <ac:picMk id="5" creationId="{916A9371-AA08-9CD1-B4A0-6250860B0210}"/>
          </ac:picMkLst>
        </pc:picChg>
        <pc:cxnChg chg="add">
          <ac:chgData name="Astrid Prins" userId="S::35829@ma-web.nl::f645f58c-4e51-40a6-8656-8bd07fba55b1" providerId="AD" clId="Web-{FD2A7E47-FFC0-4D87-90B2-5EE5BD6DBD40}" dt="2023-11-28T08:35:50.003" v="3"/>
          <ac:cxnSpMkLst>
            <pc:docMk/>
            <pc:sldMk cId="901406978" sldId="258"/>
            <ac:cxnSpMk id="12" creationId="{CC9CF63D-A2A3-4ECF-BC53-4B0D56918FB4}"/>
          </ac:cxnSpMkLst>
        </pc:cxnChg>
      </pc:sldChg>
      <pc:sldChg chg="addSp delSp modSp mod setBg">
        <pc:chgData name="Astrid Prins" userId="S::35829@ma-web.nl::f645f58c-4e51-40a6-8656-8bd07fba55b1" providerId="AD" clId="Web-{FD2A7E47-FFC0-4D87-90B2-5EE5BD6DBD40}" dt="2023-11-28T08:54:48.975" v="71"/>
        <pc:sldMkLst>
          <pc:docMk/>
          <pc:sldMk cId="3974336352" sldId="259"/>
        </pc:sldMkLst>
        <pc:spChg chg="mod">
          <ac:chgData name="Astrid Prins" userId="S::35829@ma-web.nl::f645f58c-4e51-40a6-8656-8bd07fba55b1" providerId="AD" clId="Web-{FD2A7E47-FFC0-4D87-90B2-5EE5BD6DBD40}" dt="2023-11-28T08:39:32.081" v="31"/>
          <ac:spMkLst>
            <pc:docMk/>
            <pc:sldMk cId="3974336352" sldId="259"/>
            <ac:spMk id="2" creationId="{39B95A2A-EBCB-8EFE-08F0-8DD8407A1526}"/>
          </ac:spMkLst>
        </pc:spChg>
        <pc:spChg chg="mod">
          <ac:chgData name="Astrid Prins" userId="S::35829@ma-web.nl::f645f58c-4e51-40a6-8656-8bd07fba55b1" providerId="AD" clId="Web-{FD2A7E47-FFC0-4D87-90B2-5EE5BD6DBD40}" dt="2023-11-28T08:39:32.081" v="31"/>
          <ac:spMkLst>
            <pc:docMk/>
            <pc:sldMk cId="3974336352" sldId="259"/>
            <ac:spMk id="3" creationId="{8AC408B0-005B-EA23-2A65-0E7A2C687C93}"/>
          </ac:spMkLst>
        </pc:spChg>
        <pc:spChg chg="add del">
          <ac:chgData name="Astrid Prins" userId="S::35829@ma-web.nl::f645f58c-4e51-40a6-8656-8bd07fba55b1" providerId="AD" clId="Web-{FD2A7E47-FFC0-4D87-90B2-5EE5BD6DBD40}" dt="2023-11-28T08:54:48.975" v="71"/>
          <ac:spMkLst>
            <pc:docMk/>
            <pc:sldMk cId="3974336352" sldId="259"/>
            <ac:spMk id="10" creationId="{DB66C9CD-6BF4-44CA-8078-0BB819080761}"/>
          </ac:spMkLst>
        </pc:spChg>
        <pc:spChg chg="add">
          <ac:chgData name="Astrid Prins" userId="S::35829@ma-web.nl::f645f58c-4e51-40a6-8656-8bd07fba55b1" providerId="AD" clId="Web-{FD2A7E47-FFC0-4D87-90B2-5EE5BD6DBD40}" dt="2023-11-28T08:54:48.975" v="71"/>
          <ac:spMkLst>
            <pc:docMk/>
            <pc:sldMk cId="3974336352" sldId="259"/>
            <ac:spMk id="17" creationId="{DB66C9CD-6BF4-44CA-8078-0BB819080761}"/>
          </ac:spMkLst>
        </pc:spChg>
        <pc:picChg chg="mod ord">
          <ac:chgData name="Astrid Prins" userId="S::35829@ma-web.nl::f645f58c-4e51-40a6-8656-8bd07fba55b1" providerId="AD" clId="Web-{FD2A7E47-FFC0-4D87-90B2-5EE5BD6DBD40}" dt="2023-11-28T08:54:48.975" v="71"/>
          <ac:picMkLst>
            <pc:docMk/>
            <pc:sldMk cId="3974336352" sldId="259"/>
            <ac:picMk id="4" creationId="{DF0CDF99-5063-5E5B-CBBD-8207CC5FC25A}"/>
          </ac:picMkLst>
        </pc:picChg>
        <pc:picChg chg="add del mod">
          <ac:chgData name="Astrid Prins" userId="S::35829@ma-web.nl::f645f58c-4e51-40a6-8656-8bd07fba55b1" providerId="AD" clId="Web-{FD2A7E47-FFC0-4D87-90B2-5EE5BD6DBD40}" dt="2023-11-28T08:54:28.083" v="69"/>
          <ac:picMkLst>
            <pc:docMk/>
            <pc:sldMk cId="3974336352" sldId="259"/>
            <ac:picMk id="5" creationId="{37C0B1C7-6B91-CEAA-B7A9-C8F30ADEF70D}"/>
          </ac:picMkLst>
        </pc:picChg>
        <pc:picChg chg="add mod">
          <ac:chgData name="Astrid Prins" userId="S::35829@ma-web.nl::f645f58c-4e51-40a6-8656-8bd07fba55b1" providerId="AD" clId="Web-{FD2A7E47-FFC0-4D87-90B2-5EE5BD6DBD40}" dt="2023-11-28T08:54:48.975" v="71"/>
          <ac:picMkLst>
            <pc:docMk/>
            <pc:sldMk cId="3974336352" sldId="259"/>
            <ac:picMk id="6" creationId="{AC606311-546C-82D7-1BCD-4E503CEB5281}"/>
          </ac:picMkLst>
        </pc:picChg>
        <pc:cxnChg chg="add del">
          <ac:chgData name="Astrid Prins" userId="S::35829@ma-web.nl::f645f58c-4e51-40a6-8656-8bd07fba55b1" providerId="AD" clId="Web-{FD2A7E47-FFC0-4D87-90B2-5EE5BD6DBD40}" dt="2023-11-28T08:54:48.975" v="71"/>
          <ac:cxnSpMkLst>
            <pc:docMk/>
            <pc:sldMk cId="3974336352" sldId="259"/>
            <ac:cxnSpMk id="12" creationId="{A4883115-95AC-4AB4-8B37-643D84A47033}"/>
          </ac:cxnSpMkLst>
        </pc:cxnChg>
        <pc:cxnChg chg="add">
          <ac:chgData name="Astrid Prins" userId="S::35829@ma-web.nl::f645f58c-4e51-40a6-8656-8bd07fba55b1" providerId="AD" clId="Web-{FD2A7E47-FFC0-4D87-90B2-5EE5BD6DBD40}" dt="2023-11-28T08:54:48.975" v="71"/>
          <ac:cxnSpMkLst>
            <pc:docMk/>
            <pc:sldMk cId="3974336352" sldId="259"/>
            <ac:cxnSpMk id="19" creationId="{A4883115-95AC-4AB4-8B37-643D84A47033}"/>
          </ac:cxnSpMkLst>
        </pc:cxnChg>
      </pc:sldChg>
      <pc:sldChg chg="addSp modSp mod setBg">
        <pc:chgData name="Astrid Prins" userId="S::35829@ma-web.nl::f645f58c-4e51-40a6-8656-8bd07fba55b1" providerId="AD" clId="Web-{FD2A7E47-FFC0-4D87-90B2-5EE5BD6DBD40}" dt="2023-11-28T08:52:31.981" v="68"/>
        <pc:sldMkLst>
          <pc:docMk/>
          <pc:sldMk cId="1231506760" sldId="260"/>
        </pc:sldMkLst>
        <pc:spChg chg="mod">
          <ac:chgData name="Astrid Prins" userId="S::35829@ma-web.nl::f645f58c-4e51-40a6-8656-8bd07fba55b1" providerId="AD" clId="Web-{FD2A7E47-FFC0-4D87-90B2-5EE5BD6DBD40}" dt="2023-11-28T08:52:31.981" v="68"/>
          <ac:spMkLst>
            <pc:docMk/>
            <pc:sldMk cId="1231506760" sldId="260"/>
            <ac:spMk id="2" creationId="{5B792307-F89E-59A6-0BD3-46F66B79BEF8}"/>
          </ac:spMkLst>
        </pc:spChg>
        <pc:spChg chg="mod">
          <ac:chgData name="Astrid Prins" userId="S::35829@ma-web.nl::f645f58c-4e51-40a6-8656-8bd07fba55b1" providerId="AD" clId="Web-{FD2A7E47-FFC0-4D87-90B2-5EE5BD6DBD40}" dt="2023-11-28T08:52:31.981" v="68"/>
          <ac:spMkLst>
            <pc:docMk/>
            <pc:sldMk cId="1231506760" sldId="260"/>
            <ac:spMk id="3" creationId="{2065ABCF-D873-B440-6E18-C3079983D7BE}"/>
          </ac:spMkLst>
        </pc:spChg>
        <pc:spChg chg="add">
          <ac:chgData name="Astrid Prins" userId="S::35829@ma-web.nl::f645f58c-4e51-40a6-8656-8bd07fba55b1" providerId="AD" clId="Web-{FD2A7E47-FFC0-4D87-90B2-5EE5BD6DBD40}" dt="2023-11-28T08:52:31.981" v="68"/>
          <ac:spMkLst>
            <pc:docMk/>
            <pc:sldMk cId="1231506760" sldId="260"/>
            <ac:spMk id="9" creationId="{DB66C9CD-6BF4-44CA-8078-0BB819080761}"/>
          </ac:spMkLst>
        </pc:spChg>
        <pc:picChg chg="add mod">
          <ac:chgData name="Astrid Prins" userId="S::35829@ma-web.nl::f645f58c-4e51-40a6-8656-8bd07fba55b1" providerId="AD" clId="Web-{FD2A7E47-FFC0-4D87-90B2-5EE5BD6DBD40}" dt="2023-11-28T08:52:31.981" v="68"/>
          <ac:picMkLst>
            <pc:docMk/>
            <pc:sldMk cId="1231506760" sldId="260"/>
            <ac:picMk id="4" creationId="{318FE034-441A-6A93-AA47-1D6F39FA2CE0}"/>
          </ac:picMkLst>
        </pc:picChg>
        <pc:cxnChg chg="add">
          <ac:chgData name="Astrid Prins" userId="S::35829@ma-web.nl::f645f58c-4e51-40a6-8656-8bd07fba55b1" providerId="AD" clId="Web-{FD2A7E47-FFC0-4D87-90B2-5EE5BD6DBD40}" dt="2023-11-28T08:52:31.981" v="68"/>
          <ac:cxnSpMkLst>
            <pc:docMk/>
            <pc:sldMk cId="1231506760" sldId="260"/>
            <ac:cxnSpMk id="11" creationId="{CC9CF63D-A2A3-4ECF-BC53-4B0D56918FB4}"/>
          </ac:cxnSpMkLst>
        </pc:cxnChg>
      </pc:sldChg>
      <pc:sldChg chg="modSp">
        <pc:chgData name="Astrid Prins" userId="S::35829@ma-web.nl::f645f58c-4e51-40a6-8656-8bd07fba55b1" providerId="AD" clId="Web-{FD2A7E47-FFC0-4D87-90B2-5EE5BD6DBD40}" dt="2023-11-28T08:40:59.447" v="45" actId="20577"/>
        <pc:sldMkLst>
          <pc:docMk/>
          <pc:sldMk cId="720233256" sldId="262"/>
        </pc:sldMkLst>
        <pc:spChg chg="mod">
          <ac:chgData name="Astrid Prins" userId="S::35829@ma-web.nl::f645f58c-4e51-40a6-8656-8bd07fba55b1" providerId="AD" clId="Web-{FD2A7E47-FFC0-4D87-90B2-5EE5BD6DBD40}" dt="2023-11-28T08:40:59.447" v="45" actId="20577"/>
          <ac:spMkLst>
            <pc:docMk/>
            <pc:sldMk cId="720233256" sldId="262"/>
            <ac:spMk id="5" creationId="{EFCDC509-3D4B-188F-90F5-2FAFACA92897}"/>
          </ac:spMkLst>
        </pc:spChg>
      </pc:sldChg>
    </pc:docChg>
  </pc:docChgLst>
  <pc:docChgLst>
    <pc:chgData name="Misha de Koning" userId="S::35289@ma-web.nl::636b9d15-887c-4d31-a809-0b33e28eb6f8" providerId="AD" clId="Web-{41AAE4A0-1765-434E-9745-DA4B32543F4F}"/>
    <pc:docChg chg="modSld">
      <pc:chgData name="Misha de Koning" userId="S::35289@ma-web.nl::636b9d15-887c-4d31-a809-0b33e28eb6f8" providerId="AD" clId="Web-{41AAE4A0-1765-434E-9745-DA4B32543F4F}" dt="2023-11-28T09:56:31.266" v="76" actId="20577"/>
      <pc:docMkLst>
        <pc:docMk/>
      </pc:docMkLst>
      <pc:sldChg chg="modSp">
        <pc:chgData name="Misha de Koning" userId="S::35289@ma-web.nl::636b9d15-887c-4d31-a809-0b33e28eb6f8" providerId="AD" clId="Web-{41AAE4A0-1765-434E-9745-DA4B32543F4F}" dt="2023-11-28T09:56:31.266" v="76" actId="20577"/>
        <pc:sldMkLst>
          <pc:docMk/>
          <pc:sldMk cId="2488229131" sldId="263"/>
        </pc:sldMkLst>
        <pc:spChg chg="mod">
          <ac:chgData name="Misha de Koning" userId="S::35289@ma-web.nl::636b9d15-887c-4d31-a809-0b33e28eb6f8" providerId="AD" clId="Web-{41AAE4A0-1765-434E-9745-DA4B32543F4F}" dt="2023-11-28T09:56:31.266" v="76" actId="20577"/>
          <ac:spMkLst>
            <pc:docMk/>
            <pc:sldMk cId="2488229131" sldId="263"/>
            <ac:spMk id="3" creationId="{A57541CE-FBA9-8EF2-C2C8-E34114F3ADB8}"/>
          </ac:spMkLst>
        </pc:spChg>
      </pc:sldChg>
    </pc:docChg>
  </pc:docChgLst>
  <pc:docChgLst>
    <pc:chgData name="Astrid Prins" userId="S::35829@ma-web.nl::f645f58c-4e51-40a6-8656-8bd07fba55b1" providerId="AD" clId="Web-{9DEBFCF8-0032-4C10-9B76-3BA4F4C7DE8F}"/>
    <pc:docChg chg="modSld">
      <pc:chgData name="Astrid Prins" userId="S::35829@ma-web.nl::f645f58c-4e51-40a6-8656-8bd07fba55b1" providerId="AD" clId="Web-{9DEBFCF8-0032-4C10-9B76-3BA4F4C7DE8F}" dt="2023-11-28T09:54:28.802" v="37"/>
      <pc:docMkLst>
        <pc:docMk/>
      </pc:docMkLst>
      <pc:sldChg chg="addSp delSp modSp">
        <pc:chgData name="Astrid Prins" userId="S::35829@ma-web.nl::f645f58c-4e51-40a6-8656-8bd07fba55b1" providerId="AD" clId="Web-{9DEBFCF8-0032-4C10-9B76-3BA4F4C7DE8F}" dt="2023-11-28T09:54:28.802" v="37"/>
        <pc:sldMkLst>
          <pc:docMk/>
          <pc:sldMk cId="901406978" sldId="258"/>
        </pc:sldMkLst>
        <pc:spChg chg="mod">
          <ac:chgData name="Astrid Prins" userId="S::35829@ma-web.nl::f645f58c-4e51-40a6-8656-8bd07fba55b1" providerId="AD" clId="Web-{9DEBFCF8-0032-4C10-9B76-3BA4F4C7DE8F}" dt="2023-11-28T09:54:02.347" v="33" actId="20577"/>
          <ac:spMkLst>
            <pc:docMk/>
            <pc:sldMk cId="901406978" sldId="258"/>
            <ac:spMk id="2" creationId="{480F9FDD-34AB-A5EE-7F9F-5EAEFCA05B2A}"/>
          </ac:spMkLst>
        </pc:spChg>
        <pc:spChg chg="del mod">
          <ac:chgData name="Astrid Prins" userId="S::35829@ma-web.nl::f645f58c-4e51-40a6-8656-8bd07fba55b1" providerId="AD" clId="Web-{9DEBFCF8-0032-4C10-9B76-3BA4F4C7DE8F}" dt="2023-11-28T09:54:21.661" v="36"/>
          <ac:spMkLst>
            <pc:docMk/>
            <pc:sldMk cId="901406978" sldId="258"/>
            <ac:spMk id="3" creationId="{4F4984B5-A287-C5D4-1AC5-D91599395416}"/>
          </ac:spMkLst>
        </pc:spChg>
        <pc:spChg chg="add mod ord">
          <ac:chgData name="Astrid Prins" userId="S::35829@ma-web.nl::f645f58c-4e51-40a6-8656-8bd07fba55b1" providerId="AD" clId="Web-{9DEBFCF8-0032-4C10-9B76-3BA4F4C7DE8F}" dt="2023-11-28T09:54:28.802" v="37"/>
          <ac:spMkLst>
            <pc:docMk/>
            <pc:sldMk cId="901406978" sldId="258"/>
            <ac:spMk id="8" creationId="{B1F31B59-2D09-DE85-1067-DEA1543A58AA}"/>
          </ac:spMkLst>
        </pc:spChg>
        <pc:spChg chg="del">
          <ac:chgData name="Astrid Prins" userId="S::35829@ma-web.nl::f645f58c-4e51-40a6-8656-8bd07fba55b1" providerId="AD" clId="Web-{9DEBFCF8-0032-4C10-9B76-3BA4F4C7DE8F}" dt="2023-11-28T09:54:28.802" v="37"/>
          <ac:spMkLst>
            <pc:docMk/>
            <pc:sldMk cId="901406978" sldId="258"/>
            <ac:spMk id="37" creationId="{1AEB7F98-32EC-40D3-89EE-C8433023163A}"/>
          </ac:spMkLst>
        </pc:spChg>
        <pc:spChg chg="add">
          <ac:chgData name="Astrid Prins" userId="S::35829@ma-web.nl::f645f58c-4e51-40a6-8656-8bd07fba55b1" providerId="AD" clId="Web-{9DEBFCF8-0032-4C10-9B76-3BA4F4C7DE8F}" dt="2023-11-28T09:54:28.802" v="37"/>
          <ac:spMkLst>
            <pc:docMk/>
            <pc:sldMk cId="901406978" sldId="258"/>
            <ac:spMk id="43" creationId="{1AEB7F98-32EC-40D3-89EE-C8433023163A}"/>
          </ac:spMkLst>
        </pc:spChg>
        <pc:cxnChg chg="del">
          <ac:chgData name="Astrid Prins" userId="S::35829@ma-web.nl::f645f58c-4e51-40a6-8656-8bd07fba55b1" providerId="AD" clId="Web-{9DEBFCF8-0032-4C10-9B76-3BA4F4C7DE8F}" dt="2023-11-28T09:54:28.802" v="37"/>
          <ac:cxnSpMkLst>
            <pc:docMk/>
            <pc:sldMk cId="901406978" sldId="258"/>
            <ac:cxnSpMk id="38" creationId="{5F9DBAEC-3457-411E-B9BF-3576C078BCD5}"/>
          </ac:cxnSpMkLst>
        </pc:cxnChg>
        <pc:cxnChg chg="add">
          <ac:chgData name="Astrid Prins" userId="S::35829@ma-web.nl::f645f58c-4e51-40a6-8656-8bd07fba55b1" providerId="AD" clId="Web-{9DEBFCF8-0032-4C10-9B76-3BA4F4C7DE8F}" dt="2023-11-28T09:54:28.802" v="37"/>
          <ac:cxnSpMkLst>
            <pc:docMk/>
            <pc:sldMk cId="901406978" sldId="258"/>
            <ac:cxnSpMk id="45" creationId="{5F9DBAEC-3457-411E-B9BF-3576C078BCD5}"/>
          </ac:cxnSpMkLst>
        </pc:cxnChg>
      </pc:sldChg>
      <pc:sldChg chg="addSp delSp modSp">
        <pc:chgData name="Astrid Prins" userId="S::35829@ma-web.nl::f645f58c-4e51-40a6-8656-8bd07fba55b1" providerId="AD" clId="Web-{9DEBFCF8-0032-4C10-9B76-3BA4F4C7DE8F}" dt="2023-11-28T09:51:22.836" v="21" actId="20577"/>
        <pc:sldMkLst>
          <pc:docMk/>
          <pc:sldMk cId="2488229131" sldId="263"/>
        </pc:sldMkLst>
        <pc:spChg chg="mod">
          <ac:chgData name="Astrid Prins" userId="S::35829@ma-web.nl::f645f58c-4e51-40a6-8656-8bd07fba55b1" providerId="AD" clId="Web-{9DEBFCF8-0032-4C10-9B76-3BA4F4C7DE8F}" dt="2023-11-28T09:49:56.018" v="8"/>
          <ac:spMkLst>
            <pc:docMk/>
            <pc:sldMk cId="2488229131" sldId="263"/>
            <ac:spMk id="2" creationId="{CCCE46B4-C6BA-36B1-E310-49CFC674E366}"/>
          </ac:spMkLst>
        </pc:spChg>
        <pc:spChg chg="mod ord">
          <ac:chgData name="Astrid Prins" userId="S::35829@ma-web.nl::f645f58c-4e51-40a6-8656-8bd07fba55b1" providerId="AD" clId="Web-{9DEBFCF8-0032-4C10-9B76-3BA4F4C7DE8F}" dt="2023-11-28T09:51:22.836" v="21" actId="20577"/>
          <ac:spMkLst>
            <pc:docMk/>
            <pc:sldMk cId="2488229131" sldId="263"/>
            <ac:spMk id="3" creationId="{A57541CE-FBA9-8EF2-C2C8-E34114F3ADB8}"/>
          </ac:spMkLst>
        </pc:spChg>
        <pc:spChg chg="add del">
          <ac:chgData name="Astrid Prins" userId="S::35829@ma-web.nl::f645f58c-4e51-40a6-8656-8bd07fba55b1" providerId="AD" clId="Web-{9DEBFCF8-0032-4C10-9B76-3BA4F4C7DE8F}" dt="2023-11-28T09:49:56.018" v="8"/>
          <ac:spMkLst>
            <pc:docMk/>
            <pc:sldMk cId="2488229131" sldId="263"/>
            <ac:spMk id="9" creationId="{3268346D-5E77-4906-AC8D-57FB88F111CD}"/>
          </ac:spMkLst>
        </pc:spChg>
        <pc:spChg chg="add del">
          <ac:chgData name="Astrid Prins" userId="S::35829@ma-web.nl::f645f58c-4e51-40a6-8656-8bd07fba55b1" providerId="AD" clId="Web-{9DEBFCF8-0032-4C10-9B76-3BA4F4C7DE8F}" dt="2023-11-28T09:49:53.299" v="3"/>
          <ac:spMkLst>
            <pc:docMk/>
            <pc:sldMk cId="2488229131" sldId="263"/>
            <ac:spMk id="16" creationId="{DB66C9CD-6BF4-44CA-8078-0BB819080761}"/>
          </ac:spMkLst>
        </pc:spChg>
        <pc:spChg chg="add del">
          <ac:chgData name="Astrid Prins" userId="S::35829@ma-web.nl::f645f58c-4e51-40a6-8656-8bd07fba55b1" providerId="AD" clId="Web-{9DEBFCF8-0032-4C10-9B76-3BA4F4C7DE8F}" dt="2023-11-28T09:49:54.596" v="5"/>
          <ac:spMkLst>
            <pc:docMk/>
            <pc:sldMk cId="2488229131" sldId="263"/>
            <ac:spMk id="20" creationId="{B65AA36A-D7CC-493C-A0EE-F8AC3564D17D}"/>
          </ac:spMkLst>
        </pc:spChg>
        <pc:spChg chg="add del">
          <ac:chgData name="Astrid Prins" userId="S::35829@ma-web.nl::f645f58c-4e51-40a6-8656-8bd07fba55b1" providerId="AD" clId="Web-{9DEBFCF8-0032-4C10-9B76-3BA4F4C7DE8F}" dt="2023-11-28T09:49:56.018" v="7"/>
          <ac:spMkLst>
            <pc:docMk/>
            <pc:sldMk cId="2488229131" sldId="263"/>
            <ac:spMk id="23" creationId="{C279C8A1-C4E4-4DE9-934E-91221AC99393}"/>
          </ac:spMkLst>
        </pc:spChg>
        <pc:spChg chg="add">
          <ac:chgData name="Astrid Prins" userId="S::35829@ma-web.nl::f645f58c-4e51-40a6-8656-8bd07fba55b1" providerId="AD" clId="Web-{9DEBFCF8-0032-4C10-9B76-3BA4F4C7DE8F}" dt="2023-11-28T09:49:56.018" v="8"/>
          <ac:spMkLst>
            <pc:docMk/>
            <pc:sldMk cId="2488229131" sldId="263"/>
            <ac:spMk id="26" creationId="{DB66C9CD-6BF4-44CA-8078-0BB819080761}"/>
          </ac:spMkLst>
        </pc:spChg>
        <pc:spChg chg="add">
          <ac:chgData name="Astrid Prins" userId="S::35829@ma-web.nl::f645f58c-4e51-40a6-8656-8bd07fba55b1" providerId="AD" clId="Web-{9DEBFCF8-0032-4C10-9B76-3BA4F4C7DE8F}" dt="2023-11-28T09:49:56.018" v="8"/>
          <ac:spMkLst>
            <pc:docMk/>
            <pc:sldMk cId="2488229131" sldId="263"/>
            <ac:spMk id="28" creationId="{E95A6F56-5B66-4656-B01E-938834D6A329}"/>
          </ac:spMkLst>
        </pc:spChg>
        <pc:picChg chg="add mod">
          <ac:chgData name="Astrid Prins" userId="S::35829@ma-web.nl::f645f58c-4e51-40a6-8656-8bd07fba55b1" providerId="AD" clId="Web-{9DEBFCF8-0032-4C10-9B76-3BA4F4C7DE8F}" dt="2023-11-28T09:49:56.018" v="8"/>
          <ac:picMkLst>
            <pc:docMk/>
            <pc:sldMk cId="2488229131" sldId="263"/>
            <ac:picMk id="4" creationId="{CDB5F670-AEA0-E0E3-62E5-E5D95156C4B1}"/>
          </ac:picMkLst>
        </pc:picChg>
        <pc:picChg chg="del">
          <ac:chgData name="Astrid Prins" userId="S::35829@ma-web.nl::f645f58c-4e51-40a6-8656-8bd07fba55b1" providerId="AD" clId="Web-{9DEBFCF8-0032-4C10-9B76-3BA4F4C7DE8F}" dt="2023-11-28T09:49:44.705" v="0"/>
          <ac:picMkLst>
            <pc:docMk/>
            <pc:sldMk cId="2488229131" sldId="263"/>
            <ac:picMk id="5" creationId="{B1CB9D2C-80F7-8A64-07EB-94E3D50B312B}"/>
          </ac:picMkLst>
        </pc:picChg>
        <pc:cxnChg chg="add del">
          <ac:chgData name="Astrid Prins" userId="S::35829@ma-web.nl::f645f58c-4e51-40a6-8656-8bd07fba55b1" providerId="AD" clId="Web-{9DEBFCF8-0032-4C10-9B76-3BA4F4C7DE8F}" dt="2023-11-28T09:49:56.018" v="8"/>
          <ac:cxnSpMkLst>
            <pc:docMk/>
            <pc:sldMk cId="2488229131" sldId="263"/>
            <ac:cxnSpMk id="11" creationId="{4CBC1FDF-AE13-4731-B38F-2761BDFDBB0E}"/>
          </ac:cxnSpMkLst>
        </pc:cxnChg>
        <pc:cxnChg chg="add del">
          <ac:chgData name="Astrid Prins" userId="S::35829@ma-web.nl::f645f58c-4e51-40a6-8656-8bd07fba55b1" providerId="AD" clId="Web-{9DEBFCF8-0032-4C10-9B76-3BA4F4C7DE8F}" dt="2023-11-28T09:49:53.299" v="3"/>
          <ac:cxnSpMkLst>
            <pc:docMk/>
            <pc:sldMk cId="2488229131" sldId="263"/>
            <ac:cxnSpMk id="18" creationId="{CC9CF63D-A2A3-4ECF-BC53-4B0D56918FB4}"/>
          </ac:cxnSpMkLst>
        </pc:cxnChg>
        <pc:cxnChg chg="add del">
          <ac:chgData name="Astrid Prins" userId="S::35829@ma-web.nl::f645f58c-4e51-40a6-8656-8bd07fba55b1" providerId="AD" clId="Web-{9DEBFCF8-0032-4C10-9B76-3BA4F4C7DE8F}" dt="2023-11-28T09:49:54.596" v="5"/>
          <ac:cxnSpMkLst>
            <pc:docMk/>
            <pc:sldMk cId="2488229131" sldId="263"/>
            <ac:cxnSpMk id="21" creationId="{1850A2DA-FC3C-4E59-9724-29CF2777D32C}"/>
          </ac:cxnSpMkLst>
        </pc:cxnChg>
        <pc:cxnChg chg="add del">
          <ac:chgData name="Astrid Prins" userId="S::35829@ma-web.nl::f645f58c-4e51-40a6-8656-8bd07fba55b1" providerId="AD" clId="Web-{9DEBFCF8-0032-4C10-9B76-3BA4F4C7DE8F}" dt="2023-11-28T09:49:56.018" v="7"/>
          <ac:cxnSpMkLst>
            <pc:docMk/>
            <pc:sldMk cId="2488229131" sldId="263"/>
            <ac:cxnSpMk id="24" creationId="{26C7ED5D-77C4-4564-8B1A-E55609CF44C4}"/>
          </ac:cxnSpMkLst>
        </pc:cxnChg>
        <pc:cxnChg chg="add">
          <ac:chgData name="Astrid Prins" userId="S::35829@ma-web.nl::f645f58c-4e51-40a6-8656-8bd07fba55b1" providerId="AD" clId="Web-{9DEBFCF8-0032-4C10-9B76-3BA4F4C7DE8F}" dt="2023-11-28T09:49:56.018" v="8"/>
          <ac:cxnSpMkLst>
            <pc:docMk/>
            <pc:sldMk cId="2488229131" sldId="263"/>
            <ac:cxnSpMk id="27" creationId="{76D745DA-D03E-47A2-9936-01C39D51A469}"/>
          </ac:cxnSpMkLst>
        </pc:cxnChg>
      </pc:sldChg>
    </pc:docChg>
  </pc:docChgLst>
  <pc:docChgLst>
    <pc:chgData name="Lee Barends" userId="S::23686@ma-web.nl::33789228-b308-47c1-a250-ef8e3269da4d" providerId="AD" clId="Web-{EEE26667-555A-4EB3-8F23-82D36F085ABA}"/>
    <pc:docChg chg="modSld">
      <pc:chgData name="Lee Barends" userId="S::23686@ma-web.nl::33789228-b308-47c1-a250-ef8e3269da4d" providerId="AD" clId="Web-{EEE26667-555A-4EB3-8F23-82D36F085ABA}" dt="2023-11-28T09:58:37.683" v="67" actId="20577"/>
      <pc:docMkLst>
        <pc:docMk/>
      </pc:docMkLst>
      <pc:sldChg chg="modSp">
        <pc:chgData name="Lee Barends" userId="S::23686@ma-web.nl::33789228-b308-47c1-a250-ef8e3269da4d" providerId="AD" clId="Web-{EEE26667-555A-4EB3-8F23-82D36F085ABA}" dt="2023-11-28T09:58:37.683" v="67" actId="20577"/>
        <pc:sldMkLst>
          <pc:docMk/>
          <pc:sldMk cId="901406978" sldId="258"/>
        </pc:sldMkLst>
        <pc:spChg chg="mod">
          <ac:chgData name="Lee Barends" userId="S::23686@ma-web.nl::33789228-b308-47c1-a250-ef8e3269da4d" providerId="AD" clId="Web-{EEE26667-555A-4EB3-8F23-82D36F085ABA}" dt="2023-11-28T09:58:37.683" v="67" actId="20577"/>
          <ac:spMkLst>
            <pc:docMk/>
            <pc:sldMk cId="901406978" sldId="258"/>
            <ac:spMk id="8" creationId="{B1F31B59-2D09-DE85-1067-DEA1543A58AA}"/>
          </ac:spMkLst>
        </pc:spChg>
      </pc:sldChg>
    </pc:docChg>
  </pc:docChgLst>
  <pc:docChgLst>
    <pc:chgData name="Astrid Prins" userId="S::35829@ma-web.nl::f645f58c-4e51-40a6-8656-8bd07fba55b1" providerId="AD" clId="Web-{E247C74E-7353-4695-8B87-42D6F0CA4B1B}"/>
    <pc:docChg chg="addSld delSld modSld">
      <pc:chgData name="Astrid Prins" userId="S::35829@ma-web.nl::f645f58c-4e51-40a6-8656-8bd07fba55b1" providerId="AD" clId="Web-{E247C74E-7353-4695-8B87-42D6F0CA4B1B}" dt="2023-11-28T10:49:19.546" v="73" actId="20577"/>
      <pc:docMkLst>
        <pc:docMk/>
      </pc:docMkLst>
      <pc:sldChg chg="delSp modSp">
        <pc:chgData name="Astrid Prins" userId="S::35829@ma-web.nl::f645f58c-4e51-40a6-8656-8bd07fba55b1" providerId="AD" clId="Web-{E247C74E-7353-4695-8B87-42D6F0CA4B1B}" dt="2023-11-28T10:44:03.289" v="18"/>
        <pc:sldMkLst>
          <pc:docMk/>
          <pc:sldMk cId="109857222" sldId="256"/>
        </pc:sldMkLst>
        <pc:spChg chg="mod">
          <ac:chgData name="Astrid Prins" userId="S::35829@ma-web.nl::f645f58c-4e51-40a6-8656-8bd07fba55b1" providerId="AD" clId="Web-{E247C74E-7353-4695-8B87-42D6F0CA4B1B}" dt="2023-11-28T10:43:31.631" v="17" actId="20577"/>
          <ac:spMkLst>
            <pc:docMk/>
            <pc:sldMk cId="109857222" sldId="256"/>
            <ac:spMk id="3" creationId="{00000000-0000-0000-0000-000000000000}"/>
          </ac:spMkLst>
        </pc:spChg>
        <pc:spChg chg="del topLvl">
          <ac:chgData name="Astrid Prins" userId="S::35829@ma-web.nl::f645f58c-4e51-40a6-8656-8bd07fba55b1" providerId="AD" clId="Web-{E247C74E-7353-4695-8B87-42D6F0CA4B1B}" dt="2023-11-28T10:44:03.289" v="18"/>
          <ac:spMkLst>
            <pc:docMk/>
            <pc:sldMk cId="109857222" sldId="256"/>
            <ac:spMk id="12" creationId="{9874D018-FDBA-4AD4-8C74-17D41F4FB69C}"/>
          </ac:spMkLst>
        </pc:spChg>
        <pc:grpChg chg="del">
          <ac:chgData name="Astrid Prins" userId="S::35829@ma-web.nl::f645f58c-4e51-40a6-8656-8bd07fba55b1" providerId="AD" clId="Web-{E247C74E-7353-4695-8B87-42D6F0CA4B1B}" dt="2023-11-28T10:44:03.289" v="18"/>
          <ac:grpSpMkLst>
            <pc:docMk/>
            <pc:sldMk cId="109857222" sldId="256"/>
            <ac:grpSpMk id="11" creationId="{50F37AA1-A09B-4E28-987B-38E5060E1BAE}"/>
          </ac:grpSpMkLst>
        </pc:grpChg>
        <pc:grpChg chg="topLvl">
          <ac:chgData name="Astrid Prins" userId="S::35829@ma-web.nl::f645f58c-4e51-40a6-8656-8bd07fba55b1" providerId="AD" clId="Web-{E247C74E-7353-4695-8B87-42D6F0CA4B1B}" dt="2023-11-28T10:44:03.289" v="18"/>
          <ac:grpSpMkLst>
            <pc:docMk/>
            <pc:sldMk cId="109857222" sldId="256"/>
            <ac:grpSpMk id="13" creationId="{DB43F5C4-EF74-49F4-97CB-97938DDC2FFA}"/>
          </ac:grpSpMkLst>
        </pc:grpChg>
      </pc:sldChg>
      <pc:sldChg chg="modSp">
        <pc:chgData name="Astrid Prins" userId="S::35829@ma-web.nl::f645f58c-4e51-40a6-8656-8bd07fba55b1" providerId="AD" clId="Web-{E247C74E-7353-4695-8B87-42D6F0CA4B1B}" dt="2023-11-28T10:49:19.546" v="73" actId="20577"/>
        <pc:sldMkLst>
          <pc:docMk/>
          <pc:sldMk cId="34582279" sldId="257"/>
        </pc:sldMkLst>
        <pc:spChg chg="mod">
          <ac:chgData name="Astrid Prins" userId="S::35829@ma-web.nl::f645f58c-4e51-40a6-8656-8bd07fba55b1" providerId="AD" clId="Web-{E247C74E-7353-4695-8B87-42D6F0CA4B1B}" dt="2023-11-28T10:49:19.546" v="73" actId="20577"/>
          <ac:spMkLst>
            <pc:docMk/>
            <pc:sldMk cId="34582279" sldId="257"/>
            <ac:spMk id="3" creationId="{938798F1-7DA7-FCE3-597B-6E39F4F01C13}"/>
          </ac:spMkLst>
        </pc:spChg>
      </pc:sldChg>
      <pc:sldChg chg="modSp">
        <pc:chgData name="Astrid Prins" userId="S::35829@ma-web.nl::f645f58c-4e51-40a6-8656-8bd07fba55b1" providerId="AD" clId="Web-{E247C74E-7353-4695-8B87-42D6F0CA4B1B}" dt="2023-11-28T10:43:09.395" v="7" actId="20577"/>
        <pc:sldMkLst>
          <pc:docMk/>
          <pc:sldMk cId="1607172057" sldId="264"/>
        </pc:sldMkLst>
        <pc:spChg chg="mod">
          <ac:chgData name="Astrid Prins" userId="S::35829@ma-web.nl::f645f58c-4e51-40a6-8656-8bd07fba55b1" providerId="AD" clId="Web-{E247C74E-7353-4695-8B87-42D6F0CA4B1B}" dt="2023-11-28T10:43:09.395" v="7" actId="20577"/>
          <ac:spMkLst>
            <pc:docMk/>
            <pc:sldMk cId="1607172057" sldId="264"/>
            <ac:spMk id="2" creationId="{2DF7903B-DA71-74C5-34D3-AC8B3B0EF4C2}"/>
          </ac:spMkLst>
        </pc:spChg>
      </pc:sldChg>
      <pc:sldChg chg="modSp new del">
        <pc:chgData name="Astrid Prins" userId="S::35829@ma-web.nl::f645f58c-4e51-40a6-8656-8bd07fba55b1" providerId="AD" clId="Web-{E247C74E-7353-4695-8B87-42D6F0CA4B1B}" dt="2023-11-28T10:47:22.147" v="28"/>
        <pc:sldMkLst>
          <pc:docMk/>
          <pc:sldMk cId="738213235" sldId="265"/>
        </pc:sldMkLst>
        <pc:spChg chg="mod">
          <ac:chgData name="Astrid Prins" userId="S::35829@ma-web.nl::f645f58c-4e51-40a6-8656-8bd07fba55b1" providerId="AD" clId="Web-{E247C74E-7353-4695-8B87-42D6F0CA4B1B}" dt="2023-11-28T10:47:20.053" v="27" actId="20577"/>
          <ac:spMkLst>
            <pc:docMk/>
            <pc:sldMk cId="738213235" sldId="265"/>
            <ac:spMk id="2" creationId="{1EE37F9A-48DB-F0E4-3BAA-7A44024D2170}"/>
          </ac:spMkLst>
        </pc:spChg>
      </pc:sldChg>
      <pc:sldChg chg="new del">
        <pc:chgData name="Astrid Prins" userId="S::35829@ma-web.nl::f645f58c-4e51-40a6-8656-8bd07fba55b1" providerId="AD" clId="Web-{E247C74E-7353-4695-8B87-42D6F0CA4B1B}" dt="2023-11-28T10:47:25.069" v="30"/>
        <pc:sldMkLst>
          <pc:docMk/>
          <pc:sldMk cId="1815634759" sldId="265"/>
        </pc:sldMkLst>
      </pc:sldChg>
      <pc:sldChg chg="addSp delSp modSp new del">
        <pc:chgData name="Astrid Prins" userId="S::35829@ma-web.nl::f645f58c-4e51-40a6-8656-8bd07fba55b1" providerId="AD" clId="Web-{E247C74E-7353-4695-8B87-42D6F0CA4B1B}" dt="2023-11-28T10:48:56.700" v="55"/>
        <pc:sldMkLst>
          <pc:docMk/>
          <pc:sldMk cId="3545036286" sldId="265"/>
        </pc:sldMkLst>
        <pc:spChg chg="mod">
          <ac:chgData name="Astrid Prins" userId="S::35829@ma-web.nl::f645f58c-4e51-40a6-8656-8bd07fba55b1" providerId="AD" clId="Web-{E247C74E-7353-4695-8B87-42D6F0CA4B1B}" dt="2023-11-28T10:47:33.288" v="33" actId="20577"/>
          <ac:spMkLst>
            <pc:docMk/>
            <pc:sldMk cId="3545036286" sldId="265"/>
            <ac:spMk id="2" creationId="{61D5A79F-97D8-8907-8CA9-CB7D64644FCA}"/>
          </ac:spMkLst>
        </pc:spChg>
        <pc:spChg chg="mod">
          <ac:chgData name="Astrid Prins" userId="S::35829@ma-web.nl::f645f58c-4e51-40a6-8656-8bd07fba55b1" providerId="AD" clId="Web-{E247C74E-7353-4695-8B87-42D6F0CA4B1B}" dt="2023-11-28T10:48:12.807" v="50" actId="20577"/>
          <ac:spMkLst>
            <pc:docMk/>
            <pc:sldMk cId="3545036286" sldId="265"/>
            <ac:spMk id="3" creationId="{63F89CC6-B3B9-8159-51CD-2B7C311800D0}"/>
          </ac:spMkLst>
        </pc:spChg>
        <pc:picChg chg="add del mod">
          <ac:chgData name="Astrid Prins" userId="S::35829@ma-web.nl::f645f58c-4e51-40a6-8656-8bd07fba55b1" providerId="AD" clId="Web-{E247C74E-7353-4695-8B87-42D6F0CA4B1B}" dt="2023-11-28T10:48:49.106" v="54"/>
          <ac:picMkLst>
            <pc:docMk/>
            <pc:sldMk cId="3545036286" sldId="265"/>
            <ac:picMk id="4" creationId="{F9795C44-9F29-931F-AC82-CF516AF92813}"/>
          </ac:picMkLst>
        </pc:picChg>
        <pc:picChg chg="add del mod">
          <ac:chgData name="Astrid Prins" userId="S::35829@ma-web.nl::f645f58c-4e51-40a6-8656-8bd07fba55b1" providerId="AD" clId="Web-{E247C74E-7353-4695-8B87-42D6F0CA4B1B}" dt="2023-11-28T10:48:47.918" v="53"/>
          <ac:picMkLst>
            <pc:docMk/>
            <pc:sldMk cId="3545036286" sldId="265"/>
            <ac:picMk id="5" creationId="{207E0514-4A1D-B1B4-5884-88761235C0AA}"/>
          </ac:picMkLst>
        </pc:picChg>
      </pc:sldChg>
    </pc:docChg>
  </pc:docChgLst>
  <pc:docChgLst>
    <pc:chgData name="Astrid Prins" userId="S::35829@ma-web.nl::f645f58c-4e51-40a6-8656-8bd07fba55b1" providerId="AD" clId="Web-{F9F493A4-CC3A-4634-AD53-F96CEB5C4DAD}"/>
    <pc:docChg chg="addSld delSld modSld">
      <pc:chgData name="Astrid Prins" userId="S::35829@ma-web.nl::f645f58c-4e51-40a6-8656-8bd07fba55b1" providerId="AD" clId="Web-{F9F493A4-CC3A-4634-AD53-F96CEB5C4DAD}" dt="2023-11-28T09:40:41.224" v="252" actId="20577"/>
      <pc:docMkLst>
        <pc:docMk/>
      </pc:docMkLst>
      <pc:sldChg chg="modSp">
        <pc:chgData name="Astrid Prins" userId="S::35829@ma-web.nl::f645f58c-4e51-40a6-8656-8bd07fba55b1" providerId="AD" clId="Web-{F9F493A4-CC3A-4634-AD53-F96CEB5C4DAD}" dt="2023-11-28T09:29:27.656" v="91" actId="20577"/>
        <pc:sldMkLst>
          <pc:docMk/>
          <pc:sldMk cId="34582279" sldId="257"/>
        </pc:sldMkLst>
        <pc:spChg chg="mod">
          <ac:chgData name="Astrid Prins" userId="S::35829@ma-web.nl::f645f58c-4e51-40a6-8656-8bd07fba55b1" providerId="AD" clId="Web-{F9F493A4-CC3A-4634-AD53-F96CEB5C4DAD}" dt="2023-11-28T09:29:27.656" v="91" actId="20577"/>
          <ac:spMkLst>
            <pc:docMk/>
            <pc:sldMk cId="34582279" sldId="257"/>
            <ac:spMk id="3" creationId="{938798F1-7DA7-FCE3-597B-6E39F4F01C13}"/>
          </ac:spMkLst>
        </pc:spChg>
      </pc:sldChg>
      <pc:sldChg chg="addSp delSp modSp">
        <pc:chgData name="Astrid Prins" userId="S::35829@ma-web.nl::f645f58c-4e51-40a6-8656-8bd07fba55b1" providerId="AD" clId="Web-{F9F493A4-CC3A-4634-AD53-F96CEB5C4DAD}" dt="2023-11-28T09:40:24.130" v="243" actId="20577"/>
        <pc:sldMkLst>
          <pc:docMk/>
          <pc:sldMk cId="901406978" sldId="258"/>
        </pc:sldMkLst>
        <pc:spChg chg="mod">
          <ac:chgData name="Astrid Prins" userId="S::35829@ma-web.nl::f645f58c-4e51-40a6-8656-8bd07fba55b1" providerId="AD" clId="Web-{F9F493A4-CC3A-4634-AD53-F96CEB5C4DAD}" dt="2023-11-28T09:22:01.080" v="45"/>
          <ac:spMkLst>
            <pc:docMk/>
            <pc:sldMk cId="901406978" sldId="258"/>
            <ac:spMk id="2" creationId="{480F9FDD-34AB-A5EE-7F9F-5EAEFCA05B2A}"/>
          </ac:spMkLst>
        </pc:spChg>
        <pc:spChg chg="mod">
          <ac:chgData name="Astrid Prins" userId="S::35829@ma-web.nl::f645f58c-4e51-40a6-8656-8bd07fba55b1" providerId="AD" clId="Web-{F9F493A4-CC3A-4634-AD53-F96CEB5C4DAD}" dt="2023-11-28T09:40:24.130" v="243" actId="20577"/>
          <ac:spMkLst>
            <pc:docMk/>
            <pc:sldMk cId="901406978" sldId="258"/>
            <ac:spMk id="3" creationId="{4F4984B5-A287-C5D4-1AC5-D91599395416}"/>
          </ac:spMkLst>
        </pc:spChg>
        <pc:spChg chg="add del">
          <ac:chgData name="Astrid Prins" userId="S::35829@ma-web.nl::f645f58c-4e51-40a6-8656-8bd07fba55b1" providerId="AD" clId="Web-{F9F493A4-CC3A-4634-AD53-F96CEB5C4DAD}" dt="2023-11-28T09:21:22.235" v="37"/>
          <ac:spMkLst>
            <pc:docMk/>
            <pc:sldMk cId="901406978" sldId="258"/>
            <ac:spMk id="10" creationId="{DB66C9CD-6BF4-44CA-8078-0BB819080761}"/>
          </ac:spMkLst>
        </pc:spChg>
        <pc:spChg chg="add del">
          <ac:chgData name="Astrid Prins" userId="S::35829@ma-web.nl::f645f58c-4e51-40a6-8656-8bd07fba55b1" providerId="AD" clId="Web-{F9F493A4-CC3A-4634-AD53-F96CEB5C4DAD}" dt="2023-11-28T09:21:19.719" v="34"/>
          <ac:spMkLst>
            <pc:docMk/>
            <pc:sldMk cId="901406978" sldId="258"/>
            <ac:spMk id="17" creationId="{DB66C9CD-6BF4-44CA-8078-0BB819080761}"/>
          </ac:spMkLst>
        </pc:spChg>
        <pc:spChg chg="add del">
          <ac:chgData name="Astrid Prins" userId="S::35829@ma-web.nl::f645f58c-4e51-40a6-8656-8bd07fba55b1" providerId="AD" clId="Web-{F9F493A4-CC3A-4634-AD53-F96CEB5C4DAD}" dt="2023-11-28T09:21:22.235" v="36"/>
          <ac:spMkLst>
            <pc:docMk/>
            <pc:sldMk cId="901406978" sldId="258"/>
            <ac:spMk id="21" creationId="{DB66C9CD-6BF4-44CA-8078-0BB819080761}"/>
          </ac:spMkLst>
        </pc:spChg>
        <pc:spChg chg="add del">
          <ac:chgData name="Astrid Prins" userId="S::35829@ma-web.nl::f645f58c-4e51-40a6-8656-8bd07fba55b1" providerId="AD" clId="Web-{F9F493A4-CC3A-4634-AD53-F96CEB5C4DAD}" dt="2023-11-28T09:22:01.080" v="45"/>
          <ac:spMkLst>
            <pc:docMk/>
            <pc:sldMk cId="901406978" sldId="258"/>
            <ac:spMk id="24" creationId="{DB66C9CD-6BF4-44CA-8078-0BB819080761}"/>
          </ac:spMkLst>
        </pc:spChg>
        <pc:spChg chg="add del">
          <ac:chgData name="Astrid Prins" userId="S::35829@ma-web.nl::f645f58c-4e51-40a6-8656-8bd07fba55b1" providerId="AD" clId="Web-{F9F493A4-CC3A-4634-AD53-F96CEB5C4DAD}" dt="2023-11-28T09:21:55.111" v="40"/>
          <ac:spMkLst>
            <pc:docMk/>
            <pc:sldMk cId="901406978" sldId="258"/>
            <ac:spMk id="30" creationId="{1AEB7F98-32EC-40D3-89EE-C8433023163A}"/>
          </ac:spMkLst>
        </pc:spChg>
        <pc:spChg chg="add del">
          <ac:chgData name="Astrid Prins" userId="S::35829@ma-web.nl::f645f58c-4e51-40a6-8656-8bd07fba55b1" providerId="AD" clId="Web-{F9F493A4-CC3A-4634-AD53-F96CEB5C4DAD}" dt="2023-11-28T09:21:57.564" v="42"/>
          <ac:spMkLst>
            <pc:docMk/>
            <pc:sldMk cId="901406978" sldId="258"/>
            <ac:spMk id="33" creationId="{1AEB7F98-32EC-40D3-89EE-C8433023163A}"/>
          </ac:spMkLst>
        </pc:spChg>
        <pc:spChg chg="add del">
          <ac:chgData name="Astrid Prins" userId="S::35829@ma-web.nl::f645f58c-4e51-40a6-8656-8bd07fba55b1" providerId="AD" clId="Web-{F9F493A4-CC3A-4634-AD53-F96CEB5C4DAD}" dt="2023-11-28T09:22:01.080" v="44"/>
          <ac:spMkLst>
            <pc:docMk/>
            <pc:sldMk cId="901406978" sldId="258"/>
            <ac:spMk id="35" creationId="{DB66C9CD-6BF4-44CA-8078-0BB819080761}"/>
          </ac:spMkLst>
        </pc:spChg>
        <pc:spChg chg="add">
          <ac:chgData name="Astrid Prins" userId="S::35829@ma-web.nl::f645f58c-4e51-40a6-8656-8bd07fba55b1" providerId="AD" clId="Web-{F9F493A4-CC3A-4634-AD53-F96CEB5C4DAD}" dt="2023-11-28T09:22:01.080" v="45"/>
          <ac:spMkLst>
            <pc:docMk/>
            <pc:sldMk cId="901406978" sldId="258"/>
            <ac:spMk id="37" creationId="{1AEB7F98-32EC-40D3-89EE-C8433023163A}"/>
          </ac:spMkLst>
        </pc:spChg>
        <pc:picChg chg="mod ord">
          <ac:chgData name="Astrid Prins" userId="S::35829@ma-web.nl::f645f58c-4e51-40a6-8656-8bd07fba55b1" providerId="AD" clId="Web-{F9F493A4-CC3A-4634-AD53-F96CEB5C4DAD}" dt="2023-11-28T09:22:01.080" v="45"/>
          <ac:picMkLst>
            <pc:docMk/>
            <pc:sldMk cId="901406978" sldId="258"/>
            <ac:picMk id="4" creationId="{0772C328-FB7C-214C-6FC8-EF8235455536}"/>
          </ac:picMkLst>
        </pc:picChg>
        <pc:picChg chg="del">
          <ac:chgData name="Astrid Prins" userId="S::35829@ma-web.nl::f645f58c-4e51-40a6-8656-8bd07fba55b1" providerId="AD" clId="Web-{F9F493A4-CC3A-4634-AD53-F96CEB5C4DAD}" dt="2023-11-28T09:21:11.828" v="31"/>
          <ac:picMkLst>
            <pc:docMk/>
            <pc:sldMk cId="901406978" sldId="258"/>
            <ac:picMk id="5" creationId="{916A9371-AA08-9CD1-B4A0-6250860B0210}"/>
          </ac:picMkLst>
        </pc:picChg>
        <pc:picChg chg="add mod ord">
          <ac:chgData name="Astrid Prins" userId="S::35829@ma-web.nl::f645f58c-4e51-40a6-8656-8bd07fba55b1" providerId="AD" clId="Web-{F9F493A4-CC3A-4634-AD53-F96CEB5C4DAD}" dt="2023-11-28T09:22:01.080" v="45"/>
          <ac:picMkLst>
            <pc:docMk/>
            <pc:sldMk cId="901406978" sldId="258"/>
            <ac:picMk id="6" creationId="{FA21469C-53D3-DF88-F689-196B680FD729}"/>
          </ac:picMkLst>
        </pc:picChg>
        <pc:picChg chg="add mod ord">
          <ac:chgData name="Astrid Prins" userId="S::35829@ma-web.nl::f645f58c-4e51-40a6-8656-8bd07fba55b1" providerId="AD" clId="Web-{F9F493A4-CC3A-4634-AD53-F96CEB5C4DAD}" dt="2023-11-28T09:22:01.080" v="45"/>
          <ac:picMkLst>
            <pc:docMk/>
            <pc:sldMk cId="901406978" sldId="258"/>
            <ac:picMk id="7" creationId="{72C1C923-AB92-5A70-E810-F337F5C8C7C0}"/>
          </ac:picMkLst>
        </pc:picChg>
        <pc:cxnChg chg="add del">
          <ac:chgData name="Astrid Prins" userId="S::35829@ma-web.nl::f645f58c-4e51-40a6-8656-8bd07fba55b1" providerId="AD" clId="Web-{F9F493A4-CC3A-4634-AD53-F96CEB5C4DAD}" dt="2023-11-28T09:21:22.235" v="37"/>
          <ac:cxnSpMkLst>
            <pc:docMk/>
            <pc:sldMk cId="901406978" sldId="258"/>
            <ac:cxnSpMk id="12" creationId="{CC9CF63D-A2A3-4ECF-BC53-4B0D56918FB4}"/>
          </ac:cxnSpMkLst>
        </pc:cxnChg>
        <pc:cxnChg chg="add del">
          <ac:chgData name="Astrid Prins" userId="S::35829@ma-web.nl::f645f58c-4e51-40a6-8656-8bd07fba55b1" providerId="AD" clId="Web-{F9F493A4-CC3A-4634-AD53-F96CEB5C4DAD}" dt="2023-11-28T09:21:19.719" v="34"/>
          <ac:cxnSpMkLst>
            <pc:docMk/>
            <pc:sldMk cId="901406978" sldId="258"/>
            <ac:cxnSpMk id="19" creationId="{CC9CF63D-A2A3-4ECF-BC53-4B0D56918FB4}"/>
          </ac:cxnSpMkLst>
        </pc:cxnChg>
        <pc:cxnChg chg="add del">
          <ac:chgData name="Astrid Prins" userId="S::35829@ma-web.nl::f645f58c-4e51-40a6-8656-8bd07fba55b1" providerId="AD" clId="Web-{F9F493A4-CC3A-4634-AD53-F96CEB5C4DAD}" dt="2023-11-28T09:21:22.235" v="36"/>
          <ac:cxnSpMkLst>
            <pc:docMk/>
            <pc:sldMk cId="901406978" sldId="258"/>
            <ac:cxnSpMk id="22" creationId="{A4883115-95AC-4AB4-8B37-643D84A47033}"/>
          </ac:cxnSpMkLst>
        </pc:cxnChg>
        <pc:cxnChg chg="add del">
          <ac:chgData name="Astrid Prins" userId="S::35829@ma-web.nl::f645f58c-4e51-40a6-8656-8bd07fba55b1" providerId="AD" clId="Web-{F9F493A4-CC3A-4634-AD53-F96CEB5C4DAD}" dt="2023-11-28T09:22:01.080" v="45"/>
          <ac:cxnSpMkLst>
            <pc:docMk/>
            <pc:sldMk cId="901406978" sldId="258"/>
            <ac:cxnSpMk id="25" creationId="{D0EEDDC9-FB66-476F-8A4E-864FF75F377D}"/>
          </ac:cxnSpMkLst>
        </pc:cxnChg>
        <pc:cxnChg chg="add del">
          <ac:chgData name="Astrid Prins" userId="S::35829@ma-web.nl::f645f58c-4e51-40a6-8656-8bd07fba55b1" providerId="AD" clId="Web-{F9F493A4-CC3A-4634-AD53-F96CEB5C4DAD}" dt="2023-11-28T09:21:57.564" v="42"/>
          <ac:cxnSpMkLst>
            <pc:docMk/>
            <pc:sldMk cId="901406978" sldId="258"/>
            <ac:cxnSpMk id="32" creationId="{5F9DBAEC-3457-411E-B9BF-3576C078BCD5}"/>
          </ac:cxnSpMkLst>
        </pc:cxnChg>
        <pc:cxnChg chg="add">
          <ac:chgData name="Astrid Prins" userId="S::35829@ma-web.nl::f645f58c-4e51-40a6-8656-8bd07fba55b1" providerId="AD" clId="Web-{F9F493A4-CC3A-4634-AD53-F96CEB5C4DAD}" dt="2023-11-28T09:22:01.080" v="45"/>
          <ac:cxnSpMkLst>
            <pc:docMk/>
            <pc:sldMk cId="901406978" sldId="258"/>
            <ac:cxnSpMk id="38" creationId="{5F9DBAEC-3457-411E-B9BF-3576C078BCD5}"/>
          </ac:cxnSpMkLst>
        </pc:cxnChg>
      </pc:sldChg>
      <pc:sldChg chg="modSp">
        <pc:chgData name="Astrid Prins" userId="S::35829@ma-web.nl::f645f58c-4e51-40a6-8656-8bd07fba55b1" providerId="AD" clId="Web-{F9F493A4-CC3A-4634-AD53-F96CEB5C4DAD}" dt="2023-11-28T09:40:36.318" v="249" actId="20577"/>
        <pc:sldMkLst>
          <pc:docMk/>
          <pc:sldMk cId="3974336352" sldId="259"/>
        </pc:sldMkLst>
        <pc:spChg chg="mod">
          <ac:chgData name="Astrid Prins" userId="S::35829@ma-web.nl::f645f58c-4e51-40a6-8656-8bd07fba55b1" providerId="AD" clId="Web-{F9F493A4-CC3A-4634-AD53-F96CEB5C4DAD}" dt="2023-11-28T09:40:36.318" v="249" actId="20577"/>
          <ac:spMkLst>
            <pc:docMk/>
            <pc:sldMk cId="3974336352" sldId="259"/>
            <ac:spMk id="3" creationId="{8AC408B0-005B-EA23-2A65-0E7A2C687C93}"/>
          </ac:spMkLst>
        </pc:spChg>
      </pc:sldChg>
      <pc:sldChg chg="addSp delSp modSp">
        <pc:chgData name="Astrid Prins" userId="S::35829@ma-web.nl::f645f58c-4e51-40a6-8656-8bd07fba55b1" providerId="AD" clId="Web-{F9F493A4-CC3A-4634-AD53-F96CEB5C4DAD}" dt="2023-11-28T09:40:38.849" v="251" actId="20577"/>
        <pc:sldMkLst>
          <pc:docMk/>
          <pc:sldMk cId="1231506760" sldId="260"/>
        </pc:sldMkLst>
        <pc:spChg chg="mod">
          <ac:chgData name="Astrid Prins" userId="S::35829@ma-web.nl::f645f58c-4e51-40a6-8656-8bd07fba55b1" providerId="AD" clId="Web-{F9F493A4-CC3A-4634-AD53-F96CEB5C4DAD}" dt="2023-11-28T09:40:38.849" v="251" actId="20577"/>
          <ac:spMkLst>
            <pc:docMk/>
            <pc:sldMk cId="1231506760" sldId="260"/>
            <ac:spMk id="3" creationId="{2065ABCF-D873-B440-6E18-C3079983D7BE}"/>
          </ac:spMkLst>
        </pc:spChg>
        <pc:picChg chg="del">
          <ac:chgData name="Astrid Prins" userId="S::35829@ma-web.nl::f645f58c-4e51-40a6-8656-8bd07fba55b1" providerId="AD" clId="Web-{F9F493A4-CC3A-4634-AD53-F96CEB5C4DAD}" dt="2023-11-28T09:09:47.416" v="0"/>
          <ac:picMkLst>
            <pc:docMk/>
            <pc:sldMk cId="1231506760" sldId="260"/>
            <ac:picMk id="4" creationId="{318FE034-441A-6A93-AA47-1D6F39FA2CE0}"/>
          </ac:picMkLst>
        </pc:picChg>
        <pc:picChg chg="add mod">
          <ac:chgData name="Astrid Prins" userId="S::35829@ma-web.nl::f645f58c-4e51-40a6-8656-8bd07fba55b1" providerId="AD" clId="Web-{F9F493A4-CC3A-4634-AD53-F96CEB5C4DAD}" dt="2023-11-28T09:10:20.480" v="2" actId="1076"/>
          <ac:picMkLst>
            <pc:docMk/>
            <pc:sldMk cId="1231506760" sldId="260"/>
            <ac:picMk id="5" creationId="{8F54D411-5CEC-FFCA-0C61-B7C159C002B9}"/>
          </ac:picMkLst>
        </pc:picChg>
        <pc:picChg chg="add mod">
          <ac:chgData name="Astrid Prins" userId="S::35829@ma-web.nl::f645f58c-4e51-40a6-8656-8bd07fba55b1" providerId="AD" clId="Web-{F9F493A4-CC3A-4634-AD53-F96CEB5C4DAD}" dt="2023-11-28T09:31:06.253" v="93" actId="1076"/>
          <ac:picMkLst>
            <pc:docMk/>
            <pc:sldMk cId="1231506760" sldId="260"/>
            <ac:picMk id="6" creationId="{01A6EC86-0BF9-0D4B-511E-5687576EBC9E}"/>
          </ac:picMkLst>
        </pc:picChg>
      </pc:sldChg>
      <pc:sldChg chg="addSp modSp mod setBg">
        <pc:chgData name="Astrid Prins" userId="S::35829@ma-web.nl::f645f58c-4e51-40a6-8656-8bd07fba55b1" providerId="AD" clId="Web-{F9F493A4-CC3A-4634-AD53-F96CEB5C4DAD}" dt="2023-11-28T09:40:41.224" v="252" actId="20577"/>
        <pc:sldMkLst>
          <pc:docMk/>
          <pc:sldMk cId="310306090" sldId="261"/>
        </pc:sldMkLst>
        <pc:spChg chg="mod">
          <ac:chgData name="Astrid Prins" userId="S::35829@ma-web.nl::f645f58c-4e51-40a6-8656-8bd07fba55b1" providerId="AD" clId="Web-{F9F493A4-CC3A-4634-AD53-F96CEB5C4DAD}" dt="2023-11-28T09:37:12.921" v="228"/>
          <ac:spMkLst>
            <pc:docMk/>
            <pc:sldMk cId="310306090" sldId="261"/>
            <ac:spMk id="2" creationId="{3CA6CC7E-80E4-CFD7-C59F-33B63B4660B1}"/>
          </ac:spMkLst>
        </pc:spChg>
        <pc:spChg chg="mod">
          <ac:chgData name="Astrid Prins" userId="S::35829@ma-web.nl::f645f58c-4e51-40a6-8656-8bd07fba55b1" providerId="AD" clId="Web-{F9F493A4-CC3A-4634-AD53-F96CEB5C4DAD}" dt="2023-11-28T09:40:41.224" v="252" actId="20577"/>
          <ac:spMkLst>
            <pc:docMk/>
            <pc:sldMk cId="310306090" sldId="261"/>
            <ac:spMk id="3" creationId="{D314F1E1-F3EB-5112-8C7B-17E09DF1FD86}"/>
          </ac:spMkLst>
        </pc:spChg>
        <pc:spChg chg="add">
          <ac:chgData name="Astrid Prins" userId="S::35829@ma-web.nl::f645f58c-4e51-40a6-8656-8bd07fba55b1" providerId="AD" clId="Web-{F9F493A4-CC3A-4634-AD53-F96CEB5C4DAD}" dt="2023-11-28T09:37:12.921" v="228"/>
          <ac:spMkLst>
            <pc:docMk/>
            <pc:sldMk cId="310306090" sldId="261"/>
            <ac:spMk id="9" creationId="{C279C8A1-C4E4-4DE9-934E-91221AC99393}"/>
          </ac:spMkLst>
        </pc:spChg>
        <pc:picChg chg="add">
          <ac:chgData name="Astrid Prins" userId="S::35829@ma-web.nl::f645f58c-4e51-40a6-8656-8bd07fba55b1" providerId="AD" clId="Web-{F9F493A4-CC3A-4634-AD53-F96CEB5C4DAD}" dt="2023-11-28T09:37:12.921" v="228"/>
          <ac:picMkLst>
            <pc:docMk/>
            <pc:sldMk cId="310306090" sldId="261"/>
            <ac:picMk id="5" creationId="{51D5AFE7-3440-AC44-E470-028EF637C0C1}"/>
          </ac:picMkLst>
        </pc:picChg>
        <pc:cxnChg chg="add">
          <ac:chgData name="Astrid Prins" userId="S::35829@ma-web.nl::f645f58c-4e51-40a6-8656-8bd07fba55b1" providerId="AD" clId="Web-{F9F493A4-CC3A-4634-AD53-F96CEB5C4DAD}" dt="2023-11-28T09:37:12.921" v="228"/>
          <ac:cxnSpMkLst>
            <pc:docMk/>
            <pc:sldMk cId="310306090" sldId="261"/>
            <ac:cxnSpMk id="11" creationId="{26C7ED5D-77C4-4564-8B1A-E55609CF44C4}"/>
          </ac:cxnSpMkLst>
        </pc:cxnChg>
      </pc:sldChg>
      <pc:sldChg chg="addSp delSp modSp del">
        <pc:chgData name="Astrid Prins" userId="S::35829@ma-web.nl::f645f58c-4e51-40a6-8656-8bd07fba55b1" providerId="AD" clId="Web-{F9F493A4-CC3A-4634-AD53-F96CEB5C4DAD}" dt="2023-11-28T09:36:31.044" v="215"/>
        <pc:sldMkLst>
          <pc:docMk/>
          <pc:sldMk cId="720233256" sldId="262"/>
        </pc:sldMkLst>
        <pc:spChg chg="mod">
          <ac:chgData name="Astrid Prins" userId="S::35829@ma-web.nl::f645f58c-4e51-40a6-8656-8bd07fba55b1" providerId="AD" clId="Web-{F9F493A4-CC3A-4634-AD53-F96CEB5C4DAD}" dt="2023-11-28T09:20:41.780" v="30" actId="20577"/>
          <ac:spMkLst>
            <pc:docMk/>
            <pc:sldMk cId="720233256" sldId="262"/>
            <ac:spMk id="2" creationId="{70B3A771-0688-DFAC-92A4-B0206843DC1E}"/>
          </ac:spMkLst>
        </pc:spChg>
        <pc:spChg chg="mod">
          <ac:chgData name="Astrid Prins" userId="S::35829@ma-web.nl::f645f58c-4e51-40a6-8656-8bd07fba55b1" providerId="AD" clId="Web-{F9F493A4-CC3A-4634-AD53-F96CEB5C4DAD}" dt="2023-11-28T09:35:25.605" v="166" actId="20577"/>
          <ac:spMkLst>
            <pc:docMk/>
            <pc:sldMk cId="720233256" sldId="262"/>
            <ac:spMk id="5" creationId="{EFCDC509-3D4B-188F-90F5-2FAFACA92897}"/>
          </ac:spMkLst>
        </pc:spChg>
        <pc:picChg chg="add del mod">
          <ac:chgData name="Astrid Prins" userId="S::35829@ma-web.nl::f645f58c-4e51-40a6-8656-8bd07fba55b1" providerId="AD" clId="Web-{F9F493A4-CC3A-4634-AD53-F96CEB5C4DAD}" dt="2023-11-28T09:35:50.262" v="184"/>
          <ac:picMkLst>
            <pc:docMk/>
            <pc:sldMk cId="720233256" sldId="262"/>
            <ac:picMk id="4" creationId="{674D220F-50E9-40C4-10E5-4CDF94899CB6}"/>
          </ac:picMkLst>
        </pc:picChg>
      </pc:sldChg>
      <pc:sldChg chg="addSp modSp new mod setBg">
        <pc:chgData name="Astrid Prins" userId="S::35829@ma-web.nl::f645f58c-4e51-40a6-8656-8bd07fba55b1" providerId="AD" clId="Web-{F9F493A4-CC3A-4634-AD53-F96CEB5C4DAD}" dt="2023-11-28T09:40:28.896" v="245" actId="20577"/>
        <pc:sldMkLst>
          <pc:docMk/>
          <pc:sldMk cId="2488229131" sldId="263"/>
        </pc:sldMkLst>
        <pc:spChg chg="mod">
          <ac:chgData name="Astrid Prins" userId="S::35829@ma-web.nl::f645f58c-4e51-40a6-8656-8bd07fba55b1" providerId="AD" clId="Web-{F9F493A4-CC3A-4634-AD53-F96CEB5C4DAD}" dt="2023-11-28T09:37:25.171" v="229"/>
          <ac:spMkLst>
            <pc:docMk/>
            <pc:sldMk cId="2488229131" sldId="263"/>
            <ac:spMk id="2" creationId="{CCCE46B4-C6BA-36B1-E310-49CFC674E366}"/>
          </ac:spMkLst>
        </pc:spChg>
        <pc:spChg chg="mod">
          <ac:chgData name="Astrid Prins" userId="S::35829@ma-web.nl::f645f58c-4e51-40a6-8656-8bd07fba55b1" providerId="AD" clId="Web-{F9F493A4-CC3A-4634-AD53-F96CEB5C4DAD}" dt="2023-11-28T09:40:28.896" v="245" actId="20577"/>
          <ac:spMkLst>
            <pc:docMk/>
            <pc:sldMk cId="2488229131" sldId="263"/>
            <ac:spMk id="3" creationId="{A57541CE-FBA9-8EF2-C2C8-E34114F3ADB8}"/>
          </ac:spMkLst>
        </pc:spChg>
        <pc:spChg chg="add">
          <ac:chgData name="Astrid Prins" userId="S::35829@ma-web.nl::f645f58c-4e51-40a6-8656-8bd07fba55b1" providerId="AD" clId="Web-{F9F493A4-CC3A-4634-AD53-F96CEB5C4DAD}" dt="2023-11-28T09:37:25.171" v="229"/>
          <ac:spMkLst>
            <pc:docMk/>
            <pc:sldMk cId="2488229131" sldId="263"/>
            <ac:spMk id="9" creationId="{3268346D-5E77-4906-AC8D-57FB88F111CD}"/>
          </ac:spMkLst>
        </pc:spChg>
        <pc:picChg chg="add">
          <ac:chgData name="Astrid Prins" userId="S::35829@ma-web.nl::f645f58c-4e51-40a6-8656-8bd07fba55b1" providerId="AD" clId="Web-{F9F493A4-CC3A-4634-AD53-F96CEB5C4DAD}" dt="2023-11-28T09:37:25.171" v="229"/>
          <ac:picMkLst>
            <pc:docMk/>
            <pc:sldMk cId="2488229131" sldId="263"/>
            <ac:picMk id="5" creationId="{B1CB9D2C-80F7-8A64-07EB-94E3D50B312B}"/>
          </ac:picMkLst>
        </pc:picChg>
        <pc:cxnChg chg="add">
          <ac:chgData name="Astrid Prins" userId="S::35829@ma-web.nl::f645f58c-4e51-40a6-8656-8bd07fba55b1" providerId="AD" clId="Web-{F9F493A4-CC3A-4634-AD53-F96CEB5C4DAD}" dt="2023-11-28T09:37:25.171" v="229"/>
          <ac:cxnSpMkLst>
            <pc:docMk/>
            <pc:sldMk cId="2488229131" sldId="263"/>
            <ac:cxnSpMk id="11" creationId="{4CBC1FDF-AE13-4731-B38F-2761BDFDBB0E}"/>
          </ac:cxnSpMkLst>
        </pc:cxnChg>
      </pc:sldChg>
      <pc:sldChg chg="addSp modSp new mod setBg">
        <pc:chgData name="Astrid Prins" userId="S::35829@ma-web.nl::f645f58c-4e51-40a6-8656-8bd07fba55b1" providerId="AD" clId="Web-{F9F493A4-CC3A-4634-AD53-F96CEB5C4DAD}" dt="2023-11-28T09:40:32.318" v="247" actId="20577"/>
        <pc:sldMkLst>
          <pc:docMk/>
          <pc:sldMk cId="1607172057" sldId="264"/>
        </pc:sldMkLst>
        <pc:spChg chg="mod">
          <ac:chgData name="Astrid Prins" userId="S::35829@ma-web.nl::f645f58c-4e51-40a6-8656-8bd07fba55b1" providerId="AD" clId="Web-{F9F493A4-CC3A-4634-AD53-F96CEB5C4DAD}" dt="2023-11-28T09:36:18.028" v="214"/>
          <ac:spMkLst>
            <pc:docMk/>
            <pc:sldMk cId="1607172057" sldId="264"/>
            <ac:spMk id="2" creationId="{2DF7903B-DA71-74C5-34D3-AC8B3B0EF4C2}"/>
          </ac:spMkLst>
        </pc:spChg>
        <pc:spChg chg="mod ord">
          <ac:chgData name="Astrid Prins" userId="S::35829@ma-web.nl::f645f58c-4e51-40a6-8656-8bd07fba55b1" providerId="AD" clId="Web-{F9F493A4-CC3A-4634-AD53-F96CEB5C4DAD}" dt="2023-11-28T09:40:32.318" v="247" actId="20577"/>
          <ac:spMkLst>
            <pc:docMk/>
            <pc:sldMk cId="1607172057" sldId="264"/>
            <ac:spMk id="3" creationId="{AC92E84E-EA46-A706-E9E7-8B2FE6CBC6FB}"/>
          </ac:spMkLst>
        </pc:spChg>
        <pc:spChg chg="add">
          <ac:chgData name="Astrid Prins" userId="S::35829@ma-web.nl::f645f58c-4e51-40a6-8656-8bd07fba55b1" providerId="AD" clId="Web-{F9F493A4-CC3A-4634-AD53-F96CEB5C4DAD}" dt="2023-11-28T09:36:18.028" v="214"/>
          <ac:spMkLst>
            <pc:docMk/>
            <pc:sldMk cId="1607172057" sldId="264"/>
            <ac:spMk id="9" creationId="{B65AA36A-D7CC-493C-A0EE-F8AC3564D17D}"/>
          </ac:spMkLst>
        </pc:spChg>
        <pc:picChg chg="add mod">
          <ac:chgData name="Astrid Prins" userId="S::35829@ma-web.nl::f645f58c-4e51-40a6-8656-8bd07fba55b1" providerId="AD" clId="Web-{F9F493A4-CC3A-4634-AD53-F96CEB5C4DAD}" dt="2023-11-28T09:36:18.028" v="214"/>
          <ac:picMkLst>
            <pc:docMk/>
            <pc:sldMk cId="1607172057" sldId="264"/>
            <ac:picMk id="4" creationId="{F24C9414-6637-D02F-5815-535B2F54EA62}"/>
          </ac:picMkLst>
        </pc:picChg>
        <pc:cxnChg chg="add">
          <ac:chgData name="Astrid Prins" userId="S::35829@ma-web.nl::f645f58c-4e51-40a6-8656-8bd07fba55b1" providerId="AD" clId="Web-{F9F493A4-CC3A-4634-AD53-F96CEB5C4DAD}" dt="2023-11-28T09:36:18.028" v="214"/>
          <ac:cxnSpMkLst>
            <pc:docMk/>
            <pc:sldMk cId="1607172057" sldId="264"/>
            <ac:cxnSpMk id="11" creationId="{1850A2DA-FC3C-4E59-9724-29CF2777D32C}"/>
          </ac:cxnSpMkLst>
        </pc:cxnChg>
      </pc:sldChg>
    </pc:docChg>
  </pc:docChgLst>
  <pc:docChgLst>
    <pc:chgData name="Astrid Prins" userId="S::35829@ma-web.nl::f645f58c-4e51-40a6-8656-8bd07fba55b1" providerId="AD" clId="Web-{B7EED7D2-E61D-4C78-A6A7-F2D0187528A9}"/>
    <pc:docChg chg="addSld modSld addMainMaster delMainMaster">
      <pc:chgData name="Astrid Prins" userId="S::35829@ma-web.nl::f645f58c-4e51-40a6-8656-8bd07fba55b1" providerId="AD" clId="Web-{B7EED7D2-E61D-4C78-A6A7-F2D0187528A9}" dt="2023-11-28T08:31:37.775" v="203" actId="20577"/>
      <pc:docMkLst>
        <pc:docMk/>
      </pc:docMkLst>
      <pc:sldChg chg="addSp modSp mod setBg modClrScheme chgLayout">
        <pc:chgData name="Astrid Prins" userId="S::35829@ma-web.nl::f645f58c-4e51-40a6-8656-8bd07fba55b1" providerId="AD" clId="Web-{B7EED7D2-E61D-4C78-A6A7-F2D0187528A9}" dt="2023-11-28T08:17:44.906" v="13"/>
        <pc:sldMkLst>
          <pc:docMk/>
          <pc:sldMk cId="109857222" sldId="256"/>
        </pc:sldMkLst>
        <pc:spChg chg="mod">
          <ac:chgData name="Astrid Prins" userId="S::35829@ma-web.nl::f645f58c-4e51-40a6-8656-8bd07fba55b1" providerId="AD" clId="Web-{B7EED7D2-E61D-4C78-A6A7-F2D0187528A9}" dt="2023-11-28T08:17:44.906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trid Prins" userId="S::35829@ma-web.nl::f645f58c-4e51-40a6-8656-8bd07fba55b1" providerId="AD" clId="Web-{B7EED7D2-E61D-4C78-A6A7-F2D0187528A9}" dt="2023-11-28T08:17:44.906" v="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trid Prins" userId="S::35829@ma-web.nl::f645f58c-4e51-40a6-8656-8bd07fba55b1" providerId="AD" clId="Web-{B7EED7D2-E61D-4C78-A6A7-F2D0187528A9}" dt="2023-11-28T08:17:44.906" v="13"/>
          <ac:spMkLst>
            <pc:docMk/>
            <pc:sldMk cId="109857222" sldId="256"/>
            <ac:spMk id="9" creationId="{3011B0B3-5679-4759-90B8-3B908C4CBD21}"/>
          </ac:spMkLst>
        </pc:spChg>
        <pc:grpChg chg="add">
          <ac:chgData name="Astrid Prins" userId="S::35829@ma-web.nl::f645f58c-4e51-40a6-8656-8bd07fba55b1" providerId="AD" clId="Web-{B7EED7D2-E61D-4C78-A6A7-F2D0187528A9}" dt="2023-11-28T08:17:44.906" v="13"/>
          <ac:grpSpMkLst>
            <pc:docMk/>
            <pc:sldMk cId="109857222" sldId="256"/>
            <ac:grpSpMk id="11" creationId="{50F37AA1-A09B-4E28-987B-38E5060E1BAE}"/>
          </ac:grpSpMkLst>
        </pc:grpChg>
        <pc:picChg chg="add">
          <ac:chgData name="Astrid Prins" userId="S::35829@ma-web.nl::f645f58c-4e51-40a6-8656-8bd07fba55b1" providerId="AD" clId="Web-{B7EED7D2-E61D-4C78-A6A7-F2D0187528A9}" dt="2023-11-28T08:17:44.906" v="13"/>
          <ac:picMkLst>
            <pc:docMk/>
            <pc:sldMk cId="109857222" sldId="256"/>
            <ac:picMk id="4" creationId="{0DFB6D44-7710-937E-CAF2-44D379E9FE28}"/>
          </ac:picMkLst>
        </pc:picChg>
      </pc:sldChg>
      <pc:sldChg chg="modSp new">
        <pc:chgData name="Astrid Prins" userId="S::35829@ma-web.nl::f645f58c-4e51-40a6-8656-8bd07fba55b1" providerId="AD" clId="Web-{B7EED7D2-E61D-4C78-A6A7-F2D0187528A9}" dt="2023-11-28T08:19:04.018" v="60" actId="20577"/>
        <pc:sldMkLst>
          <pc:docMk/>
          <pc:sldMk cId="34582279" sldId="257"/>
        </pc:sldMkLst>
        <pc:spChg chg="mod">
          <ac:chgData name="Astrid Prins" userId="S::35829@ma-web.nl::f645f58c-4e51-40a6-8656-8bd07fba55b1" providerId="AD" clId="Web-{B7EED7D2-E61D-4C78-A6A7-F2D0187528A9}" dt="2023-11-28T08:19:04.018" v="60" actId="20577"/>
          <ac:spMkLst>
            <pc:docMk/>
            <pc:sldMk cId="34582279" sldId="257"/>
            <ac:spMk id="2" creationId="{D21F3616-C372-5697-5817-1B5D5AA160E5}"/>
          </ac:spMkLst>
        </pc:spChg>
        <pc:spChg chg="mod">
          <ac:chgData name="Astrid Prins" userId="S::35829@ma-web.nl::f645f58c-4e51-40a6-8656-8bd07fba55b1" providerId="AD" clId="Web-{B7EED7D2-E61D-4C78-A6A7-F2D0187528A9}" dt="2023-11-28T08:18:55.486" v="57" actId="20577"/>
          <ac:spMkLst>
            <pc:docMk/>
            <pc:sldMk cId="34582279" sldId="257"/>
            <ac:spMk id="3" creationId="{938798F1-7DA7-FCE3-597B-6E39F4F01C13}"/>
          </ac:spMkLst>
        </pc:spChg>
      </pc:sldChg>
      <pc:sldChg chg="addSp modSp new">
        <pc:chgData name="Astrid Prins" userId="S::35829@ma-web.nl::f645f58c-4e51-40a6-8656-8bd07fba55b1" providerId="AD" clId="Web-{B7EED7D2-E61D-4C78-A6A7-F2D0187528A9}" dt="2023-11-28T08:29:49.991" v="169" actId="20577"/>
        <pc:sldMkLst>
          <pc:docMk/>
          <pc:sldMk cId="901406978" sldId="258"/>
        </pc:sldMkLst>
        <pc:spChg chg="mod">
          <ac:chgData name="Astrid Prins" userId="S::35829@ma-web.nl::f645f58c-4e51-40a6-8656-8bd07fba55b1" providerId="AD" clId="Web-{B7EED7D2-E61D-4C78-A6A7-F2D0187528A9}" dt="2023-11-28T08:29:46.225" v="168" actId="20577"/>
          <ac:spMkLst>
            <pc:docMk/>
            <pc:sldMk cId="901406978" sldId="258"/>
            <ac:spMk id="2" creationId="{480F9FDD-34AB-A5EE-7F9F-5EAEFCA05B2A}"/>
          </ac:spMkLst>
        </pc:spChg>
        <pc:spChg chg="mod">
          <ac:chgData name="Astrid Prins" userId="S::35829@ma-web.nl::f645f58c-4e51-40a6-8656-8bd07fba55b1" providerId="AD" clId="Web-{B7EED7D2-E61D-4C78-A6A7-F2D0187528A9}" dt="2023-11-28T08:29:49.991" v="169" actId="20577"/>
          <ac:spMkLst>
            <pc:docMk/>
            <pc:sldMk cId="901406978" sldId="258"/>
            <ac:spMk id="3" creationId="{4F4984B5-A287-C5D4-1AC5-D91599395416}"/>
          </ac:spMkLst>
        </pc:spChg>
        <pc:picChg chg="add mod">
          <ac:chgData name="Astrid Prins" userId="S::35829@ma-web.nl::f645f58c-4e51-40a6-8656-8bd07fba55b1" providerId="AD" clId="Web-{B7EED7D2-E61D-4C78-A6A7-F2D0187528A9}" dt="2023-11-28T08:26:15" v="163" actId="1076"/>
          <ac:picMkLst>
            <pc:docMk/>
            <pc:sldMk cId="901406978" sldId="258"/>
            <ac:picMk id="4" creationId="{0772C328-FB7C-214C-6FC8-EF8235455536}"/>
          </ac:picMkLst>
        </pc:picChg>
        <pc:picChg chg="add mod">
          <ac:chgData name="Astrid Prins" userId="S::35829@ma-web.nl::f645f58c-4e51-40a6-8656-8bd07fba55b1" providerId="AD" clId="Web-{B7EED7D2-E61D-4C78-A6A7-F2D0187528A9}" dt="2023-11-28T08:20:59.928" v="103" actId="1076"/>
          <ac:picMkLst>
            <pc:docMk/>
            <pc:sldMk cId="901406978" sldId="258"/>
            <ac:picMk id="5" creationId="{916A9371-AA08-9CD1-B4A0-6250860B0210}"/>
          </ac:picMkLst>
        </pc:picChg>
      </pc:sldChg>
      <pc:sldChg chg="addSp modSp new">
        <pc:chgData name="Astrid Prins" userId="S::35829@ma-web.nl::f645f58c-4e51-40a6-8656-8bd07fba55b1" providerId="AD" clId="Web-{B7EED7D2-E61D-4C78-A6A7-F2D0187528A9}" dt="2023-11-28T08:31:37.775" v="203" actId="20577"/>
        <pc:sldMkLst>
          <pc:docMk/>
          <pc:sldMk cId="3974336352" sldId="259"/>
        </pc:sldMkLst>
        <pc:spChg chg="mod">
          <ac:chgData name="Astrid Prins" userId="S::35829@ma-web.nl::f645f58c-4e51-40a6-8656-8bd07fba55b1" providerId="AD" clId="Web-{B7EED7D2-E61D-4C78-A6A7-F2D0187528A9}" dt="2023-11-28T08:21:49.476" v="110" actId="20577"/>
          <ac:spMkLst>
            <pc:docMk/>
            <pc:sldMk cId="3974336352" sldId="259"/>
            <ac:spMk id="2" creationId="{39B95A2A-EBCB-8EFE-08F0-8DD8407A1526}"/>
          </ac:spMkLst>
        </pc:spChg>
        <pc:spChg chg="mod">
          <ac:chgData name="Astrid Prins" userId="S::35829@ma-web.nl::f645f58c-4e51-40a6-8656-8bd07fba55b1" providerId="AD" clId="Web-{B7EED7D2-E61D-4C78-A6A7-F2D0187528A9}" dt="2023-11-28T08:31:37.775" v="203" actId="20577"/>
          <ac:spMkLst>
            <pc:docMk/>
            <pc:sldMk cId="3974336352" sldId="259"/>
            <ac:spMk id="3" creationId="{8AC408B0-005B-EA23-2A65-0E7A2C687C93}"/>
          </ac:spMkLst>
        </pc:spChg>
        <pc:picChg chg="add mod">
          <ac:chgData name="Astrid Prins" userId="S::35829@ma-web.nl::f645f58c-4e51-40a6-8656-8bd07fba55b1" providerId="AD" clId="Web-{B7EED7D2-E61D-4C78-A6A7-F2D0187528A9}" dt="2023-11-28T08:22:04.508" v="116" actId="1076"/>
          <ac:picMkLst>
            <pc:docMk/>
            <pc:sldMk cId="3974336352" sldId="259"/>
            <ac:picMk id="4" creationId="{DF0CDF99-5063-5E5B-CBBD-8207CC5FC25A}"/>
          </ac:picMkLst>
        </pc:picChg>
      </pc:sldChg>
      <pc:sldChg chg="modSp new">
        <pc:chgData name="Astrid Prins" userId="S::35829@ma-web.nl::f645f58c-4e51-40a6-8656-8bd07fba55b1" providerId="AD" clId="Web-{B7EED7D2-E61D-4C78-A6A7-F2D0187528A9}" dt="2023-11-28T08:24:32.590" v="154" actId="20577"/>
        <pc:sldMkLst>
          <pc:docMk/>
          <pc:sldMk cId="1231506760" sldId="260"/>
        </pc:sldMkLst>
        <pc:spChg chg="mod">
          <ac:chgData name="Astrid Prins" userId="S::35829@ma-web.nl::f645f58c-4e51-40a6-8656-8bd07fba55b1" providerId="AD" clId="Web-{B7EED7D2-E61D-4C78-A6A7-F2D0187528A9}" dt="2023-11-28T08:24:32.590" v="154" actId="20577"/>
          <ac:spMkLst>
            <pc:docMk/>
            <pc:sldMk cId="1231506760" sldId="260"/>
            <ac:spMk id="2" creationId="{5B792307-F89E-59A6-0BD3-46F66B79BEF8}"/>
          </ac:spMkLst>
        </pc:spChg>
      </pc:sldChg>
      <pc:sldChg chg="modSp new">
        <pc:chgData name="Astrid Prins" userId="S::35829@ma-web.nl::f645f58c-4e51-40a6-8656-8bd07fba55b1" providerId="AD" clId="Web-{B7EED7D2-E61D-4C78-A6A7-F2D0187528A9}" dt="2023-11-28T08:24:48.544" v="161" actId="20577"/>
        <pc:sldMkLst>
          <pc:docMk/>
          <pc:sldMk cId="310306090" sldId="261"/>
        </pc:sldMkLst>
        <pc:spChg chg="mod">
          <ac:chgData name="Astrid Prins" userId="S::35829@ma-web.nl::f645f58c-4e51-40a6-8656-8bd07fba55b1" providerId="AD" clId="Web-{B7EED7D2-E61D-4C78-A6A7-F2D0187528A9}" dt="2023-11-28T08:24:43.825" v="159" actId="20577"/>
          <ac:spMkLst>
            <pc:docMk/>
            <pc:sldMk cId="310306090" sldId="261"/>
            <ac:spMk id="2" creationId="{3CA6CC7E-80E4-CFD7-C59F-33B63B4660B1}"/>
          </ac:spMkLst>
        </pc:spChg>
        <pc:spChg chg="mod">
          <ac:chgData name="Astrid Prins" userId="S::35829@ma-web.nl::f645f58c-4e51-40a6-8656-8bd07fba55b1" providerId="AD" clId="Web-{B7EED7D2-E61D-4C78-A6A7-F2D0187528A9}" dt="2023-11-28T08:24:48.544" v="161" actId="20577"/>
          <ac:spMkLst>
            <pc:docMk/>
            <pc:sldMk cId="310306090" sldId="261"/>
            <ac:spMk id="3" creationId="{D314F1E1-F3EB-5112-8C7B-17E09DF1FD86}"/>
          </ac:spMkLst>
        </pc:spChg>
      </pc:sldChg>
      <pc:sldChg chg="addSp delSp modSp new">
        <pc:chgData name="Astrid Prins" userId="S::35829@ma-web.nl::f645f58c-4e51-40a6-8656-8bd07fba55b1" providerId="AD" clId="Web-{B7EED7D2-E61D-4C78-A6A7-F2D0187528A9}" dt="2023-11-28T08:30:58.727" v="186" actId="20577"/>
        <pc:sldMkLst>
          <pc:docMk/>
          <pc:sldMk cId="720233256" sldId="262"/>
        </pc:sldMkLst>
        <pc:spChg chg="mod">
          <ac:chgData name="Astrid Prins" userId="S::35829@ma-web.nl::f645f58c-4e51-40a6-8656-8bd07fba55b1" providerId="AD" clId="Web-{B7EED7D2-E61D-4C78-A6A7-F2D0187528A9}" dt="2023-11-28T08:30:00.382" v="172" actId="20577"/>
          <ac:spMkLst>
            <pc:docMk/>
            <pc:sldMk cId="720233256" sldId="262"/>
            <ac:spMk id="2" creationId="{70B3A771-0688-DFAC-92A4-B0206843DC1E}"/>
          </ac:spMkLst>
        </pc:spChg>
        <pc:spChg chg="mod">
          <ac:chgData name="Astrid Prins" userId="S::35829@ma-web.nl::f645f58c-4e51-40a6-8656-8bd07fba55b1" providerId="AD" clId="Web-{B7EED7D2-E61D-4C78-A6A7-F2D0187528A9}" dt="2023-11-28T08:30:01.819" v="173" actId="20577"/>
          <ac:spMkLst>
            <pc:docMk/>
            <pc:sldMk cId="720233256" sldId="262"/>
            <ac:spMk id="3" creationId="{A2B18AC5-F212-4AF7-5A55-6F2251683551}"/>
          </ac:spMkLst>
        </pc:spChg>
        <pc:spChg chg="add mod">
          <ac:chgData name="Astrid Prins" userId="S::35829@ma-web.nl::f645f58c-4e51-40a6-8656-8bd07fba55b1" providerId="AD" clId="Web-{B7EED7D2-E61D-4C78-A6A7-F2D0187528A9}" dt="2023-11-28T08:30:58.727" v="186" actId="20577"/>
          <ac:spMkLst>
            <pc:docMk/>
            <pc:sldMk cId="720233256" sldId="262"/>
            <ac:spMk id="5" creationId="{EFCDC509-3D4B-188F-90F5-2FAFACA92897}"/>
          </ac:spMkLst>
        </pc:spChg>
        <pc:picChg chg="add del mod">
          <ac:chgData name="Astrid Prins" userId="S::35829@ma-web.nl::f645f58c-4e51-40a6-8656-8bd07fba55b1" providerId="AD" clId="Web-{B7EED7D2-E61D-4C78-A6A7-F2D0187528A9}" dt="2023-11-28T08:30:04.741" v="175"/>
          <ac:picMkLst>
            <pc:docMk/>
            <pc:sldMk cId="720233256" sldId="262"/>
            <ac:picMk id="4" creationId="{3C87EAEC-AF64-9986-A1DC-4FA4B5553D59}"/>
          </ac:picMkLst>
        </pc:picChg>
      </pc:sldChg>
      <pc:sldMasterChg chg="del delSldLayout">
        <pc:chgData name="Astrid Prins" userId="S::35829@ma-web.nl::f645f58c-4e51-40a6-8656-8bd07fba55b1" providerId="AD" clId="Web-{B7EED7D2-E61D-4C78-A6A7-F2D0187528A9}" dt="2023-11-28T08:17:44.906" v="13"/>
        <pc:sldMasterMkLst>
          <pc:docMk/>
          <pc:sldMasterMk cId="2460954070" sldId="2147483660"/>
        </pc:sldMasterMkLst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strid Prins" userId="S::35829@ma-web.nl::f645f58c-4e51-40a6-8656-8bd07fba55b1" providerId="AD" clId="Web-{B7EED7D2-E61D-4C78-A6A7-F2D0187528A9}" dt="2023-11-28T08:17:44.906" v="13"/>
        <pc:sldMasterMkLst>
          <pc:docMk/>
          <pc:sldMasterMk cId="2323993600" sldId="2147483737"/>
        </pc:sldMasterMkLst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1945233632" sldId="2147483726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2327745403" sldId="2147483727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1534254862" sldId="2147483728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906710499" sldId="2147483729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115560359" sldId="2147483730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1906658502" sldId="2147483731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4121294671" sldId="2147483732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2280479186" sldId="2147483733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1359855298" sldId="2147483734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2239067014" sldId="2147483735"/>
          </pc:sldLayoutMkLst>
        </pc:sldLayoutChg>
        <pc:sldLayoutChg chg="add">
          <pc:chgData name="Astrid Prins" userId="S::35829@ma-web.nl::f645f58c-4e51-40a6-8656-8bd07fba55b1" providerId="AD" clId="Web-{B7EED7D2-E61D-4C78-A6A7-F2D0187528A9}" dt="2023-11-28T08:17:44.906" v="13"/>
          <pc:sldLayoutMkLst>
            <pc:docMk/>
            <pc:sldMasterMk cId="2323993600" sldId="2147483737"/>
            <pc:sldLayoutMk cId="2105684859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47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Sprint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Sprint 00</a:t>
            </a:r>
            <a:endParaRPr lang="en-GB">
              <a:solidFill>
                <a:srgbClr val="000000">
                  <a:alpha val="60000"/>
                </a:srgbClr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0000">
                    <a:alpha val="60000"/>
                  </a:srgbClr>
                </a:solidFill>
                <a:cs typeface="Calibri"/>
              </a:rPr>
              <a:t>Team Vork</a:t>
            </a:r>
          </a:p>
          <a:p>
            <a:r>
              <a:rPr lang="en-GB" dirty="0">
                <a:solidFill>
                  <a:srgbClr val="000000">
                    <a:alpha val="60000"/>
                  </a:srgbClr>
                </a:solidFill>
                <a:cs typeface="Calibri"/>
              </a:rPr>
              <a:t>MA 2023/2024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43F5C4-EF74-49F4-97CB-97938DDC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52302" y="2912637"/>
            <a:ext cx="1080000" cy="1080000"/>
            <a:chOff x="6879023" y="2912637"/>
            <a:chExt cx="1080000" cy="108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4E0761-A6EC-4896-A2D4-97A0AF0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260443" y="2912637"/>
              <a:ext cx="317159" cy="1080000"/>
              <a:chOff x="4799744" y="2905614"/>
              <a:chExt cx="317159" cy="1080000"/>
            </a:xfrm>
          </p:grpSpPr>
          <p:sp>
            <p:nvSpPr>
              <p:cNvPr id="19" name="Freeform 68">
                <a:extLst>
                  <a:ext uri="{FF2B5EF4-FFF2-40B4-BE49-F238E27FC236}">
                    <a16:creationId xmlns:a16="http://schemas.microsoft.com/office/drawing/2014/main" id="{E02DDA0C-BC2F-4EA7-B34E-E0A38B82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799744" y="2905614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9">
                <a:extLst>
                  <a:ext uri="{FF2B5EF4-FFF2-40B4-BE49-F238E27FC236}">
                    <a16:creationId xmlns:a16="http://schemas.microsoft.com/office/drawing/2014/main" id="{CF13B05D-4163-4B4E-A2D2-FA7ED94682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959516" y="2905614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70">
                <a:extLst>
                  <a:ext uri="{FF2B5EF4-FFF2-40B4-BE49-F238E27FC236}">
                    <a16:creationId xmlns:a16="http://schemas.microsoft.com/office/drawing/2014/main" id="{6D222543-B140-45C1-A731-C56E6B3A17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959516" y="2905614"/>
                <a:ext cx="0" cy="108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D25868-4B38-41A5-8DA7-BB01E853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916369" y="2912637"/>
              <a:ext cx="317159" cy="1080000"/>
              <a:chOff x="4799744" y="2905614"/>
              <a:chExt cx="317159" cy="1080000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9BA6FA89-CCD8-4CC0-954F-FBBFA59737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799744" y="2905614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73005E59-2B44-4A62-A8F1-504FB1706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4959516" y="2905614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70">
                <a:extLst>
                  <a:ext uri="{FF2B5EF4-FFF2-40B4-BE49-F238E27FC236}">
                    <a16:creationId xmlns:a16="http://schemas.microsoft.com/office/drawing/2014/main" id="{C9AB3E16-8B92-47B2-BA2E-02935767A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959516" y="2905614"/>
                <a:ext cx="0" cy="108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DFB6D44-7710-937E-CAF2-44D379E9F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r="24066" b="3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3616-C372-5697-5817-1B5D5AA1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98F1-7DA7-FCE3-597B-6E39F4F0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Rafaël </a:t>
            </a:r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Roozendaal</a:t>
            </a:r>
            <a:endParaRPr lang="en-GB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Prism Pulse</a:t>
            </a:r>
          </a:p>
          <a:p>
            <a:pPr marL="359410" indent="-359410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Fork</a:t>
            </a:r>
          </a:p>
          <a:p>
            <a:pPr marL="359410" indent="-359410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Developers</a:t>
            </a:r>
          </a:p>
          <a:p>
            <a:pPr marL="359410" indent="-359410"/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Ruimtelijke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Vormgevers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 Design</a:t>
            </a:r>
          </a:p>
        </p:txBody>
      </p:sp>
    </p:spTree>
    <p:extLst>
      <p:ext uri="{BB962C8B-B14F-4D97-AF65-F5344CB8AC3E}">
        <p14:creationId xmlns:p14="http://schemas.microsoft.com/office/powerpoint/2010/main" val="345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F9FDD-34AB-A5EE-7F9F-5EAEFCA0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6575"/>
            <a:ext cx="389255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/>
              <a:t>Rafaël Rozendaal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9DBAEC-3457-411E-B9BF-3576C078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F31B59-2D09-DE85-1067-DEA1543A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3551025" cy="2901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GB" err="1">
                <a:solidFill>
                  <a:srgbClr val="000000">
                    <a:alpha val="60000"/>
                  </a:srgbClr>
                </a:solidFill>
              </a:rPr>
              <a:t>Geboren</a:t>
            </a:r>
            <a:r>
              <a:rPr lang="en-GB">
                <a:solidFill>
                  <a:srgbClr val="000000">
                    <a:alpha val="60000"/>
                  </a:srgbClr>
                </a:solidFill>
              </a:rPr>
              <a:t> in 1980.</a:t>
            </a:r>
          </a:p>
          <a:p>
            <a:pPr marL="359410" indent="-359410"/>
            <a:r>
              <a:rPr lang="en-GB">
                <a:solidFill>
                  <a:srgbClr val="000000">
                    <a:alpha val="60000"/>
                  </a:srgbClr>
                </a:solidFill>
              </a:rPr>
              <a:t>Nederlands-Braziliaans.</a:t>
            </a:r>
            <a:endParaRPr lang="en-GB" err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GB">
                <a:solidFill>
                  <a:srgbClr val="000000">
                    <a:alpha val="60000"/>
                  </a:srgbClr>
                </a:solidFill>
              </a:rPr>
              <a:t>Kunst </a:t>
            </a:r>
            <a:r>
              <a:rPr lang="en-GB" err="1">
                <a:solidFill>
                  <a:srgbClr val="000000">
                    <a:alpha val="60000"/>
                  </a:srgbClr>
                </a:solidFill>
              </a:rPr>
              <a:t>voor</a:t>
            </a:r>
            <a:r>
              <a:rPr lang="en-GB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err="1">
                <a:solidFill>
                  <a:srgbClr val="000000">
                    <a:alpha val="60000"/>
                  </a:srgbClr>
                </a:solidFill>
              </a:rPr>
              <a:t>en</a:t>
            </a:r>
            <a:r>
              <a:rPr lang="en-GB">
                <a:solidFill>
                  <a:srgbClr val="000000">
                    <a:alpha val="60000"/>
                  </a:srgbClr>
                </a:solidFill>
              </a:rPr>
              <a:t> op het internet.</a:t>
            </a:r>
          </a:p>
        </p:txBody>
      </p:sp>
      <p:pic>
        <p:nvPicPr>
          <p:cNvPr id="4" name="Picture 3" descr="Rafaël Rozendaal – Biography | ZKM">
            <a:extLst>
              <a:ext uri="{FF2B5EF4-FFF2-40B4-BE49-F238E27FC236}">
                <a16:creationId xmlns:a16="http://schemas.microsoft.com/office/drawing/2014/main" id="{0772C328-FB7C-214C-6FC8-EF8235455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4" b="22897"/>
          <a:stretch/>
        </p:blipFill>
        <p:spPr>
          <a:xfrm>
            <a:off x="4981200" y="10"/>
            <a:ext cx="7210800" cy="3430790"/>
          </a:xfrm>
          <a:prstGeom prst="rect">
            <a:avLst/>
          </a:prstGeom>
        </p:spPr>
      </p:pic>
      <p:pic>
        <p:nvPicPr>
          <p:cNvPr id="6" name="Picture 5" descr="People looking at a large wall with colorful circles&#10;&#10;Description automatically generated">
            <a:extLst>
              <a:ext uri="{FF2B5EF4-FFF2-40B4-BE49-F238E27FC236}">
                <a16:creationId xmlns:a16="http://schemas.microsoft.com/office/drawing/2014/main" id="{FA21469C-53D3-DF88-F689-196B680FD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9" r="5696" b="4"/>
          <a:stretch/>
        </p:blipFill>
        <p:spPr>
          <a:xfrm>
            <a:off x="4981199" y="3427200"/>
            <a:ext cx="3607200" cy="343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1C923-AB92-5A70-E810-F337F5C8C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94" r="7621" b="-3"/>
          <a:stretch/>
        </p:blipFill>
        <p:spPr>
          <a:xfrm>
            <a:off x="8584800" y="3427200"/>
            <a:ext cx="36072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E46B4-C6BA-36B1-E310-49CFC674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/>
              <a:t>Prism Pulse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41CE-FBA9-8EF2-C2C8-E34114F3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429343"/>
            <a:ext cx="4078800" cy="42349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59410" indent="-359410"/>
            <a:r>
              <a:rPr lang="en-US"/>
              <a:t>Veel </a:t>
            </a:r>
            <a:r>
              <a:rPr lang="en-US" err="1"/>
              <a:t>prikkels</a:t>
            </a:r>
            <a:endParaRPr lang="en-US"/>
          </a:p>
          <a:p>
            <a:pPr marL="359410" indent="-359410"/>
            <a:r>
              <a:rPr lang="en-US"/>
              <a:t>Felle </a:t>
            </a:r>
            <a:r>
              <a:rPr lang="en-US" err="1"/>
              <a:t>kleuren</a:t>
            </a:r>
            <a:endParaRPr lang="en-US"/>
          </a:p>
          <a:p>
            <a:pPr marL="359410" indent="-359410"/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Reflectie</a:t>
            </a:r>
          </a:p>
          <a:p>
            <a:pPr marL="359410" indent="-359410"/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Spiegels</a:t>
            </a:r>
          </a:p>
          <a:p>
            <a:pPr marL="359410" indent="-359410"/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Projectie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Rookmachine</a:t>
            </a:r>
            <a:r>
              <a:rPr lang="en-US">
                <a:solidFill>
                  <a:srgbClr val="000000">
                    <a:alpha val="60000"/>
                  </a:srgbClr>
                </a:solidFill>
              </a:rPr>
              <a:t>?</a:t>
            </a:r>
          </a:p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</a:rPr>
              <a:t>Ribbe</a:t>
            </a:r>
          </a:p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</a:rPr>
              <a:t>Bol met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moodlights</a:t>
            </a:r>
          </a:p>
          <a:p>
            <a:pPr marL="359410" indent="-359410"/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Kijkdoos</a:t>
            </a:r>
          </a:p>
          <a:p>
            <a:pPr marL="359410" indent="-359410"/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Verschillende</a:t>
            </a:r>
            <a:r>
              <a:rPr lang="en-US">
                <a:solidFill>
                  <a:srgbClr val="000000">
                    <a:alpha val="60000"/>
                  </a:srgbClr>
                </a:solidFill>
              </a:rPr>
              <a:t> vlakken</a:t>
            </a: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fbeelding">
            <a:extLst>
              <a:ext uri="{FF2B5EF4-FFF2-40B4-BE49-F238E27FC236}">
                <a16:creationId xmlns:a16="http://schemas.microsoft.com/office/drawing/2014/main" id="{CDB5F670-AEA0-E0E3-62E5-E5D95156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753937"/>
            <a:ext cx="4999885" cy="53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903B-DA71-74C5-34D3-AC8B3B0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 dirty="0"/>
              <a:t>Team Vork</a:t>
            </a:r>
          </a:p>
        </p:txBody>
      </p:sp>
      <p:pic>
        <p:nvPicPr>
          <p:cNvPr id="4" name="Picture 3" descr="American Garden - Cold Meat Fork - Liberty Tabletop">
            <a:extLst>
              <a:ext uri="{FF2B5EF4-FFF2-40B4-BE49-F238E27FC236}">
                <a16:creationId xmlns:a16="http://schemas.microsoft.com/office/drawing/2014/main" id="{F24C9414-6637-D02F-5815-535B2F54E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E84E-EA46-A706-E9E7-8B2FE6CBC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Rolverdeling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Communicatie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</a:p>
          <a:p>
            <a:pPr marL="359410" indent="-359410"/>
            <a:endParaRPr lang="en-GB"/>
          </a:p>
          <a:p>
            <a:pPr marL="359410" indent="-35941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1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5A2A-EBCB-8EFE-08F0-8DD8407A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/>
              <a:t>Software Developers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883115-95AC-4AB4-8B37-643D84A47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08B0-005B-EA23-2A65-0E7A2C6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01: </a:t>
            </a:r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Moodlamp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02: </a:t>
            </a:r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Kijkdoos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 descr="The Orlow Art Collection, Return Reverse .com by Rafaël Rozendaal, 2019">
            <a:extLst>
              <a:ext uri="{FF2B5EF4-FFF2-40B4-BE49-F238E27FC236}">
                <a16:creationId xmlns:a16="http://schemas.microsoft.com/office/drawing/2014/main" id="{AC606311-546C-82D7-1BCD-4E503CEB5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2" r="13727"/>
          <a:stretch/>
        </p:blipFill>
        <p:spPr>
          <a:xfrm>
            <a:off x="8329200" y="10"/>
            <a:ext cx="3862800" cy="3430790"/>
          </a:xfrm>
          <a:prstGeom prst="rect">
            <a:avLst/>
          </a:prstGeom>
        </p:spPr>
      </p:pic>
      <p:pic>
        <p:nvPicPr>
          <p:cNvPr id="4" name="Picture 3" descr="Rafaël Rozendaal">
            <a:extLst>
              <a:ext uri="{FF2B5EF4-FFF2-40B4-BE49-F238E27FC236}">
                <a16:creationId xmlns:a16="http://schemas.microsoft.com/office/drawing/2014/main" id="{DF0CDF99-5063-5E5B-CBBD-8207CC5FC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7" r="14991" b="2"/>
          <a:stretch/>
        </p:blipFill>
        <p:spPr>
          <a:xfrm>
            <a:off x="8329200" y="3427200"/>
            <a:ext cx="38628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3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92307-F89E-59A6-0BD3-46F66B79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 err="1"/>
              <a:t>Ruimtelijke</a:t>
            </a:r>
            <a:r>
              <a:rPr lang="en-GB"/>
              <a:t> </a:t>
            </a:r>
            <a:r>
              <a:rPr lang="en-GB" err="1"/>
              <a:t>Vormgevers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BCF-D873-B440-6E18-C3079983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Projector</a:t>
            </a:r>
          </a:p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Spiegel </a:t>
            </a:r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vloer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GB" err="1">
                <a:solidFill>
                  <a:schemeClr val="tx1">
                    <a:lumMod val="95000"/>
                    <a:lumOff val="5000"/>
                  </a:schemeClr>
                </a:solidFill>
              </a:rPr>
              <a:t>Rookmachine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endParaRPr lang="en-GB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GB"/>
          </a:p>
          <a:p>
            <a:pPr marL="359410" indent="-359410"/>
            <a:endParaRPr lang="en-GB">
              <a:solidFill>
                <a:srgbClr val="000000">
                  <a:alpha val="60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om with many colorful squares and a mirror floor&#10;&#10;Description automatically generated">
            <a:extLst>
              <a:ext uri="{FF2B5EF4-FFF2-40B4-BE49-F238E27FC236}">
                <a16:creationId xmlns:a16="http://schemas.microsoft.com/office/drawing/2014/main" id="{8F54D411-5CEC-FFCA-0C61-B7C159C0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08" y="1236317"/>
            <a:ext cx="2743199" cy="1828146"/>
          </a:xfrm>
          <a:prstGeom prst="rect">
            <a:avLst/>
          </a:prstGeom>
        </p:spPr>
      </p:pic>
      <p:pic>
        <p:nvPicPr>
          <p:cNvPr id="6" name="Picture 5" descr="People looking at a large wall with colorful circles&#10;&#10;Description automatically generated">
            <a:extLst>
              <a:ext uri="{FF2B5EF4-FFF2-40B4-BE49-F238E27FC236}">
                <a16:creationId xmlns:a16="http://schemas.microsoft.com/office/drawing/2014/main" id="{01A6EC86-0BF9-0D4B-511E-5687576E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273" y="3505781"/>
            <a:ext cx="2743200" cy="20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0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CC7E-80E4-CFD7-C59F-33B63B46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/>
              <a:t>E-commerce Design</a:t>
            </a: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51D5AFE7-3440-AC44-E470-028EF637C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1" r="39785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F1E1-F3EB-5112-8C7B-17E09DF1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App</a:t>
            </a:r>
          </a:p>
          <a:p>
            <a:pPr marL="359410" indent="-359410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Marketing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0609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2AEBE"/>
      </a:accent1>
      <a:accent2>
        <a:srgbClr val="33B48F"/>
      </a:accent2>
      <a:accent3>
        <a:srgbClr val="3FB562"/>
      </a:accent3>
      <a:accent4>
        <a:srgbClr val="44B834"/>
      </a:accent4>
      <a:accent5>
        <a:srgbClr val="7AAE3C"/>
      </a:accent5>
      <a:accent6>
        <a:srgbClr val="A2A72F"/>
      </a:accent6>
      <a:hlink>
        <a:srgbClr val="549030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F2C1C38EA9B4C8EFF2555676952C9" ma:contentTypeVersion="3" ma:contentTypeDescription="Een nieuw document maken." ma:contentTypeScope="" ma:versionID="415f78e39f896b2955c4106f18c88a9d">
  <xsd:schema xmlns:xsd="http://www.w3.org/2001/XMLSchema" xmlns:xs="http://www.w3.org/2001/XMLSchema" xmlns:p="http://schemas.microsoft.com/office/2006/metadata/properties" xmlns:ns2="6464c778-fe77-408e-9845-bf2ec6f1dc4a" targetNamespace="http://schemas.microsoft.com/office/2006/metadata/properties" ma:root="true" ma:fieldsID="28011a9fd93f5be6422c4bd863650a7d" ns2:_="">
    <xsd:import namespace="6464c778-fe77-408e-9845-bf2ec6f1d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c778-fe77-408e-9845-bf2ec6f1d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6D3E55-69EF-49D6-9A02-A4CE8FD8CF3F}">
  <ds:schemaRefs>
    <ds:schemaRef ds:uri="6464c778-fe77-408e-9845-bf2ec6f1dc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974A37-E095-4013-A49C-C966087382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5C673-5CE4-4A10-A3BB-AFF3494823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FrostyVTI</vt:lpstr>
      <vt:lpstr>Sprint Review</vt:lpstr>
      <vt:lpstr>Inhoud</vt:lpstr>
      <vt:lpstr>Rafaël Rozendaal</vt:lpstr>
      <vt:lpstr>Prism Pulse</vt:lpstr>
      <vt:lpstr>Team Vork</vt:lpstr>
      <vt:lpstr>Software Developers</vt:lpstr>
      <vt:lpstr>Ruimtelijke Vormgevers</vt:lpstr>
      <vt:lpstr>E-commerce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2023-11-28T08:16:45Z</dcterms:created>
  <dcterms:modified xsi:type="dcterms:W3CDTF">2023-11-28T10:49:24Z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0x010100F37F2C1C38EA9B4C8EFF2555676952C9</vt:lpwstr>
  </property>
</Properties>
</file>