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94" r:id="rId4"/>
    <p:sldId id="257" r:id="rId5"/>
    <p:sldId id="263" r:id="rId6"/>
    <p:sldId id="258" r:id="rId7"/>
    <p:sldId id="287" r:id="rId8"/>
    <p:sldId id="261" r:id="rId9"/>
    <p:sldId id="288" r:id="rId10"/>
    <p:sldId id="289" r:id="rId11"/>
    <p:sldId id="260" r:id="rId12"/>
    <p:sldId id="265" r:id="rId13"/>
    <p:sldId id="290" r:id="rId14"/>
    <p:sldId id="267" r:id="rId15"/>
    <p:sldId id="264" r:id="rId16"/>
    <p:sldId id="266" r:id="rId17"/>
    <p:sldId id="292" r:id="rId18"/>
    <p:sldId id="293" r:id="rId19"/>
    <p:sldId id="285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3" autoAdjust="0"/>
    <p:restoredTop sz="70062" autoAdjust="0"/>
  </p:normalViewPr>
  <p:slideViewPr>
    <p:cSldViewPr snapToGrid="0" snapToObjects="1">
      <p:cViewPr varScale="1">
        <p:scale>
          <a:sx n="76" d="100"/>
          <a:sy n="7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296FF-AF6C-B84B-AAB4-AA81FEDBF966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0B0442FB-98D9-A848-8282-C02397B7DAD1}">
      <dgm:prSet phldrT="[Text]" custT="1"/>
      <dgm:spPr/>
      <dgm:t>
        <a:bodyPr/>
        <a:lstStyle/>
        <a:p>
          <a:r>
            <a:rPr lang="en-US" sz="1400" dirty="0" smtClean="0"/>
            <a:t>Context-free (Domain-independent)</a:t>
          </a:r>
          <a:endParaRPr lang="en-US" sz="1400" dirty="0"/>
        </a:p>
      </dgm:t>
    </dgm:pt>
    <dgm:pt modelId="{F0384AD7-C1D5-4F45-B3F7-E42FABB975D7}" type="parTrans" cxnId="{1A2E86F6-4249-C745-95EE-A281D86A6BB6}">
      <dgm:prSet/>
      <dgm:spPr/>
      <dgm:t>
        <a:bodyPr/>
        <a:lstStyle/>
        <a:p>
          <a:endParaRPr lang="en-US" sz="2000"/>
        </a:p>
      </dgm:t>
    </dgm:pt>
    <dgm:pt modelId="{58C3283F-22CB-D347-88F7-458D2D552F49}" type="sibTrans" cxnId="{1A2E86F6-4249-C745-95EE-A281D86A6BB6}">
      <dgm:prSet custT="1"/>
      <dgm:spPr/>
      <dgm:t>
        <a:bodyPr/>
        <a:lstStyle/>
        <a:p>
          <a:endParaRPr lang="en-US" sz="1050"/>
        </a:p>
      </dgm:t>
    </dgm:pt>
    <dgm:pt modelId="{19241C32-3CB0-2D41-8913-533EAB02FBF4}">
      <dgm:prSet phldrT="[Text]" custT="1"/>
      <dgm:spPr/>
      <dgm:t>
        <a:bodyPr/>
        <a:lstStyle/>
        <a:p>
          <a:r>
            <a:rPr lang="en-US" sz="1200" dirty="0" smtClean="0"/>
            <a:t>Grammar (Unsupervised)</a:t>
          </a:r>
          <a:endParaRPr lang="en-US" sz="1200" dirty="0"/>
        </a:p>
      </dgm:t>
    </dgm:pt>
    <dgm:pt modelId="{D79EC9B0-23D2-0149-BE2A-B1E08F1B7521}" type="parTrans" cxnId="{BEFA754F-B5E2-AE45-88C6-07CE033DDEBF}">
      <dgm:prSet/>
      <dgm:spPr/>
      <dgm:t>
        <a:bodyPr/>
        <a:lstStyle/>
        <a:p>
          <a:endParaRPr lang="en-US" sz="2000"/>
        </a:p>
      </dgm:t>
    </dgm:pt>
    <dgm:pt modelId="{44F09B2E-23C6-0C44-BD1A-D8AE03A24549}" type="sibTrans" cxnId="{BEFA754F-B5E2-AE45-88C6-07CE033DDEBF}">
      <dgm:prSet custT="1"/>
      <dgm:spPr/>
      <dgm:t>
        <a:bodyPr/>
        <a:lstStyle/>
        <a:p>
          <a:endParaRPr lang="en-US" sz="1050"/>
        </a:p>
      </dgm:t>
    </dgm:pt>
    <dgm:pt modelId="{C0A9DEF8-85AD-7741-82E6-51E609A37F70}">
      <dgm:prSet phldrT="[Text]" custT="1"/>
      <dgm:spPr/>
      <dgm:t>
        <a:bodyPr/>
        <a:lstStyle/>
        <a:p>
          <a:r>
            <a:rPr lang="en-US" sz="1400" dirty="0" smtClean="0"/>
            <a:t>Probabilistic (Robust)</a:t>
          </a:r>
          <a:endParaRPr lang="en-US" sz="1400" dirty="0"/>
        </a:p>
      </dgm:t>
    </dgm:pt>
    <dgm:pt modelId="{EEDFD5B0-9E6A-F54B-AD44-0364DB814BDC}" type="parTrans" cxnId="{8DE600B8-3A4C-EC4C-A0F8-3EEBED1599BE}">
      <dgm:prSet/>
      <dgm:spPr/>
      <dgm:t>
        <a:bodyPr/>
        <a:lstStyle/>
        <a:p>
          <a:endParaRPr lang="en-US" sz="2000"/>
        </a:p>
      </dgm:t>
    </dgm:pt>
    <dgm:pt modelId="{B365139D-443F-8C4C-B7D1-86737B5E529E}" type="sibTrans" cxnId="{8DE600B8-3A4C-EC4C-A0F8-3EEBED1599BE}">
      <dgm:prSet custT="1"/>
      <dgm:spPr/>
      <dgm:t>
        <a:bodyPr/>
        <a:lstStyle/>
        <a:p>
          <a:endParaRPr lang="en-US" sz="1050"/>
        </a:p>
      </dgm:t>
    </dgm:pt>
    <dgm:pt modelId="{AE2FC8FC-EA7C-334D-A9DE-95FA8D7C5474}">
      <dgm:prSet phldrT="[Text]" custT="1"/>
      <dgm:spPr/>
      <dgm:t>
        <a:bodyPr/>
        <a:lstStyle/>
        <a:p>
          <a:r>
            <a:rPr lang="en-US" sz="1600" dirty="0" smtClean="0"/>
            <a:t>Non-parametric (Data-driven)</a:t>
          </a:r>
          <a:endParaRPr lang="en-US" sz="1600" dirty="0"/>
        </a:p>
      </dgm:t>
    </dgm:pt>
    <dgm:pt modelId="{7844B4EA-A25C-CA4C-83AA-DEB805FF6E31}" type="parTrans" cxnId="{5FBB93CF-6755-7149-B48E-C92DD49ED25E}">
      <dgm:prSet/>
      <dgm:spPr/>
      <dgm:t>
        <a:bodyPr/>
        <a:lstStyle/>
        <a:p>
          <a:endParaRPr lang="en-US" sz="2000"/>
        </a:p>
      </dgm:t>
    </dgm:pt>
    <dgm:pt modelId="{217FB895-DB38-0C42-9F01-F0327C5276EF}" type="sibTrans" cxnId="{5FBB93CF-6755-7149-B48E-C92DD49ED25E}">
      <dgm:prSet custT="1"/>
      <dgm:spPr/>
      <dgm:t>
        <a:bodyPr/>
        <a:lstStyle/>
        <a:p>
          <a:endParaRPr lang="en-US" sz="1050"/>
        </a:p>
      </dgm:t>
    </dgm:pt>
    <dgm:pt modelId="{F553DAAA-71AB-9B4D-9411-B88EE5A00B43}">
      <dgm:prSet phldrT="[Text]" custT="1"/>
      <dgm:spPr/>
      <dgm:t>
        <a:bodyPr/>
        <a:lstStyle/>
        <a:p>
          <a:r>
            <a:rPr lang="en-US" sz="1800" dirty="0" smtClean="0"/>
            <a:t>Adaptor Grammar</a:t>
          </a:r>
          <a:endParaRPr lang="en-US" sz="1800" dirty="0"/>
        </a:p>
      </dgm:t>
    </dgm:pt>
    <dgm:pt modelId="{4E31F752-FCA9-B245-BE79-E94973F8634E}" type="parTrans" cxnId="{11EDB094-247F-2F4C-AD47-1C78DF70A97B}">
      <dgm:prSet/>
      <dgm:spPr/>
      <dgm:t>
        <a:bodyPr/>
        <a:lstStyle/>
        <a:p>
          <a:endParaRPr lang="en-US" sz="2000"/>
        </a:p>
      </dgm:t>
    </dgm:pt>
    <dgm:pt modelId="{A92CC8D6-C21B-F445-A883-97D2A4C490C5}" type="sibTrans" cxnId="{11EDB094-247F-2F4C-AD47-1C78DF70A97B}">
      <dgm:prSet/>
      <dgm:spPr/>
      <dgm:t>
        <a:bodyPr/>
        <a:lstStyle/>
        <a:p>
          <a:endParaRPr lang="en-US" sz="2000"/>
        </a:p>
      </dgm:t>
    </dgm:pt>
    <dgm:pt modelId="{889466A9-4704-8346-99A2-ACF252A3FC5A}" type="pres">
      <dgm:prSet presAssocID="{775296FF-AF6C-B84B-AAB4-AA81FEDBF966}" presName="linearFlow" presStyleCnt="0">
        <dgm:presLayoutVars>
          <dgm:dir/>
          <dgm:resizeHandles val="exact"/>
        </dgm:presLayoutVars>
      </dgm:prSet>
      <dgm:spPr/>
    </dgm:pt>
    <dgm:pt modelId="{B3D52D6E-D8EB-1C45-9683-F581DF8ADE28}" type="pres">
      <dgm:prSet presAssocID="{AE2FC8FC-EA7C-334D-A9DE-95FA8D7C5474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5791258-2A86-A94F-9DC8-6CF1F79A0FC4}" type="pres">
      <dgm:prSet presAssocID="{217FB895-DB38-0C42-9F01-F0327C5276EF}" presName="spacerL" presStyleCnt="0"/>
      <dgm:spPr/>
    </dgm:pt>
    <dgm:pt modelId="{900FA909-F643-2948-B1EB-48639400014E}" type="pres">
      <dgm:prSet presAssocID="{217FB895-DB38-0C42-9F01-F0327C5276E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26B179-26AC-E940-948F-F0B80A9B1C85}" type="pres">
      <dgm:prSet presAssocID="{217FB895-DB38-0C42-9F01-F0327C5276EF}" presName="spacerR" presStyleCnt="0"/>
      <dgm:spPr/>
    </dgm:pt>
    <dgm:pt modelId="{6FB6E0EE-9228-874D-8BA8-D21AFB31A339}" type="pres">
      <dgm:prSet presAssocID="{C0A9DEF8-85AD-7741-82E6-51E609A37F70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5356850-4EFB-BC47-A89B-9F33764F01C5}" type="pres">
      <dgm:prSet presAssocID="{B365139D-443F-8C4C-B7D1-86737B5E529E}" presName="spacerL" presStyleCnt="0"/>
      <dgm:spPr/>
    </dgm:pt>
    <dgm:pt modelId="{266F6B73-2A40-B146-BF9C-56E1037D146C}" type="pres">
      <dgm:prSet presAssocID="{B365139D-443F-8C4C-B7D1-86737B5E529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66596FF-4187-BA4D-A6F1-1A974CA73B99}" type="pres">
      <dgm:prSet presAssocID="{B365139D-443F-8C4C-B7D1-86737B5E529E}" presName="spacerR" presStyleCnt="0"/>
      <dgm:spPr/>
    </dgm:pt>
    <dgm:pt modelId="{FC09EED0-2919-B54F-A5B3-4A7BC32C590E}" type="pres">
      <dgm:prSet presAssocID="{0B0442FB-98D9-A848-8282-C02397B7DAD1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5328851-E884-924C-97B7-D2A528A46B7E}" type="pres">
      <dgm:prSet presAssocID="{58C3283F-22CB-D347-88F7-458D2D552F49}" presName="spacerL" presStyleCnt="0"/>
      <dgm:spPr/>
    </dgm:pt>
    <dgm:pt modelId="{6910B116-1D24-B543-925F-1F8EF330C567}" type="pres">
      <dgm:prSet presAssocID="{58C3283F-22CB-D347-88F7-458D2D552F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8F99A30-5A10-7142-BF32-37D945559452}" type="pres">
      <dgm:prSet presAssocID="{58C3283F-22CB-D347-88F7-458D2D552F49}" presName="spacerR" presStyleCnt="0"/>
      <dgm:spPr/>
    </dgm:pt>
    <dgm:pt modelId="{F96A37C2-BC21-8247-9605-B8A808FBF96B}" type="pres">
      <dgm:prSet presAssocID="{19241C32-3CB0-2D41-8913-533EAB02FBF4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A3466F2-735E-8F4B-B47D-3893537D126F}" type="pres">
      <dgm:prSet presAssocID="{44F09B2E-23C6-0C44-BD1A-D8AE03A24549}" presName="spacerL" presStyleCnt="0"/>
      <dgm:spPr/>
    </dgm:pt>
    <dgm:pt modelId="{E344A916-64BF-9E45-9001-89C7017AB17C}" type="pres">
      <dgm:prSet presAssocID="{44F09B2E-23C6-0C44-BD1A-D8AE03A2454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65558BB-18F0-7B4D-822D-E5F5DD0D5A7C}" type="pres">
      <dgm:prSet presAssocID="{44F09B2E-23C6-0C44-BD1A-D8AE03A24549}" presName="spacerR" presStyleCnt="0"/>
      <dgm:spPr/>
    </dgm:pt>
    <dgm:pt modelId="{57F375FB-5122-3F40-9301-0928ADC1780A}" type="pres">
      <dgm:prSet presAssocID="{F553DAAA-71AB-9B4D-9411-B88EE5A00B43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11EDB094-247F-2F4C-AD47-1C78DF70A97B}" srcId="{775296FF-AF6C-B84B-AAB4-AA81FEDBF966}" destId="{F553DAAA-71AB-9B4D-9411-B88EE5A00B43}" srcOrd="4" destOrd="0" parTransId="{4E31F752-FCA9-B245-BE79-E94973F8634E}" sibTransId="{A92CC8D6-C21B-F445-A883-97D2A4C490C5}"/>
    <dgm:cxn modelId="{BEFA754F-B5E2-AE45-88C6-07CE033DDEBF}" srcId="{775296FF-AF6C-B84B-AAB4-AA81FEDBF966}" destId="{19241C32-3CB0-2D41-8913-533EAB02FBF4}" srcOrd="3" destOrd="0" parTransId="{D79EC9B0-23D2-0149-BE2A-B1E08F1B7521}" sibTransId="{44F09B2E-23C6-0C44-BD1A-D8AE03A24549}"/>
    <dgm:cxn modelId="{89559B32-37FD-E947-B2B3-8E4BA031FE99}" type="presOf" srcId="{AE2FC8FC-EA7C-334D-A9DE-95FA8D7C5474}" destId="{B3D52D6E-D8EB-1C45-9683-F581DF8ADE28}" srcOrd="0" destOrd="0" presId="urn:microsoft.com/office/officeart/2005/8/layout/equation1"/>
    <dgm:cxn modelId="{8DE600B8-3A4C-EC4C-A0F8-3EEBED1599BE}" srcId="{775296FF-AF6C-B84B-AAB4-AA81FEDBF966}" destId="{C0A9DEF8-85AD-7741-82E6-51E609A37F70}" srcOrd="1" destOrd="0" parTransId="{EEDFD5B0-9E6A-F54B-AD44-0364DB814BDC}" sibTransId="{B365139D-443F-8C4C-B7D1-86737B5E529E}"/>
    <dgm:cxn modelId="{1235AD02-7C1F-EA43-9170-E044D39E6BAC}" type="presOf" srcId="{0B0442FB-98D9-A848-8282-C02397B7DAD1}" destId="{FC09EED0-2919-B54F-A5B3-4A7BC32C590E}" srcOrd="0" destOrd="0" presId="urn:microsoft.com/office/officeart/2005/8/layout/equation1"/>
    <dgm:cxn modelId="{B882EC20-E455-2B44-ADDA-5AC9EAFD5A1E}" type="presOf" srcId="{217FB895-DB38-0C42-9F01-F0327C5276EF}" destId="{900FA909-F643-2948-B1EB-48639400014E}" srcOrd="0" destOrd="0" presId="urn:microsoft.com/office/officeart/2005/8/layout/equation1"/>
    <dgm:cxn modelId="{D90B60EC-976D-F342-9AFA-D0BC47D5ABB9}" type="presOf" srcId="{19241C32-3CB0-2D41-8913-533EAB02FBF4}" destId="{F96A37C2-BC21-8247-9605-B8A808FBF96B}" srcOrd="0" destOrd="0" presId="urn:microsoft.com/office/officeart/2005/8/layout/equation1"/>
    <dgm:cxn modelId="{5FBB93CF-6755-7149-B48E-C92DD49ED25E}" srcId="{775296FF-AF6C-B84B-AAB4-AA81FEDBF966}" destId="{AE2FC8FC-EA7C-334D-A9DE-95FA8D7C5474}" srcOrd="0" destOrd="0" parTransId="{7844B4EA-A25C-CA4C-83AA-DEB805FF6E31}" sibTransId="{217FB895-DB38-0C42-9F01-F0327C5276EF}"/>
    <dgm:cxn modelId="{6CD42B5C-46B7-A04E-B50F-1B79D68E83CB}" type="presOf" srcId="{C0A9DEF8-85AD-7741-82E6-51E609A37F70}" destId="{6FB6E0EE-9228-874D-8BA8-D21AFB31A339}" srcOrd="0" destOrd="0" presId="urn:microsoft.com/office/officeart/2005/8/layout/equation1"/>
    <dgm:cxn modelId="{EEC62087-26DC-6344-9A92-4DFFA006F962}" type="presOf" srcId="{775296FF-AF6C-B84B-AAB4-AA81FEDBF966}" destId="{889466A9-4704-8346-99A2-ACF252A3FC5A}" srcOrd="0" destOrd="0" presId="urn:microsoft.com/office/officeart/2005/8/layout/equation1"/>
    <dgm:cxn modelId="{32227F7C-677E-4345-ABF8-F1135A67041F}" type="presOf" srcId="{B365139D-443F-8C4C-B7D1-86737B5E529E}" destId="{266F6B73-2A40-B146-BF9C-56E1037D146C}" srcOrd="0" destOrd="0" presId="urn:microsoft.com/office/officeart/2005/8/layout/equation1"/>
    <dgm:cxn modelId="{3ACD566F-EC84-AF40-B18E-AD3A1B8B7BEE}" type="presOf" srcId="{44F09B2E-23C6-0C44-BD1A-D8AE03A24549}" destId="{E344A916-64BF-9E45-9001-89C7017AB17C}" srcOrd="0" destOrd="0" presId="urn:microsoft.com/office/officeart/2005/8/layout/equation1"/>
    <dgm:cxn modelId="{0DF3E208-63E0-7241-8B83-740688FB9F74}" type="presOf" srcId="{F553DAAA-71AB-9B4D-9411-B88EE5A00B43}" destId="{57F375FB-5122-3F40-9301-0928ADC1780A}" srcOrd="0" destOrd="0" presId="urn:microsoft.com/office/officeart/2005/8/layout/equation1"/>
    <dgm:cxn modelId="{1A35D41D-3E23-F14E-8F7F-91F3E22D80D2}" type="presOf" srcId="{58C3283F-22CB-D347-88F7-458D2D552F49}" destId="{6910B116-1D24-B543-925F-1F8EF330C567}" srcOrd="0" destOrd="0" presId="urn:microsoft.com/office/officeart/2005/8/layout/equation1"/>
    <dgm:cxn modelId="{1A2E86F6-4249-C745-95EE-A281D86A6BB6}" srcId="{775296FF-AF6C-B84B-AAB4-AA81FEDBF966}" destId="{0B0442FB-98D9-A848-8282-C02397B7DAD1}" srcOrd="2" destOrd="0" parTransId="{F0384AD7-C1D5-4F45-B3F7-E42FABB975D7}" sibTransId="{58C3283F-22CB-D347-88F7-458D2D552F49}"/>
    <dgm:cxn modelId="{13C2CCE6-F954-DD4C-B862-977FDAA24533}" type="presParOf" srcId="{889466A9-4704-8346-99A2-ACF252A3FC5A}" destId="{B3D52D6E-D8EB-1C45-9683-F581DF8ADE28}" srcOrd="0" destOrd="0" presId="urn:microsoft.com/office/officeart/2005/8/layout/equation1"/>
    <dgm:cxn modelId="{7B2BBB5D-8E0E-4E46-807D-7712C7893D38}" type="presParOf" srcId="{889466A9-4704-8346-99A2-ACF252A3FC5A}" destId="{E5791258-2A86-A94F-9DC8-6CF1F79A0FC4}" srcOrd="1" destOrd="0" presId="urn:microsoft.com/office/officeart/2005/8/layout/equation1"/>
    <dgm:cxn modelId="{37787151-54C8-8C4B-99B9-A08F61FEAFB3}" type="presParOf" srcId="{889466A9-4704-8346-99A2-ACF252A3FC5A}" destId="{900FA909-F643-2948-B1EB-48639400014E}" srcOrd="2" destOrd="0" presId="urn:microsoft.com/office/officeart/2005/8/layout/equation1"/>
    <dgm:cxn modelId="{65C60DA9-58B1-9E40-A138-9C6C3F1C6ECE}" type="presParOf" srcId="{889466A9-4704-8346-99A2-ACF252A3FC5A}" destId="{EE26B179-26AC-E940-948F-F0B80A9B1C85}" srcOrd="3" destOrd="0" presId="urn:microsoft.com/office/officeart/2005/8/layout/equation1"/>
    <dgm:cxn modelId="{E24585EC-A28F-9A45-ABE8-A3CA1249592C}" type="presParOf" srcId="{889466A9-4704-8346-99A2-ACF252A3FC5A}" destId="{6FB6E0EE-9228-874D-8BA8-D21AFB31A339}" srcOrd="4" destOrd="0" presId="urn:microsoft.com/office/officeart/2005/8/layout/equation1"/>
    <dgm:cxn modelId="{00BD6552-E52A-B448-8BDB-A25DC5C56BB9}" type="presParOf" srcId="{889466A9-4704-8346-99A2-ACF252A3FC5A}" destId="{65356850-4EFB-BC47-A89B-9F33764F01C5}" srcOrd="5" destOrd="0" presId="urn:microsoft.com/office/officeart/2005/8/layout/equation1"/>
    <dgm:cxn modelId="{AB9C2D8F-6FB8-A942-86D1-6E7C9023C16D}" type="presParOf" srcId="{889466A9-4704-8346-99A2-ACF252A3FC5A}" destId="{266F6B73-2A40-B146-BF9C-56E1037D146C}" srcOrd="6" destOrd="0" presId="urn:microsoft.com/office/officeart/2005/8/layout/equation1"/>
    <dgm:cxn modelId="{27E014DA-57D5-A547-ABC5-20B927AC7D02}" type="presParOf" srcId="{889466A9-4704-8346-99A2-ACF252A3FC5A}" destId="{F66596FF-4187-BA4D-A6F1-1A974CA73B99}" srcOrd="7" destOrd="0" presId="urn:microsoft.com/office/officeart/2005/8/layout/equation1"/>
    <dgm:cxn modelId="{887FDDB2-FDB1-534B-81BB-5426CC222D30}" type="presParOf" srcId="{889466A9-4704-8346-99A2-ACF252A3FC5A}" destId="{FC09EED0-2919-B54F-A5B3-4A7BC32C590E}" srcOrd="8" destOrd="0" presId="urn:microsoft.com/office/officeart/2005/8/layout/equation1"/>
    <dgm:cxn modelId="{68A8FE77-DCE4-2642-AA0E-688982AD157A}" type="presParOf" srcId="{889466A9-4704-8346-99A2-ACF252A3FC5A}" destId="{65328851-E884-924C-97B7-D2A528A46B7E}" srcOrd="9" destOrd="0" presId="urn:microsoft.com/office/officeart/2005/8/layout/equation1"/>
    <dgm:cxn modelId="{532ED96A-3AC5-6F40-924A-301B58A50E22}" type="presParOf" srcId="{889466A9-4704-8346-99A2-ACF252A3FC5A}" destId="{6910B116-1D24-B543-925F-1F8EF330C567}" srcOrd="10" destOrd="0" presId="urn:microsoft.com/office/officeart/2005/8/layout/equation1"/>
    <dgm:cxn modelId="{F877E6F9-87FF-4C4D-944E-8E6B40F9F229}" type="presParOf" srcId="{889466A9-4704-8346-99A2-ACF252A3FC5A}" destId="{F8F99A30-5A10-7142-BF32-37D945559452}" srcOrd="11" destOrd="0" presId="urn:microsoft.com/office/officeart/2005/8/layout/equation1"/>
    <dgm:cxn modelId="{CF78D481-6BA6-F746-A8EF-FDDF3DFFD305}" type="presParOf" srcId="{889466A9-4704-8346-99A2-ACF252A3FC5A}" destId="{F96A37C2-BC21-8247-9605-B8A808FBF96B}" srcOrd="12" destOrd="0" presId="urn:microsoft.com/office/officeart/2005/8/layout/equation1"/>
    <dgm:cxn modelId="{E8FAF7BB-CAB7-F840-A4F9-DE62D53E5D7B}" type="presParOf" srcId="{889466A9-4704-8346-99A2-ACF252A3FC5A}" destId="{9A3466F2-735E-8F4B-B47D-3893537D126F}" srcOrd="13" destOrd="0" presId="urn:microsoft.com/office/officeart/2005/8/layout/equation1"/>
    <dgm:cxn modelId="{3179C553-8167-1C4A-A622-A8BE5A01B8A2}" type="presParOf" srcId="{889466A9-4704-8346-99A2-ACF252A3FC5A}" destId="{E344A916-64BF-9E45-9001-89C7017AB17C}" srcOrd="14" destOrd="0" presId="urn:microsoft.com/office/officeart/2005/8/layout/equation1"/>
    <dgm:cxn modelId="{FB1709E7-A9D1-814E-9CDA-54857A9DD88D}" type="presParOf" srcId="{889466A9-4704-8346-99A2-ACF252A3FC5A}" destId="{765558BB-18F0-7B4D-822D-E5F5DD0D5A7C}" srcOrd="15" destOrd="0" presId="urn:microsoft.com/office/officeart/2005/8/layout/equation1"/>
    <dgm:cxn modelId="{E6129981-AE2F-6E44-9A09-371C167C4215}" type="presParOf" srcId="{889466A9-4704-8346-99A2-ACF252A3FC5A}" destId="{57F375FB-5122-3F40-9301-0928ADC1780A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orgChart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 custT="1"/>
      <dgm:spPr>
        <a:effectLst/>
      </dgm:spPr>
      <dgm:t>
        <a:bodyPr/>
        <a:lstStyle/>
        <a:p>
          <a:r>
            <a:rPr lang="en-US" sz="1600" dirty="0" smtClean="0"/>
            <a:t>Query</a:t>
          </a:r>
          <a:endParaRPr lang="en-US" sz="1600" dirty="0"/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 sz="1600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 sz="1600"/>
        </a:p>
      </dgm:t>
    </dgm:pt>
    <dgm:pt modelId="{8487A329-A54A-D947-B8D1-2404975A2CEF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Brand</a:t>
          </a:r>
          <a:endParaRPr lang="en-US" sz="1600" dirty="0">
            <a:solidFill>
              <a:srgbClr val="0000FF"/>
            </a:solidFill>
          </a:endParaRPr>
        </a:p>
      </dgm:t>
    </dgm:pt>
    <dgm:pt modelId="{E535FECF-F51C-8A4B-A2E1-E6AE64F6A56A}" type="parTrans" cxnId="{75D3AD4E-C741-204A-9255-55EC5D0CDA7E}">
      <dgm:prSet/>
      <dgm:spPr>
        <a:effectLst/>
      </dgm:spPr>
      <dgm:t>
        <a:bodyPr/>
        <a:lstStyle/>
        <a:p>
          <a:endParaRPr lang="en-US" sz="1600"/>
        </a:p>
      </dgm:t>
    </dgm:pt>
    <dgm:pt modelId="{96C1D709-19EE-8B46-B671-E36FC957CA56}" type="sibTrans" cxnId="{75D3AD4E-C741-204A-9255-55EC5D0CDA7E}">
      <dgm:prSet/>
      <dgm:spPr/>
      <dgm:t>
        <a:bodyPr/>
        <a:lstStyle/>
        <a:p>
          <a:endParaRPr lang="en-US" sz="1600"/>
        </a:p>
      </dgm:t>
    </dgm:pt>
    <dgm:pt modelId="{CC8F624E-9D17-614F-82BB-21C90A755C00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Words</a:t>
          </a:r>
          <a:endParaRPr lang="en-US" sz="1600" dirty="0">
            <a:solidFill>
              <a:srgbClr val="0000FF"/>
            </a:solidFill>
          </a:endParaRPr>
        </a:p>
      </dgm:t>
    </dgm:pt>
    <dgm:pt modelId="{75D8AD7D-D315-5246-B77C-5CAED9946DD6}" type="parTrans" cxnId="{A6DA8986-4AB6-814C-8F14-FE73FCED126D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812D3501-69A4-3045-BD15-6564B5C4FA3B}" type="sibTrans" cxnId="{A6DA8986-4AB6-814C-8F14-FE73FCED126D}">
      <dgm:prSet/>
      <dgm:spPr/>
      <dgm:t>
        <a:bodyPr/>
        <a:lstStyle/>
        <a:p>
          <a:endParaRPr lang="en-US" sz="1600"/>
        </a:p>
      </dgm:t>
    </dgm:pt>
    <dgm:pt modelId="{77791F6E-BEE6-AE48-B0DB-13F40D6AA14C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</a:t>
          </a:r>
          <a:endParaRPr lang="en-US" sz="1600" dirty="0">
            <a:solidFill>
              <a:srgbClr val="0000FF"/>
            </a:solidFill>
          </a:endParaRPr>
        </a:p>
      </dgm:t>
    </dgm:pt>
    <dgm:pt modelId="{EF4D584F-B627-5A45-8EE8-4254160CFA71}" type="parTrans" cxnId="{422B24EA-E8B4-0548-9F85-5B1C43B5F79F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E8600CAB-BAE7-CE4B-9554-C317E1748A6A}" type="sibTrans" cxnId="{422B24EA-E8B4-0548-9F85-5B1C43B5F79F}">
      <dgm:prSet/>
      <dgm:spPr/>
      <dgm:t>
        <a:bodyPr/>
        <a:lstStyle/>
        <a:p>
          <a:endParaRPr lang="en-US" sz="1600"/>
        </a:p>
      </dgm:t>
    </dgm:pt>
    <dgm:pt modelId="{DB5A6C0A-7340-F94B-9AE3-20348235909F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pottery</a:t>
          </a:r>
          <a:endParaRPr lang="en-US" sz="1600" dirty="0">
            <a:solidFill>
              <a:srgbClr val="0000FF"/>
            </a:solidFill>
          </a:endParaRPr>
        </a:p>
      </dgm:t>
    </dgm:pt>
    <dgm:pt modelId="{B46EDCEE-433D-1842-BD4F-AF3581E00CEB}" type="parTrans" cxnId="{14E2D2D4-A570-C34E-8D4A-D6BBFA15809E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FAE8E9F9-3E09-B348-88CB-38C4DFB1DF05}" type="sibTrans" cxnId="{14E2D2D4-A570-C34E-8D4A-D6BBFA15809E}">
      <dgm:prSet/>
      <dgm:spPr/>
      <dgm:t>
        <a:bodyPr/>
        <a:lstStyle/>
        <a:p>
          <a:endParaRPr lang="en-US" sz="1600"/>
        </a:p>
      </dgm:t>
    </dgm:pt>
    <dgm:pt modelId="{46FD66ED-8BB2-CC4A-BF72-4A30BE3A212A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Words</a:t>
          </a:r>
          <a:endParaRPr lang="en-US" sz="1600" dirty="0">
            <a:solidFill>
              <a:srgbClr val="0000FF"/>
            </a:solidFill>
          </a:endParaRPr>
        </a:p>
      </dgm:t>
    </dgm:pt>
    <dgm:pt modelId="{3A8F9DAE-96AD-F341-8D21-F432295DCD08}" type="parTrans" cxnId="{FD652453-1111-E242-B47D-FA27627DB3B4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6F0476E4-4E52-3C4F-8DE3-9DE807842A47}" type="sibTrans" cxnId="{FD652453-1111-E242-B47D-FA27627DB3B4}">
      <dgm:prSet/>
      <dgm:spPr/>
      <dgm:t>
        <a:bodyPr/>
        <a:lstStyle/>
        <a:p>
          <a:endParaRPr lang="en-US" sz="1600"/>
        </a:p>
      </dgm:t>
    </dgm:pt>
    <dgm:pt modelId="{63D18CC6-C4D9-DF49-8661-6A20BC8420D1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</a:t>
          </a:r>
          <a:endParaRPr lang="en-US" sz="1600" dirty="0">
            <a:solidFill>
              <a:srgbClr val="0000FF"/>
            </a:solidFill>
          </a:endParaRPr>
        </a:p>
      </dgm:t>
    </dgm:pt>
    <dgm:pt modelId="{2DEA7A8B-B616-2E46-9A70-CC83AF5A01F1}" type="parTrans" cxnId="{67D4958D-5858-9E41-A77B-E866ED538672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D52A987D-3A60-CF40-ABF1-CC89E4D9B5C2}" type="sibTrans" cxnId="{67D4958D-5858-9E41-A77B-E866ED538672}">
      <dgm:prSet/>
      <dgm:spPr/>
      <dgm:t>
        <a:bodyPr/>
        <a:lstStyle/>
        <a:p>
          <a:endParaRPr lang="en-US" sz="1600"/>
        </a:p>
      </dgm:t>
    </dgm:pt>
    <dgm:pt modelId="{27A9BB9E-37F6-DB41-A5AC-9A23AA140FF8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barn</a:t>
          </a:r>
          <a:endParaRPr lang="en-US" sz="1600" dirty="0">
            <a:solidFill>
              <a:srgbClr val="0000FF"/>
            </a:solidFill>
          </a:endParaRPr>
        </a:p>
      </dgm:t>
    </dgm:pt>
    <dgm:pt modelId="{1EC1E6AF-B51D-0A4E-9EF1-CDC6DCECF5E8}" type="parTrans" cxnId="{EF552CE0-D6A6-1746-A905-8920522F123C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0E5791C7-3152-964B-A3FE-E0D89360E594}" type="sibTrans" cxnId="{EF552CE0-D6A6-1746-A905-8920522F123C}">
      <dgm:prSet/>
      <dgm:spPr/>
      <dgm:t>
        <a:bodyPr/>
        <a:lstStyle/>
        <a:p>
          <a:endParaRPr lang="en-US" sz="1600"/>
        </a:p>
      </dgm:t>
    </dgm:pt>
    <dgm:pt modelId="{38F63459-ED91-4E43-85F8-41FB7A530D5D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Product</a:t>
          </a:r>
          <a:endParaRPr lang="en-US" sz="1600" dirty="0">
            <a:solidFill>
              <a:srgbClr val="FF0000"/>
            </a:solidFill>
          </a:endParaRPr>
        </a:p>
      </dgm:t>
    </dgm:pt>
    <dgm:pt modelId="{4927BC6E-DE3D-AE41-8182-99D1DDDEDD8F}" type="parTrans" cxnId="{DA174F7F-C52D-DB48-991A-03E7450A4839}">
      <dgm:prSet/>
      <dgm:spPr>
        <a:effectLst/>
      </dgm:spPr>
      <dgm:t>
        <a:bodyPr/>
        <a:lstStyle/>
        <a:p>
          <a:endParaRPr lang="en-US" sz="1600"/>
        </a:p>
      </dgm:t>
    </dgm:pt>
    <dgm:pt modelId="{978A6850-096E-6049-BA76-AD2E8F66EE62}" type="sibTrans" cxnId="{DA174F7F-C52D-DB48-991A-03E7450A4839}">
      <dgm:prSet/>
      <dgm:spPr/>
      <dgm:t>
        <a:bodyPr/>
        <a:lstStyle/>
        <a:p>
          <a:endParaRPr lang="en-US" sz="1600"/>
        </a:p>
      </dgm:t>
    </dgm:pt>
    <dgm:pt modelId="{AE7BFC33-4501-FB45-BC19-DA4A52345914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Words</a:t>
          </a:r>
          <a:endParaRPr lang="en-US" sz="1600" dirty="0">
            <a:solidFill>
              <a:srgbClr val="FF0000"/>
            </a:solidFill>
          </a:endParaRPr>
        </a:p>
      </dgm:t>
    </dgm:pt>
    <dgm:pt modelId="{171AD94F-FE79-0D4A-B520-B27873626997}" type="parTrans" cxnId="{E33E5D45-DE16-2949-8EB6-62420843438C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FC7286E5-E6AC-5740-9D48-A0CC0DE2872A}" type="sibTrans" cxnId="{E33E5D45-DE16-2949-8EB6-62420843438C}">
      <dgm:prSet/>
      <dgm:spPr/>
      <dgm:t>
        <a:bodyPr/>
        <a:lstStyle/>
        <a:p>
          <a:endParaRPr lang="en-US" sz="1600"/>
        </a:p>
      </dgm:t>
    </dgm:pt>
    <dgm:pt modelId="{AD19B070-67EE-DE48-988E-D1BE4B0721AE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</a:t>
          </a:r>
          <a:endParaRPr lang="en-US" sz="1600" dirty="0">
            <a:solidFill>
              <a:srgbClr val="FF0000"/>
            </a:solidFill>
          </a:endParaRPr>
        </a:p>
      </dgm:t>
    </dgm:pt>
    <dgm:pt modelId="{E8EDF59B-39E2-824B-8498-73A797008589}" type="parTrans" cxnId="{948CDB33-CC00-FC4A-8566-F8B3041AB311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C601F055-535B-D846-8B50-2BF789280CEF}" type="sibTrans" cxnId="{948CDB33-CC00-FC4A-8566-F8B3041AB311}">
      <dgm:prSet/>
      <dgm:spPr/>
      <dgm:t>
        <a:bodyPr/>
        <a:lstStyle/>
        <a:p>
          <a:endParaRPr lang="en-US" sz="1600"/>
        </a:p>
      </dgm:t>
    </dgm:pt>
    <dgm:pt modelId="{BB3C8F24-4834-D44E-967A-A0F8BB2C53A2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coffee</a:t>
          </a:r>
          <a:endParaRPr lang="en-US" sz="1600" dirty="0">
            <a:solidFill>
              <a:srgbClr val="FF0000"/>
            </a:solidFill>
          </a:endParaRPr>
        </a:p>
      </dgm:t>
    </dgm:pt>
    <dgm:pt modelId="{B941E30C-F493-4341-B705-4218F50CFEEF}" type="parTrans" cxnId="{E583C39E-3BA4-5D4F-8114-4573E443F923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E5615914-20E8-ED44-921D-0254BE5B3D3A}" type="sibTrans" cxnId="{E583C39E-3BA4-5D4F-8114-4573E443F923}">
      <dgm:prSet/>
      <dgm:spPr/>
      <dgm:t>
        <a:bodyPr/>
        <a:lstStyle/>
        <a:p>
          <a:endParaRPr lang="en-US" sz="1600"/>
        </a:p>
      </dgm:t>
    </dgm:pt>
    <dgm:pt modelId="{3D4C0EC1-0871-E249-9913-F2F69955EAA5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Words</a:t>
          </a:r>
          <a:endParaRPr lang="en-US" sz="1600" dirty="0">
            <a:solidFill>
              <a:srgbClr val="FF0000"/>
            </a:solidFill>
          </a:endParaRPr>
        </a:p>
      </dgm:t>
    </dgm:pt>
    <dgm:pt modelId="{DCC61145-3758-D542-AAAF-100CF5C42E57}" type="parTrans" cxnId="{42464CB1-AA4F-9746-9C65-8A73D3ACF6B8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75D49434-109C-1045-89CD-77DA32001253}" type="sibTrans" cxnId="{42464CB1-AA4F-9746-9C65-8A73D3ACF6B8}">
      <dgm:prSet/>
      <dgm:spPr/>
      <dgm:t>
        <a:bodyPr/>
        <a:lstStyle/>
        <a:p>
          <a:endParaRPr lang="en-US" sz="1600"/>
        </a:p>
      </dgm:t>
    </dgm:pt>
    <dgm:pt modelId="{E8A00453-040D-7D4C-B1DC-BF666FC7D798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</a:t>
          </a:r>
          <a:endParaRPr lang="en-US" sz="1600" dirty="0">
            <a:solidFill>
              <a:srgbClr val="FF0000"/>
            </a:solidFill>
          </a:endParaRPr>
        </a:p>
      </dgm:t>
    </dgm:pt>
    <dgm:pt modelId="{A0C9AE8B-8595-A847-87FE-915AB26CDFDB}" type="parTrans" cxnId="{954D0BED-E926-8D41-A4FB-54A7D66FC283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5A6AC159-3954-5141-B0BE-5CC6FECE1C69}" type="sibTrans" cxnId="{954D0BED-E926-8D41-A4FB-54A7D66FC283}">
      <dgm:prSet/>
      <dgm:spPr/>
      <dgm:t>
        <a:bodyPr/>
        <a:lstStyle/>
        <a:p>
          <a:endParaRPr lang="en-US" sz="1600"/>
        </a:p>
      </dgm:t>
    </dgm:pt>
    <dgm:pt modelId="{3819605F-D350-FC4E-9D90-99053B388BFC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table</a:t>
          </a:r>
          <a:endParaRPr lang="en-US" sz="1600" dirty="0">
            <a:solidFill>
              <a:srgbClr val="FF0000"/>
            </a:solidFill>
          </a:endParaRPr>
        </a:p>
      </dgm:t>
    </dgm:pt>
    <dgm:pt modelId="{0DD6CEA6-6A02-004C-BD71-BDC5BD3F1B87}" type="parTrans" cxnId="{47250F36-CE89-BF43-B72C-DF5CA84E86F0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A541A1ED-7667-A347-8EC2-3A7AE77B8D16}" type="sibTrans" cxnId="{47250F36-CE89-BF43-B72C-DF5CA84E86F0}">
      <dgm:prSet/>
      <dgm:spPr/>
      <dgm:t>
        <a:bodyPr/>
        <a:lstStyle/>
        <a:p>
          <a:endParaRPr lang="en-US" sz="1600"/>
        </a:p>
      </dgm:t>
    </dgm:pt>
    <dgm:pt modelId="{A2CC11D0-32A4-49A0-A0F9-21850FF80E20}" type="pres">
      <dgm:prSet presAssocID="{9EFAFD96-3601-4F17-BB82-DBBBA6C512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E98858-F163-40F5-A7ED-79E914998534}" type="pres">
      <dgm:prSet presAssocID="{19599602-9E94-449B-AE02-46C30491E28C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F63D4A7C-78F8-42F2-A49B-46DECAC50F58}" type="pres">
      <dgm:prSet presAssocID="{19599602-9E94-449B-AE02-46C30491E28C}" presName="rootComposite1" presStyleCnt="0"/>
      <dgm:spPr/>
      <dgm:t>
        <a:bodyPr/>
        <a:lstStyle/>
        <a:p>
          <a:endParaRPr lang="en-US"/>
        </a:p>
      </dgm:t>
    </dgm:pt>
    <dgm:pt modelId="{C04317EB-13A6-47B2-89A6-060A1309C0FD}" type="pres">
      <dgm:prSet presAssocID="{19599602-9E94-449B-AE02-46C30491E28C}" presName="rootText1" presStyleLbl="node0" presStyleIdx="0" presStyleCnt="1" custScaleX="2010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77120-C368-49C1-825E-F928EF49152A}" type="pres">
      <dgm:prSet presAssocID="{19599602-9E94-449B-AE02-46C30491E2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F72071-BAE7-489C-89B5-21C5D7B7C1F2}" type="pres">
      <dgm:prSet presAssocID="{19599602-9E94-449B-AE02-46C30491E28C}" presName="hierChild2" presStyleCnt="0"/>
      <dgm:spPr/>
      <dgm:t>
        <a:bodyPr/>
        <a:lstStyle/>
        <a:p>
          <a:endParaRPr lang="en-US"/>
        </a:p>
      </dgm:t>
    </dgm:pt>
    <dgm:pt modelId="{6026C85A-5C1F-764A-A14D-FF1812B856AD}" type="pres">
      <dgm:prSet presAssocID="{E535FECF-F51C-8A4B-A2E1-E6AE64F6A56A}" presName="Name35" presStyleLbl="parChTrans1D2" presStyleIdx="0" presStyleCnt="2"/>
      <dgm:spPr/>
      <dgm:t>
        <a:bodyPr/>
        <a:lstStyle/>
        <a:p>
          <a:endParaRPr lang="en-US"/>
        </a:p>
      </dgm:t>
    </dgm:pt>
    <dgm:pt modelId="{55682F7F-A903-D64D-A180-E79FE1020C73}" type="pres">
      <dgm:prSet presAssocID="{8487A329-A54A-D947-B8D1-2404975A2CE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33FAB0E-D02F-A549-A76F-376A21AF6750}" type="pres">
      <dgm:prSet presAssocID="{8487A329-A54A-D947-B8D1-2404975A2CEF}" presName="rootComposite" presStyleCnt="0"/>
      <dgm:spPr/>
      <dgm:t>
        <a:bodyPr/>
        <a:lstStyle/>
        <a:p>
          <a:endParaRPr lang="en-US"/>
        </a:p>
      </dgm:t>
    </dgm:pt>
    <dgm:pt modelId="{F8EA49E9-58C2-7A41-BC2D-AC928FC619ED}" type="pres">
      <dgm:prSet presAssocID="{8487A329-A54A-D947-B8D1-2404975A2CEF}" presName="rootText" presStyleLbl="node2" presStyleIdx="0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DB390-BCC4-8C4B-87FE-C5737D2621B5}" type="pres">
      <dgm:prSet presAssocID="{8487A329-A54A-D947-B8D1-2404975A2CEF}" presName="rootConnector" presStyleLbl="node2" presStyleIdx="0" presStyleCnt="2"/>
      <dgm:spPr/>
      <dgm:t>
        <a:bodyPr/>
        <a:lstStyle/>
        <a:p>
          <a:endParaRPr lang="en-US"/>
        </a:p>
      </dgm:t>
    </dgm:pt>
    <dgm:pt modelId="{55134D70-9CCA-9441-8621-DE43B6F91D6E}" type="pres">
      <dgm:prSet presAssocID="{8487A329-A54A-D947-B8D1-2404975A2CEF}" presName="hierChild4" presStyleCnt="0"/>
      <dgm:spPr/>
      <dgm:t>
        <a:bodyPr/>
        <a:lstStyle/>
        <a:p>
          <a:endParaRPr lang="en-US"/>
        </a:p>
      </dgm:t>
    </dgm:pt>
    <dgm:pt modelId="{08E8BEC2-AE78-FB48-AEBB-7DCB5AFA8690}" type="pres">
      <dgm:prSet presAssocID="{75D8AD7D-D315-5246-B77C-5CAED9946DD6}" presName="Name35" presStyleLbl="parChTrans1D3" presStyleIdx="0" presStyleCnt="2"/>
      <dgm:spPr/>
      <dgm:t>
        <a:bodyPr/>
        <a:lstStyle/>
        <a:p>
          <a:endParaRPr lang="en-US"/>
        </a:p>
      </dgm:t>
    </dgm:pt>
    <dgm:pt modelId="{98E0F493-A8CD-EF4C-A920-180BA2341DAE}" type="pres">
      <dgm:prSet presAssocID="{CC8F624E-9D17-614F-82BB-21C90A755C00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CEA4E991-037D-D44E-A811-B0DE82C14D01}" type="pres">
      <dgm:prSet presAssocID="{CC8F624E-9D17-614F-82BB-21C90A755C00}" presName="rootComposite" presStyleCnt="0"/>
      <dgm:spPr/>
      <dgm:t>
        <a:bodyPr/>
        <a:lstStyle/>
        <a:p>
          <a:endParaRPr lang="en-US"/>
        </a:p>
      </dgm:t>
    </dgm:pt>
    <dgm:pt modelId="{E64C8E9C-552D-2945-BEB8-7B4D9EDCF684}" type="pres">
      <dgm:prSet presAssocID="{CC8F624E-9D17-614F-82BB-21C90A755C00}" presName="rootText" presStyleLbl="node3" presStyleIdx="0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282E7-BC79-844D-9472-A3BA08BF6DCA}" type="pres">
      <dgm:prSet presAssocID="{CC8F624E-9D17-614F-82BB-21C90A755C00}" presName="rootConnector" presStyleLbl="node3" presStyleIdx="0" presStyleCnt="2"/>
      <dgm:spPr/>
      <dgm:t>
        <a:bodyPr/>
        <a:lstStyle/>
        <a:p>
          <a:endParaRPr lang="en-US"/>
        </a:p>
      </dgm:t>
    </dgm:pt>
    <dgm:pt modelId="{842CB427-7F24-A448-AB0C-F4FD74FABC79}" type="pres">
      <dgm:prSet presAssocID="{CC8F624E-9D17-614F-82BB-21C90A755C00}" presName="hierChild4" presStyleCnt="0"/>
      <dgm:spPr/>
      <dgm:t>
        <a:bodyPr/>
        <a:lstStyle/>
        <a:p>
          <a:endParaRPr lang="en-US"/>
        </a:p>
      </dgm:t>
    </dgm:pt>
    <dgm:pt modelId="{77B71D45-BA83-9A41-833A-C2FCF47F4FFD}" type="pres">
      <dgm:prSet presAssocID="{EF4D584F-B627-5A45-8EE8-4254160CFA71}" presName="Name35" presStyleLbl="parChTrans1D4" presStyleIdx="0" presStyleCnt="10"/>
      <dgm:spPr/>
      <dgm:t>
        <a:bodyPr/>
        <a:lstStyle/>
        <a:p>
          <a:endParaRPr lang="en-US"/>
        </a:p>
      </dgm:t>
    </dgm:pt>
    <dgm:pt modelId="{6D4FD2B0-0EE1-6641-9924-CF12037577B5}" type="pres">
      <dgm:prSet presAssocID="{77791F6E-BEE6-AE48-B0DB-13F40D6AA14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0C9686D-E5D2-724C-B879-822DB377CD29}" type="pres">
      <dgm:prSet presAssocID="{77791F6E-BEE6-AE48-B0DB-13F40D6AA14C}" presName="rootComposite" presStyleCnt="0"/>
      <dgm:spPr/>
      <dgm:t>
        <a:bodyPr/>
        <a:lstStyle/>
        <a:p>
          <a:endParaRPr lang="en-US"/>
        </a:p>
      </dgm:t>
    </dgm:pt>
    <dgm:pt modelId="{7BBDA71C-48EC-1C47-8220-7B572D5E51FC}" type="pres">
      <dgm:prSet presAssocID="{77791F6E-BEE6-AE48-B0DB-13F40D6AA14C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6CBCEC-426F-5C40-A640-373C70721214}" type="pres">
      <dgm:prSet presAssocID="{77791F6E-BEE6-AE48-B0DB-13F40D6AA14C}" presName="rootConnector" presStyleLbl="node4" presStyleIdx="0" presStyleCnt="10"/>
      <dgm:spPr/>
      <dgm:t>
        <a:bodyPr/>
        <a:lstStyle/>
        <a:p>
          <a:endParaRPr lang="en-US"/>
        </a:p>
      </dgm:t>
    </dgm:pt>
    <dgm:pt modelId="{6F1B6B61-A865-7A43-8E68-3AD8C25496FA}" type="pres">
      <dgm:prSet presAssocID="{77791F6E-BEE6-AE48-B0DB-13F40D6AA14C}" presName="hierChild4" presStyleCnt="0"/>
      <dgm:spPr/>
      <dgm:t>
        <a:bodyPr/>
        <a:lstStyle/>
        <a:p>
          <a:endParaRPr lang="en-US"/>
        </a:p>
      </dgm:t>
    </dgm:pt>
    <dgm:pt modelId="{D5E4B9C3-AACC-044C-BFA5-BFBCBFA351F6}" type="pres">
      <dgm:prSet presAssocID="{B46EDCEE-433D-1842-BD4F-AF3581E00CEB}" presName="Name35" presStyleLbl="parChTrans1D4" presStyleIdx="1" presStyleCnt="10"/>
      <dgm:spPr/>
      <dgm:t>
        <a:bodyPr/>
        <a:lstStyle/>
        <a:p>
          <a:endParaRPr lang="en-US"/>
        </a:p>
      </dgm:t>
    </dgm:pt>
    <dgm:pt modelId="{5BF69B2C-23F3-E04C-8F8C-BBCF9D2C1916}" type="pres">
      <dgm:prSet presAssocID="{DB5A6C0A-7340-F94B-9AE3-20348235909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62051CBD-9CB4-4343-AC0C-1D060115674D}" type="pres">
      <dgm:prSet presAssocID="{DB5A6C0A-7340-F94B-9AE3-20348235909F}" presName="rootComposite" presStyleCnt="0"/>
      <dgm:spPr/>
      <dgm:t>
        <a:bodyPr/>
        <a:lstStyle/>
        <a:p>
          <a:endParaRPr lang="en-US"/>
        </a:p>
      </dgm:t>
    </dgm:pt>
    <dgm:pt modelId="{2F1D92C7-53FD-2244-8B4D-B5C616C9E68E}" type="pres">
      <dgm:prSet presAssocID="{DB5A6C0A-7340-F94B-9AE3-20348235909F}" presName="rootText" presStyleLbl="node4" presStyleIdx="1" presStyleCnt="10" custScaleX="127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FB22E-6F09-3A45-A883-6F5F57CD019D}" type="pres">
      <dgm:prSet presAssocID="{DB5A6C0A-7340-F94B-9AE3-20348235909F}" presName="rootConnector" presStyleLbl="node4" presStyleIdx="1" presStyleCnt="10"/>
      <dgm:spPr/>
      <dgm:t>
        <a:bodyPr/>
        <a:lstStyle/>
        <a:p>
          <a:endParaRPr lang="en-US"/>
        </a:p>
      </dgm:t>
    </dgm:pt>
    <dgm:pt modelId="{5D35E214-1D54-B446-B78A-A9F27981E71F}" type="pres">
      <dgm:prSet presAssocID="{DB5A6C0A-7340-F94B-9AE3-20348235909F}" presName="hierChild4" presStyleCnt="0"/>
      <dgm:spPr/>
      <dgm:t>
        <a:bodyPr/>
        <a:lstStyle/>
        <a:p>
          <a:endParaRPr lang="en-US"/>
        </a:p>
      </dgm:t>
    </dgm:pt>
    <dgm:pt modelId="{075BB97A-0B05-084B-A952-B141087D61C7}" type="pres">
      <dgm:prSet presAssocID="{DB5A6C0A-7340-F94B-9AE3-20348235909F}" presName="hierChild5" presStyleCnt="0"/>
      <dgm:spPr/>
      <dgm:t>
        <a:bodyPr/>
        <a:lstStyle/>
        <a:p>
          <a:endParaRPr lang="en-US"/>
        </a:p>
      </dgm:t>
    </dgm:pt>
    <dgm:pt modelId="{9747862A-09F8-4243-8E1C-44285C218298}" type="pres">
      <dgm:prSet presAssocID="{77791F6E-BEE6-AE48-B0DB-13F40D6AA14C}" presName="hierChild5" presStyleCnt="0"/>
      <dgm:spPr/>
      <dgm:t>
        <a:bodyPr/>
        <a:lstStyle/>
        <a:p>
          <a:endParaRPr lang="en-US"/>
        </a:p>
      </dgm:t>
    </dgm:pt>
    <dgm:pt modelId="{851C04CD-E663-7145-A242-666D7CB23DB0}" type="pres">
      <dgm:prSet presAssocID="{3A8F9DAE-96AD-F341-8D21-F432295DCD08}" presName="Name35" presStyleLbl="parChTrans1D4" presStyleIdx="2" presStyleCnt="10"/>
      <dgm:spPr/>
      <dgm:t>
        <a:bodyPr/>
        <a:lstStyle/>
        <a:p>
          <a:endParaRPr lang="en-US"/>
        </a:p>
      </dgm:t>
    </dgm:pt>
    <dgm:pt modelId="{C985143D-4A99-FF4A-8891-1A5AE663D673}" type="pres">
      <dgm:prSet presAssocID="{46FD66ED-8BB2-CC4A-BF72-4A30BE3A212A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26B45CFD-F6BA-3246-9223-4F56F8176BD8}" type="pres">
      <dgm:prSet presAssocID="{46FD66ED-8BB2-CC4A-BF72-4A30BE3A212A}" presName="rootComposite" presStyleCnt="0"/>
      <dgm:spPr/>
      <dgm:t>
        <a:bodyPr/>
        <a:lstStyle/>
        <a:p>
          <a:endParaRPr lang="en-US"/>
        </a:p>
      </dgm:t>
    </dgm:pt>
    <dgm:pt modelId="{3D851E83-11C8-334D-A00A-2A6EA8E5F7A4}" type="pres">
      <dgm:prSet presAssocID="{46FD66ED-8BB2-CC4A-BF72-4A30BE3A212A}" presName="rootText" presStyleLbl="node4" presStyleIdx="2" presStyleCnt="10" custScaleX="111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6B6CA-262C-AF4C-B415-3158D70DDBFF}" type="pres">
      <dgm:prSet presAssocID="{46FD66ED-8BB2-CC4A-BF72-4A30BE3A212A}" presName="rootConnector" presStyleLbl="node4" presStyleIdx="2" presStyleCnt="10"/>
      <dgm:spPr/>
      <dgm:t>
        <a:bodyPr/>
        <a:lstStyle/>
        <a:p>
          <a:endParaRPr lang="en-US"/>
        </a:p>
      </dgm:t>
    </dgm:pt>
    <dgm:pt modelId="{96827E8C-31AA-2944-B47E-D785869F8234}" type="pres">
      <dgm:prSet presAssocID="{46FD66ED-8BB2-CC4A-BF72-4A30BE3A212A}" presName="hierChild4" presStyleCnt="0"/>
      <dgm:spPr/>
      <dgm:t>
        <a:bodyPr/>
        <a:lstStyle/>
        <a:p>
          <a:endParaRPr lang="en-US"/>
        </a:p>
      </dgm:t>
    </dgm:pt>
    <dgm:pt modelId="{8109C374-DC24-4744-A3C7-01F06DE22CC3}" type="pres">
      <dgm:prSet presAssocID="{2DEA7A8B-B616-2E46-9A70-CC83AF5A01F1}" presName="Name35" presStyleLbl="parChTrans1D4" presStyleIdx="3" presStyleCnt="10"/>
      <dgm:spPr/>
      <dgm:t>
        <a:bodyPr/>
        <a:lstStyle/>
        <a:p>
          <a:endParaRPr lang="en-US"/>
        </a:p>
      </dgm:t>
    </dgm:pt>
    <dgm:pt modelId="{82A2FDA8-9ED9-6944-BD8D-7C7B3E6FFED4}" type="pres">
      <dgm:prSet presAssocID="{63D18CC6-C4D9-DF49-8661-6A20BC8420D1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84B5D87A-90C8-2649-AE4B-777EDD1218B2}" type="pres">
      <dgm:prSet presAssocID="{63D18CC6-C4D9-DF49-8661-6A20BC8420D1}" presName="rootComposite" presStyleCnt="0"/>
      <dgm:spPr/>
      <dgm:t>
        <a:bodyPr/>
        <a:lstStyle/>
        <a:p>
          <a:endParaRPr lang="en-US"/>
        </a:p>
      </dgm:t>
    </dgm:pt>
    <dgm:pt modelId="{D2B5A112-D9A8-B441-826A-BC6DC02E57C5}" type="pres">
      <dgm:prSet presAssocID="{63D18CC6-C4D9-DF49-8661-6A20BC8420D1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70BA3-3A6F-AF42-B2BA-507287170772}" type="pres">
      <dgm:prSet presAssocID="{63D18CC6-C4D9-DF49-8661-6A20BC8420D1}" presName="rootConnector" presStyleLbl="node4" presStyleIdx="3" presStyleCnt="10"/>
      <dgm:spPr/>
      <dgm:t>
        <a:bodyPr/>
        <a:lstStyle/>
        <a:p>
          <a:endParaRPr lang="en-US"/>
        </a:p>
      </dgm:t>
    </dgm:pt>
    <dgm:pt modelId="{9ACCAE58-2283-5A4D-8ECC-31D847A759AB}" type="pres">
      <dgm:prSet presAssocID="{63D18CC6-C4D9-DF49-8661-6A20BC8420D1}" presName="hierChild4" presStyleCnt="0"/>
      <dgm:spPr/>
      <dgm:t>
        <a:bodyPr/>
        <a:lstStyle/>
        <a:p>
          <a:endParaRPr lang="en-US"/>
        </a:p>
      </dgm:t>
    </dgm:pt>
    <dgm:pt modelId="{9FADCBE4-6BA1-5E47-8D64-10222B6CF1F0}" type="pres">
      <dgm:prSet presAssocID="{1EC1E6AF-B51D-0A4E-9EF1-CDC6DCECF5E8}" presName="Name35" presStyleLbl="parChTrans1D4" presStyleIdx="4" presStyleCnt="10"/>
      <dgm:spPr/>
      <dgm:t>
        <a:bodyPr/>
        <a:lstStyle/>
        <a:p>
          <a:endParaRPr lang="en-US"/>
        </a:p>
      </dgm:t>
    </dgm:pt>
    <dgm:pt modelId="{628CE879-6EB5-6243-AB12-029DC6C0C5F8}" type="pres">
      <dgm:prSet presAssocID="{27A9BB9E-37F6-DB41-A5AC-9A23AA140FF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9816F2E-A114-B349-A72E-A100A1310DF8}" type="pres">
      <dgm:prSet presAssocID="{27A9BB9E-37F6-DB41-A5AC-9A23AA140FF8}" presName="rootComposite" presStyleCnt="0"/>
      <dgm:spPr/>
      <dgm:t>
        <a:bodyPr/>
        <a:lstStyle/>
        <a:p>
          <a:endParaRPr lang="en-US"/>
        </a:p>
      </dgm:t>
    </dgm:pt>
    <dgm:pt modelId="{CBC2ADF9-63A2-FC48-A837-F2DBD125E79A}" type="pres">
      <dgm:prSet presAssocID="{27A9BB9E-37F6-DB41-A5AC-9A23AA140FF8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9F87B8-BA54-934C-A691-040EE286BB55}" type="pres">
      <dgm:prSet presAssocID="{27A9BB9E-37F6-DB41-A5AC-9A23AA140FF8}" presName="rootConnector" presStyleLbl="node4" presStyleIdx="4" presStyleCnt="10"/>
      <dgm:spPr/>
      <dgm:t>
        <a:bodyPr/>
        <a:lstStyle/>
        <a:p>
          <a:endParaRPr lang="en-US"/>
        </a:p>
      </dgm:t>
    </dgm:pt>
    <dgm:pt modelId="{908E7D6F-07AE-A144-B30B-FEAE0B666D76}" type="pres">
      <dgm:prSet presAssocID="{27A9BB9E-37F6-DB41-A5AC-9A23AA140FF8}" presName="hierChild4" presStyleCnt="0"/>
      <dgm:spPr/>
      <dgm:t>
        <a:bodyPr/>
        <a:lstStyle/>
        <a:p>
          <a:endParaRPr lang="en-US"/>
        </a:p>
      </dgm:t>
    </dgm:pt>
    <dgm:pt modelId="{61E6F70A-34A4-5146-83CE-33DB290A9862}" type="pres">
      <dgm:prSet presAssocID="{27A9BB9E-37F6-DB41-A5AC-9A23AA140FF8}" presName="hierChild5" presStyleCnt="0"/>
      <dgm:spPr/>
      <dgm:t>
        <a:bodyPr/>
        <a:lstStyle/>
        <a:p>
          <a:endParaRPr lang="en-US"/>
        </a:p>
      </dgm:t>
    </dgm:pt>
    <dgm:pt modelId="{4CD2FE8A-F98E-6742-9B59-98926F340AB3}" type="pres">
      <dgm:prSet presAssocID="{63D18CC6-C4D9-DF49-8661-6A20BC8420D1}" presName="hierChild5" presStyleCnt="0"/>
      <dgm:spPr/>
      <dgm:t>
        <a:bodyPr/>
        <a:lstStyle/>
        <a:p>
          <a:endParaRPr lang="en-US"/>
        </a:p>
      </dgm:t>
    </dgm:pt>
    <dgm:pt modelId="{EC406094-32A9-6243-B633-DE02AC720B5B}" type="pres">
      <dgm:prSet presAssocID="{46FD66ED-8BB2-CC4A-BF72-4A30BE3A212A}" presName="hierChild5" presStyleCnt="0"/>
      <dgm:spPr/>
      <dgm:t>
        <a:bodyPr/>
        <a:lstStyle/>
        <a:p>
          <a:endParaRPr lang="en-US"/>
        </a:p>
      </dgm:t>
    </dgm:pt>
    <dgm:pt modelId="{C07E5ED6-8ABC-FE48-80A6-43FC13D20FE2}" type="pres">
      <dgm:prSet presAssocID="{CC8F624E-9D17-614F-82BB-21C90A755C00}" presName="hierChild5" presStyleCnt="0"/>
      <dgm:spPr/>
      <dgm:t>
        <a:bodyPr/>
        <a:lstStyle/>
        <a:p>
          <a:endParaRPr lang="en-US"/>
        </a:p>
      </dgm:t>
    </dgm:pt>
    <dgm:pt modelId="{C2121ED7-51F2-CA4D-A8AD-F85BF8E37D39}" type="pres">
      <dgm:prSet presAssocID="{8487A329-A54A-D947-B8D1-2404975A2CEF}" presName="hierChild5" presStyleCnt="0"/>
      <dgm:spPr/>
      <dgm:t>
        <a:bodyPr/>
        <a:lstStyle/>
        <a:p>
          <a:endParaRPr lang="en-US"/>
        </a:p>
      </dgm:t>
    </dgm:pt>
    <dgm:pt modelId="{7BCD53D2-0AA2-8244-B6BB-291A4EDD1D81}" type="pres">
      <dgm:prSet presAssocID="{4927BC6E-DE3D-AE41-8182-99D1DDDEDD8F}" presName="Name35" presStyleLbl="parChTrans1D2" presStyleIdx="1" presStyleCnt="2"/>
      <dgm:spPr/>
      <dgm:t>
        <a:bodyPr/>
        <a:lstStyle/>
        <a:p>
          <a:endParaRPr lang="en-US"/>
        </a:p>
      </dgm:t>
    </dgm:pt>
    <dgm:pt modelId="{0930D14A-FC6F-F149-A239-C167E5C2DC50}" type="pres">
      <dgm:prSet presAssocID="{38F63459-ED91-4E43-85F8-41FB7A530D5D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F5387EE-6EA4-8945-BCF7-DB838B30C2A0}" type="pres">
      <dgm:prSet presAssocID="{38F63459-ED91-4E43-85F8-41FB7A530D5D}" presName="rootComposite" presStyleCnt="0"/>
      <dgm:spPr/>
      <dgm:t>
        <a:bodyPr/>
        <a:lstStyle/>
        <a:p>
          <a:endParaRPr lang="en-US"/>
        </a:p>
      </dgm:t>
    </dgm:pt>
    <dgm:pt modelId="{98EB1910-AF0E-FF48-A8B0-192DEB11EB3A}" type="pres">
      <dgm:prSet presAssocID="{38F63459-ED91-4E43-85F8-41FB7A530D5D}" presName="rootText" presStyleLbl="node2" presStyleIdx="1" presStyleCnt="2" custScaleX="1617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71524-A2F9-8747-997A-F8BF8381D2F9}" type="pres">
      <dgm:prSet presAssocID="{38F63459-ED91-4E43-85F8-41FB7A530D5D}" presName="rootConnector" presStyleLbl="node2" presStyleIdx="1" presStyleCnt="2"/>
      <dgm:spPr/>
      <dgm:t>
        <a:bodyPr/>
        <a:lstStyle/>
        <a:p>
          <a:endParaRPr lang="en-US"/>
        </a:p>
      </dgm:t>
    </dgm:pt>
    <dgm:pt modelId="{B88E8DE1-2783-A045-B98B-AC1C7DC8E734}" type="pres">
      <dgm:prSet presAssocID="{38F63459-ED91-4E43-85F8-41FB7A530D5D}" presName="hierChild4" presStyleCnt="0"/>
      <dgm:spPr/>
      <dgm:t>
        <a:bodyPr/>
        <a:lstStyle/>
        <a:p>
          <a:endParaRPr lang="en-US"/>
        </a:p>
      </dgm:t>
    </dgm:pt>
    <dgm:pt modelId="{8E26F0CE-4F56-524C-857B-03A6CBDB89A6}" type="pres">
      <dgm:prSet presAssocID="{171AD94F-FE79-0D4A-B520-B27873626997}" presName="Name35" presStyleLbl="parChTrans1D3" presStyleIdx="1" presStyleCnt="2"/>
      <dgm:spPr/>
      <dgm:t>
        <a:bodyPr/>
        <a:lstStyle/>
        <a:p>
          <a:endParaRPr lang="en-US"/>
        </a:p>
      </dgm:t>
    </dgm:pt>
    <dgm:pt modelId="{7A57D30C-8FED-514B-B64B-7FC1A360AD27}" type="pres">
      <dgm:prSet presAssocID="{AE7BFC33-4501-FB45-BC19-DA4A52345914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96C4A9A-7312-6C45-BB39-22EB5F336369}" type="pres">
      <dgm:prSet presAssocID="{AE7BFC33-4501-FB45-BC19-DA4A52345914}" presName="rootComposite" presStyleCnt="0"/>
      <dgm:spPr/>
      <dgm:t>
        <a:bodyPr/>
        <a:lstStyle/>
        <a:p>
          <a:endParaRPr lang="en-US"/>
        </a:p>
      </dgm:t>
    </dgm:pt>
    <dgm:pt modelId="{F6681071-A24F-3747-A82B-1E8B9F230DAA}" type="pres">
      <dgm:prSet presAssocID="{AE7BFC33-4501-FB45-BC19-DA4A52345914}" presName="rootText" presStyleLbl="node3" presStyleIdx="1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22D8C-6FA7-4344-B8B8-AE1B4729B863}" type="pres">
      <dgm:prSet presAssocID="{AE7BFC33-4501-FB45-BC19-DA4A52345914}" presName="rootConnector" presStyleLbl="node3" presStyleIdx="1" presStyleCnt="2"/>
      <dgm:spPr/>
      <dgm:t>
        <a:bodyPr/>
        <a:lstStyle/>
        <a:p>
          <a:endParaRPr lang="en-US"/>
        </a:p>
      </dgm:t>
    </dgm:pt>
    <dgm:pt modelId="{0698CE69-4568-9145-9260-D39EECF3D5B0}" type="pres">
      <dgm:prSet presAssocID="{AE7BFC33-4501-FB45-BC19-DA4A52345914}" presName="hierChild4" presStyleCnt="0"/>
      <dgm:spPr/>
      <dgm:t>
        <a:bodyPr/>
        <a:lstStyle/>
        <a:p>
          <a:endParaRPr lang="en-US"/>
        </a:p>
      </dgm:t>
    </dgm:pt>
    <dgm:pt modelId="{D56B147F-311A-EC47-B0F9-ED93D4058062}" type="pres">
      <dgm:prSet presAssocID="{E8EDF59B-39E2-824B-8498-73A797008589}" presName="Name35" presStyleLbl="parChTrans1D4" presStyleIdx="5" presStyleCnt="10"/>
      <dgm:spPr/>
      <dgm:t>
        <a:bodyPr/>
        <a:lstStyle/>
        <a:p>
          <a:endParaRPr lang="en-US"/>
        </a:p>
      </dgm:t>
    </dgm:pt>
    <dgm:pt modelId="{0701D553-03B4-0041-B63A-7ACDC8C0E2D6}" type="pres">
      <dgm:prSet presAssocID="{AD19B070-67EE-DE48-988E-D1BE4B0721AE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6B0E837-5D80-0140-A124-112912B32FA5}" type="pres">
      <dgm:prSet presAssocID="{AD19B070-67EE-DE48-988E-D1BE4B0721AE}" presName="rootComposite" presStyleCnt="0"/>
      <dgm:spPr/>
      <dgm:t>
        <a:bodyPr/>
        <a:lstStyle/>
        <a:p>
          <a:endParaRPr lang="en-US"/>
        </a:p>
      </dgm:t>
    </dgm:pt>
    <dgm:pt modelId="{17934325-A8D9-5640-805A-CB06B833BDBF}" type="pres">
      <dgm:prSet presAssocID="{AD19B070-67EE-DE48-988E-D1BE4B0721AE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4DC81-E531-0540-BD4F-01DACCDB6DC4}" type="pres">
      <dgm:prSet presAssocID="{AD19B070-67EE-DE48-988E-D1BE4B0721AE}" presName="rootConnector" presStyleLbl="node4" presStyleIdx="5" presStyleCnt="10"/>
      <dgm:spPr/>
      <dgm:t>
        <a:bodyPr/>
        <a:lstStyle/>
        <a:p>
          <a:endParaRPr lang="en-US"/>
        </a:p>
      </dgm:t>
    </dgm:pt>
    <dgm:pt modelId="{CDE023F3-CB13-7846-8BDF-D6AD7CB3BC49}" type="pres">
      <dgm:prSet presAssocID="{AD19B070-67EE-DE48-988E-D1BE4B0721AE}" presName="hierChild4" presStyleCnt="0"/>
      <dgm:spPr/>
      <dgm:t>
        <a:bodyPr/>
        <a:lstStyle/>
        <a:p>
          <a:endParaRPr lang="en-US"/>
        </a:p>
      </dgm:t>
    </dgm:pt>
    <dgm:pt modelId="{4548A156-F855-5C46-A313-C6F61D701AFE}" type="pres">
      <dgm:prSet presAssocID="{B941E30C-F493-4341-B705-4218F50CFEEF}" presName="Name35" presStyleLbl="parChTrans1D4" presStyleIdx="6" presStyleCnt="10"/>
      <dgm:spPr/>
      <dgm:t>
        <a:bodyPr/>
        <a:lstStyle/>
        <a:p>
          <a:endParaRPr lang="en-US"/>
        </a:p>
      </dgm:t>
    </dgm:pt>
    <dgm:pt modelId="{80159A6A-ED28-B445-9E27-9C4C815C4FD6}" type="pres">
      <dgm:prSet presAssocID="{BB3C8F24-4834-D44E-967A-A0F8BB2C53A2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E9FEA6F-A18A-A14D-B96B-958ECAFF7755}" type="pres">
      <dgm:prSet presAssocID="{BB3C8F24-4834-D44E-967A-A0F8BB2C53A2}" presName="rootComposite" presStyleCnt="0"/>
      <dgm:spPr/>
      <dgm:t>
        <a:bodyPr/>
        <a:lstStyle/>
        <a:p>
          <a:endParaRPr lang="en-US"/>
        </a:p>
      </dgm:t>
    </dgm:pt>
    <dgm:pt modelId="{B7A6E7C0-13B8-7F48-8545-4D1E1E35F41E}" type="pres">
      <dgm:prSet presAssocID="{BB3C8F24-4834-D44E-967A-A0F8BB2C53A2}" presName="rootText" presStyleLbl="node4" presStyleIdx="6" presStyleCnt="10" custScaleX="116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92D80-4EB9-D040-9150-E5A6A20C8CF2}" type="pres">
      <dgm:prSet presAssocID="{BB3C8F24-4834-D44E-967A-A0F8BB2C53A2}" presName="rootConnector" presStyleLbl="node4" presStyleIdx="6" presStyleCnt="10"/>
      <dgm:spPr/>
      <dgm:t>
        <a:bodyPr/>
        <a:lstStyle/>
        <a:p>
          <a:endParaRPr lang="en-US"/>
        </a:p>
      </dgm:t>
    </dgm:pt>
    <dgm:pt modelId="{5FC4EDCB-94E4-A348-A00A-8D452BB1EA22}" type="pres">
      <dgm:prSet presAssocID="{BB3C8F24-4834-D44E-967A-A0F8BB2C53A2}" presName="hierChild4" presStyleCnt="0"/>
      <dgm:spPr/>
      <dgm:t>
        <a:bodyPr/>
        <a:lstStyle/>
        <a:p>
          <a:endParaRPr lang="en-US"/>
        </a:p>
      </dgm:t>
    </dgm:pt>
    <dgm:pt modelId="{BD2CB8AB-DD04-E445-BCF4-FA1981AD6BD4}" type="pres">
      <dgm:prSet presAssocID="{BB3C8F24-4834-D44E-967A-A0F8BB2C53A2}" presName="hierChild5" presStyleCnt="0"/>
      <dgm:spPr/>
      <dgm:t>
        <a:bodyPr/>
        <a:lstStyle/>
        <a:p>
          <a:endParaRPr lang="en-US"/>
        </a:p>
      </dgm:t>
    </dgm:pt>
    <dgm:pt modelId="{3A7A187B-25F2-1F43-BE62-32FC206EF119}" type="pres">
      <dgm:prSet presAssocID="{AD19B070-67EE-DE48-988E-D1BE4B0721AE}" presName="hierChild5" presStyleCnt="0"/>
      <dgm:spPr/>
      <dgm:t>
        <a:bodyPr/>
        <a:lstStyle/>
        <a:p>
          <a:endParaRPr lang="en-US"/>
        </a:p>
      </dgm:t>
    </dgm:pt>
    <dgm:pt modelId="{F6D25A22-9DD4-5442-8E91-021D0BBCF274}" type="pres">
      <dgm:prSet presAssocID="{DCC61145-3758-D542-AAAF-100CF5C42E57}" presName="Name35" presStyleLbl="parChTrans1D4" presStyleIdx="7" presStyleCnt="10"/>
      <dgm:spPr/>
      <dgm:t>
        <a:bodyPr/>
        <a:lstStyle/>
        <a:p>
          <a:endParaRPr lang="en-US"/>
        </a:p>
      </dgm:t>
    </dgm:pt>
    <dgm:pt modelId="{37A2B721-54A5-4C4A-88A0-3C1DBD119FC4}" type="pres">
      <dgm:prSet presAssocID="{3D4C0EC1-0871-E249-9913-F2F69955EAA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8986117-0A73-9740-981F-119EA3E89A00}" type="pres">
      <dgm:prSet presAssocID="{3D4C0EC1-0871-E249-9913-F2F69955EAA5}" presName="rootComposite" presStyleCnt="0"/>
      <dgm:spPr/>
      <dgm:t>
        <a:bodyPr/>
        <a:lstStyle/>
        <a:p>
          <a:endParaRPr lang="en-US"/>
        </a:p>
      </dgm:t>
    </dgm:pt>
    <dgm:pt modelId="{36FE540E-13B5-7C42-92D5-0827289C38B1}" type="pres">
      <dgm:prSet presAssocID="{3D4C0EC1-0871-E249-9913-F2F69955EAA5}" presName="rootText" presStyleLbl="node4" presStyleIdx="7" presStyleCnt="10" custScaleX="1129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1C5E9-7042-2741-9EE4-86EC36E2FE58}" type="pres">
      <dgm:prSet presAssocID="{3D4C0EC1-0871-E249-9913-F2F69955EAA5}" presName="rootConnector" presStyleLbl="node4" presStyleIdx="7" presStyleCnt="10"/>
      <dgm:spPr/>
      <dgm:t>
        <a:bodyPr/>
        <a:lstStyle/>
        <a:p>
          <a:endParaRPr lang="en-US"/>
        </a:p>
      </dgm:t>
    </dgm:pt>
    <dgm:pt modelId="{7CD8DDE5-7D03-EA40-9932-C9A3A640951E}" type="pres">
      <dgm:prSet presAssocID="{3D4C0EC1-0871-E249-9913-F2F69955EAA5}" presName="hierChild4" presStyleCnt="0"/>
      <dgm:spPr/>
      <dgm:t>
        <a:bodyPr/>
        <a:lstStyle/>
        <a:p>
          <a:endParaRPr lang="en-US"/>
        </a:p>
      </dgm:t>
    </dgm:pt>
    <dgm:pt modelId="{E42F18C3-C5DA-9E47-BAB8-1018D9318FF0}" type="pres">
      <dgm:prSet presAssocID="{A0C9AE8B-8595-A847-87FE-915AB26CDFDB}" presName="Name35" presStyleLbl="parChTrans1D4" presStyleIdx="8" presStyleCnt="10"/>
      <dgm:spPr/>
      <dgm:t>
        <a:bodyPr/>
        <a:lstStyle/>
        <a:p>
          <a:endParaRPr lang="en-US"/>
        </a:p>
      </dgm:t>
    </dgm:pt>
    <dgm:pt modelId="{3DF74E66-740F-1340-A032-6D6E9525EC40}" type="pres">
      <dgm:prSet presAssocID="{E8A00453-040D-7D4C-B1DC-BF666FC7D79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370343F-97D3-E743-B0C1-46C2508A0293}" type="pres">
      <dgm:prSet presAssocID="{E8A00453-040D-7D4C-B1DC-BF666FC7D798}" presName="rootComposite" presStyleCnt="0"/>
      <dgm:spPr/>
      <dgm:t>
        <a:bodyPr/>
        <a:lstStyle/>
        <a:p>
          <a:endParaRPr lang="en-US"/>
        </a:p>
      </dgm:t>
    </dgm:pt>
    <dgm:pt modelId="{CFDC72E4-790F-F944-9BCE-82612DD9D8F1}" type="pres">
      <dgm:prSet presAssocID="{E8A00453-040D-7D4C-B1DC-BF666FC7D798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1CC8C-6CD0-8844-A014-780CF5860B86}" type="pres">
      <dgm:prSet presAssocID="{E8A00453-040D-7D4C-B1DC-BF666FC7D798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633E87D-6B6A-3741-A997-872E87A81B36}" type="pres">
      <dgm:prSet presAssocID="{E8A00453-040D-7D4C-B1DC-BF666FC7D798}" presName="hierChild4" presStyleCnt="0"/>
      <dgm:spPr/>
      <dgm:t>
        <a:bodyPr/>
        <a:lstStyle/>
        <a:p>
          <a:endParaRPr lang="en-US"/>
        </a:p>
      </dgm:t>
    </dgm:pt>
    <dgm:pt modelId="{F13C1FF6-360C-644F-ACA8-651D0FBD974C}" type="pres">
      <dgm:prSet presAssocID="{0DD6CEA6-6A02-004C-BD71-BDC5BD3F1B87}" presName="Name35" presStyleLbl="parChTrans1D4" presStyleIdx="9" presStyleCnt="10"/>
      <dgm:spPr/>
      <dgm:t>
        <a:bodyPr/>
        <a:lstStyle/>
        <a:p>
          <a:endParaRPr lang="en-US"/>
        </a:p>
      </dgm:t>
    </dgm:pt>
    <dgm:pt modelId="{7A1967F7-F0F6-B949-A1A6-186580E58968}" type="pres">
      <dgm:prSet presAssocID="{3819605F-D350-FC4E-9D90-99053B388BF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821D00D-4A82-A14B-9821-9A725DF494CF}" type="pres">
      <dgm:prSet presAssocID="{3819605F-D350-FC4E-9D90-99053B388BFC}" presName="rootComposite" presStyleCnt="0"/>
      <dgm:spPr/>
      <dgm:t>
        <a:bodyPr/>
        <a:lstStyle/>
        <a:p>
          <a:endParaRPr lang="en-US"/>
        </a:p>
      </dgm:t>
    </dgm:pt>
    <dgm:pt modelId="{FBCAEDBB-02D3-9844-809C-FA20A66129AF}" type="pres">
      <dgm:prSet presAssocID="{3819605F-D350-FC4E-9D90-99053B388BFC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A70EE-82D1-4641-A86B-5AE80CE69888}" type="pres">
      <dgm:prSet presAssocID="{3819605F-D350-FC4E-9D90-99053B388BFC}" presName="rootConnector" presStyleLbl="node4" presStyleIdx="9" presStyleCnt="10"/>
      <dgm:spPr/>
      <dgm:t>
        <a:bodyPr/>
        <a:lstStyle/>
        <a:p>
          <a:endParaRPr lang="en-US"/>
        </a:p>
      </dgm:t>
    </dgm:pt>
    <dgm:pt modelId="{0DD4455C-FADA-D04B-BE66-040A468B99D3}" type="pres">
      <dgm:prSet presAssocID="{3819605F-D350-FC4E-9D90-99053B388BFC}" presName="hierChild4" presStyleCnt="0"/>
      <dgm:spPr/>
      <dgm:t>
        <a:bodyPr/>
        <a:lstStyle/>
        <a:p>
          <a:endParaRPr lang="en-US"/>
        </a:p>
      </dgm:t>
    </dgm:pt>
    <dgm:pt modelId="{A1354776-3832-2E48-AF8A-4D282E5351BF}" type="pres">
      <dgm:prSet presAssocID="{3819605F-D350-FC4E-9D90-99053B388BFC}" presName="hierChild5" presStyleCnt="0"/>
      <dgm:spPr/>
      <dgm:t>
        <a:bodyPr/>
        <a:lstStyle/>
        <a:p>
          <a:endParaRPr lang="en-US"/>
        </a:p>
      </dgm:t>
    </dgm:pt>
    <dgm:pt modelId="{4C4B5CAA-C9A5-454D-9F58-701CCA6FCFFF}" type="pres">
      <dgm:prSet presAssocID="{E8A00453-040D-7D4C-B1DC-BF666FC7D798}" presName="hierChild5" presStyleCnt="0"/>
      <dgm:spPr/>
      <dgm:t>
        <a:bodyPr/>
        <a:lstStyle/>
        <a:p>
          <a:endParaRPr lang="en-US"/>
        </a:p>
      </dgm:t>
    </dgm:pt>
    <dgm:pt modelId="{EA0BFDDB-221C-AA4C-B11A-7A61CBA1366A}" type="pres">
      <dgm:prSet presAssocID="{3D4C0EC1-0871-E249-9913-F2F69955EAA5}" presName="hierChild5" presStyleCnt="0"/>
      <dgm:spPr/>
      <dgm:t>
        <a:bodyPr/>
        <a:lstStyle/>
        <a:p>
          <a:endParaRPr lang="en-US"/>
        </a:p>
      </dgm:t>
    </dgm:pt>
    <dgm:pt modelId="{2F2DE3D2-6885-CE4C-BF34-9F6FF6363EFF}" type="pres">
      <dgm:prSet presAssocID="{AE7BFC33-4501-FB45-BC19-DA4A52345914}" presName="hierChild5" presStyleCnt="0"/>
      <dgm:spPr/>
      <dgm:t>
        <a:bodyPr/>
        <a:lstStyle/>
        <a:p>
          <a:endParaRPr lang="en-US"/>
        </a:p>
      </dgm:t>
    </dgm:pt>
    <dgm:pt modelId="{ADB4A53B-F895-F345-A2AE-75632053BAE8}" type="pres">
      <dgm:prSet presAssocID="{38F63459-ED91-4E43-85F8-41FB7A530D5D}" presName="hierChild5" presStyleCnt="0"/>
      <dgm:spPr/>
      <dgm:t>
        <a:bodyPr/>
        <a:lstStyle/>
        <a:p>
          <a:endParaRPr lang="en-US"/>
        </a:p>
      </dgm:t>
    </dgm:pt>
    <dgm:pt modelId="{45B77AD8-49C7-404F-805A-CF79B541FFB7}" type="pres">
      <dgm:prSet presAssocID="{19599602-9E94-449B-AE02-46C30491E28C}" presName="hierChild3" presStyleCnt="0"/>
      <dgm:spPr/>
      <dgm:t>
        <a:bodyPr/>
        <a:lstStyle/>
        <a:p>
          <a:endParaRPr lang="en-US"/>
        </a:p>
      </dgm:t>
    </dgm:pt>
  </dgm:ptLst>
  <dgm:cxnLst>
    <dgm:cxn modelId="{EF552CE0-D6A6-1746-A905-8920522F123C}" srcId="{63D18CC6-C4D9-DF49-8661-6A20BC8420D1}" destId="{27A9BB9E-37F6-DB41-A5AC-9A23AA140FF8}" srcOrd="0" destOrd="0" parTransId="{1EC1E6AF-B51D-0A4E-9EF1-CDC6DCECF5E8}" sibTransId="{0E5791C7-3152-964B-A3FE-E0D89360E594}"/>
    <dgm:cxn modelId="{3730081C-B599-5A4A-B1AC-CFE1E2C51392}" type="presOf" srcId="{DB5A6C0A-7340-F94B-9AE3-20348235909F}" destId="{B62FB22E-6F09-3A45-A883-6F5F57CD019D}" srcOrd="1" destOrd="0" presId="urn:microsoft.com/office/officeart/2005/8/layout/orgChart1"/>
    <dgm:cxn modelId="{585699F0-4317-AB4B-8EB3-0C8CA254243C}" type="presOf" srcId="{3819605F-D350-FC4E-9D90-99053B388BFC}" destId="{FBCAEDBB-02D3-9844-809C-FA20A66129AF}" srcOrd="0" destOrd="0" presId="urn:microsoft.com/office/officeart/2005/8/layout/orgChart1"/>
    <dgm:cxn modelId="{4A530E64-D5C8-F64F-A9A7-B76EE819A5C2}" type="presOf" srcId="{3819605F-D350-FC4E-9D90-99053B388BFC}" destId="{AEAA70EE-82D1-4641-A86B-5AE80CE69888}" srcOrd="1" destOrd="0" presId="urn:microsoft.com/office/officeart/2005/8/layout/orgChart1"/>
    <dgm:cxn modelId="{6190494A-BD05-9341-8C6E-7252E790D8C6}" type="presOf" srcId="{0DD6CEA6-6A02-004C-BD71-BDC5BD3F1B87}" destId="{F13C1FF6-360C-644F-ACA8-651D0FBD974C}" srcOrd="0" destOrd="0" presId="urn:microsoft.com/office/officeart/2005/8/layout/orgChart1"/>
    <dgm:cxn modelId="{8CEB8651-5732-B34D-8438-9C8E251DCF1C}" type="presOf" srcId="{38F63459-ED91-4E43-85F8-41FB7A530D5D}" destId="{EDB71524-A2F9-8747-997A-F8BF8381D2F9}" srcOrd="1" destOrd="0" presId="urn:microsoft.com/office/officeart/2005/8/layout/orgChart1"/>
    <dgm:cxn modelId="{4297C49C-F515-E74D-9385-664638F09B09}" type="presOf" srcId="{A0C9AE8B-8595-A847-87FE-915AB26CDFDB}" destId="{E42F18C3-C5DA-9E47-BAB8-1018D9318FF0}" srcOrd="0" destOrd="0" presId="urn:microsoft.com/office/officeart/2005/8/layout/orgChart1"/>
    <dgm:cxn modelId="{190F1265-A55C-F94C-B7B2-EF3E9F17841E}" type="presOf" srcId="{3D4C0EC1-0871-E249-9913-F2F69955EAA5}" destId="{EE21C5E9-7042-2741-9EE4-86EC36E2FE58}" srcOrd="1" destOrd="0" presId="urn:microsoft.com/office/officeart/2005/8/layout/orgChart1"/>
    <dgm:cxn modelId="{75D3AD4E-C741-204A-9255-55EC5D0CDA7E}" srcId="{19599602-9E94-449B-AE02-46C30491E28C}" destId="{8487A329-A54A-D947-B8D1-2404975A2CEF}" srcOrd="0" destOrd="0" parTransId="{E535FECF-F51C-8A4B-A2E1-E6AE64F6A56A}" sibTransId="{96C1D709-19EE-8B46-B671-E36FC957CA56}"/>
    <dgm:cxn modelId="{17F243DC-39C5-0840-97DA-2237150DA7D7}" type="presOf" srcId="{46FD66ED-8BB2-CC4A-BF72-4A30BE3A212A}" destId="{EC56B6CA-262C-AF4C-B415-3158D70DDBFF}" srcOrd="1" destOrd="0" presId="urn:microsoft.com/office/officeart/2005/8/layout/orgChart1"/>
    <dgm:cxn modelId="{E583C39E-3BA4-5D4F-8114-4573E443F923}" srcId="{AD19B070-67EE-DE48-988E-D1BE4B0721AE}" destId="{BB3C8F24-4834-D44E-967A-A0F8BB2C53A2}" srcOrd="0" destOrd="0" parTransId="{B941E30C-F493-4341-B705-4218F50CFEEF}" sibTransId="{E5615914-20E8-ED44-921D-0254BE5B3D3A}"/>
    <dgm:cxn modelId="{8932D670-705E-0C4C-84E6-57377F0BDFBB}" type="presOf" srcId="{4927BC6E-DE3D-AE41-8182-99D1DDDEDD8F}" destId="{7BCD53D2-0AA2-8244-B6BB-291A4EDD1D81}" srcOrd="0" destOrd="0" presId="urn:microsoft.com/office/officeart/2005/8/layout/orgChart1"/>
    <dgm:cxn modelId="{FFF15325-F739-D143-B356-1EB067124092}" type="presOf" srcId="{3D4C0EC1-0871-E249-9913-F2F69955EAA5}" destId="{36FE540E-13B5-7C42-92D5-0827289C38B1}" srcOrd="0" destOrd="0" presId="urn:microsoft.com/office/officeart/2005/8/layout/orgChart1"/>
    <dgm:cxn modelId="{107647ED-0F3C-C149-97FF-6C04D43B0283}" type="presOf" srcId="{77791F6E-BEE6-AE48-B0DB-13F40D6AA14C}" destId="{7BBDA71C-48EC-1C47-8220-7B572D5E51FC}" srcOrd="0" destOrd="0" presId="urn:microsoft.com/office/officeart/2005/8/layout/orgChart1"/>
    <dgm:cxn modelId="{4738F919-AFE5-1844-9355-53D1373FDEA7}" type="presOf" srcId="{BB3C8F24-4834-D44E-967A-A0F8BB2C53A2}" destId="{B7A6E7C0-13B8-7F48-8545-4D1E1E35F41E}" srcOrd="0" destOrd="0" presId="urn:microsoft.com/office/officeart/2005/8/layout/orgChart1"/>
    <dgm:cxn modelId="{F7F4BC34-A88C-714E-BA9C-03889C01E14C}" type="presOf" srcId="{AD19B070-67EE-DE48-988E-D1BE4B0721AE}" destId="{D6B4DC81-E531-0540-BD4F-01DACCDB6DC4}" srcOrd="1" destOrd="0" presId="urn:microsoft.com/office/officeart/2005/8/layout/orgChart1"/>
    <dgm:cxn modelId="{4A613565-E746-AB44-B8C2-71BB99053A45}" type="presOf" srcId="{CC8F624E-9D17-614F-82BB-21C90A755C00}" destId="{E64C8E9C-552D-2945-BEB8-7B4D9EDCF684}" srcOrd="0" destOrd="0" presId="urn:microsoft.com/office/officeart/2005/8/layout/orgChart1"/>
    <dgm:cxn modelId="{9C1809D5-1770-764C-9C47-671BEC1E7E2A}" type="presOf" srcId="{CC8F624E-9D17-614F-82BB-21C90A755C00}" destId="{DA0282E7-BC79-844D-9472-A3BA08BF6DCA}" srcOrd="1" destOrd="0" presId="urn:microsoft.com/office/officeart/2005/8/layout/orgChart1"/>
    <dgm:cxn modelId="{EA7AB271-E2F4-4742-B94B-A8C0A5CF0328}" type="presOf" srcId="{E8A00453-040D-7D4C-B1DC-BF666FC7D798}" destId="{CAE1CC8C-6CD0-8844-A014-780CF5860B86}" srcOrd="1" destOrd="0" presId="urn:microsoft.com/office/officeart/2005/8/layout/orgChart1"/>
    <dgm:cxn modelId="{33839BC4-8ACE-6149-BA96-EEB37A1DBB78}" type="presOf" srcId="{E535FECF-F51C-8A4B-A2E1-E6AE64F6A56A}" destId="{6026C85A-5C1F-764A-A14D-FF1812B856AD}" srcOrd="0" destOrd="0" presId="urn:microsoft.com/office/officeart/2005/8/layout/orgChart1"/>
    <dgm:cxn modelId="{C6250F3F-731D-CC45-BE20-ED65D87D635C}" type="presOf" srcId="{27A9BB9E-37F6-DB41-A5AC-9A23AA140FF8}" destId="{CBC2ADF9-63A2-FC48-A837-F2DBD125E79A}" srcOrd="0" destOrd="0" presId="urn:microsoft.com/office/officeart/2005/8/layout/orgChart1"/>
    <dgm:cxn modelId="{F097C378-73BF-8B4A-A69A-A8037B2EE716}" type="presOf" srcId="{BB3C8F24-4834-D44E-967A-A0F8BB2C53A2}" destId="{72292D80-4EB9-D040-9150-E5A6A20C8CF2}" srcOrd="1" destOrd="0" presId="urn:microsoft.com/office/officeart/2005/8/layout/orgChart1"/>
    <dgm:cxn modelId="{CC96BA3A-14CC-874C-90D1-8181FAF9342D}" type="presOf" srcId="{EF4D584F-B627-5A45-8EE8-4254160CFA71}" destId="{77B71D45-BA83-9A41-833A-C2FCF47F4FFD}" srcOrd="0" destOrd="0" presId="urn:microsoft.com/office/officeart/2005/8/layout/orgChart1"/>
    <dgm:cxn modelId="{A69605BC-16FE-E045-8C85-256484D91C2D}" type="presOf" srcId="{75D8AD7D-D315-5246-B77C-5CAED9946DD6}" destId="{08E8BEC2-AE78-FB48-AEBB-7DCB5AFA8690}" srcOrd="0" destOrd="0" presId="urn:microsoft.com/office/officeart/2005/8/layout/orgChart1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9C4DBCB0-4A31-2148-AD05-D575B10761C0}" type="presOf" srcId="{2DEA7A8B-B616-2E46-9A70-CC83AF5A01F1}" destId="{8109C374-DC24-4744-A3C7-01F06DE22CC3}" srcOrd="0" destOrd="0" presId="urn:microsoft.com/office/officeart/2005/8/layout/orgChart1"/>
    <dgm:cxn modelId="{422B24EA-E8B4-0548-9F85-5B1C43B5F79F}" srcId="{CC8F624E-9D17-614F-82BB-21C90A755C00}" destId="{77791F6E-BEE6-AE48-B0DB-13F40D6AA14C}" srcOrd="0" destOrd="0" parTransId="{EF4D584F-B627-5A45-8EE8-4254160CFA71}" sibTransId="{E8600CAB-BAE7-CE4B-9554-C317E1748A6A}"/>
    <dgm:cxn modelId="{954D0BED-E926-8D41-A4FB-54A7D66FC283}" srcId="{3D4C0EC1-0871-E249-9913-F2F69955EAA5}" destId="{E8A00453-040D-7D4C-B1DC-BF666FC7D798}" srcOrd="0" destOrd="0" parTransId="{A0C9AE8B-8595-A847-87FE-915AB26CDFDB}" sibTransId="{5A6AC159-3954-5141-B0BE-5CC6FECE1C69}"/>
    <dgm:cxn modelId="{53E830A4-EE0C-BE4B-9580-8C783076A17F}" type="presOf" srcId="{B46EDCEE-433D-1842-BD4F-AF3581E00CEB}" destId="{D5E4B9C3-AACC-044C-BFA5-BFBCBFA351F6}" srcOrd="0" destOrd="0" presId="urn:microsoft.com/office/officeart/2005/8/layout/orgChart1"/>
    <dgm:cxn modelId="{E33E5D45-DE16-2949-8EB6-62420843438C}" srcId="{38F63459-ED91-4E43-85F8-41FB7A530D5D}" destId="{AE7BFC33-4501-FB45-BC19-DA4A52345914}" srcOrd="0" destOrd="0" parTransId="{171AD94F-FE79-0D4A-B520-B27873626997}" sibTransId="{FC7286E5-E6AC-5740-9D48-A0CC0DE2872A}"/>
    <dgm:cxn modelId="{C952ED47-F6FB-7A4A-9ACE-62F04D8FAA60}" type="presOf" srcId="{46FD66ED-8BB2-CC4A-BF72-4A30BE3A212A}" destId="{3D851E83-11C8-334D-A00A-2A6EA8E5F7A4}" srcOrd="0" destOrd="0" presId="urn:microsoft.com/office/officeart/2005/8/layout/orgChart1"/>
    <dgm:cxn modelId="{1A9A7EBC-0306-894E-82C5-ABA5180852FB}" type="presOf" srcId="{1EC1E6AF-B51D-0A4E-9EF1-CDC6DCECF5E8}" destId="{9FADCBE4-6BA1-5E47-8D64-10222B6CF1F0}" srcOrd="0" destOrd="0" presId="urn:microsoft.com/office/officeart/2005/8/layout/orgChart1"/>
    <dgm:cxn modelId="{FD652453-1111-E242-B47D-FA27627DB3B4}" srcId="{CC8F624E-9D17-614F-82BB-21C90A755C00}" destId="{46FD66ED-8BB2-CC4A-BF72-4A30BE3A212A}" srcOrd="1" destOrd="0" parTransId="{3A8F9DAE-96AD-F341-8D21-F432295DCD08}" sibTransId="{6F0476E4-4E52-3C4F-8DE3-9DE807842A47}"/>
    <dgm:cxn modelId="{219E8291-4307-AD47-9F16-CF4B0EDAA996}" type="presOf" srcId="{171AD94F-FE79-0D4A-B520-B27873626997}" destId="{8E26F0CE-4F56-524C-857B-03A6CBDB89A6}" srcOrd="0" destOrd="0" presId="urn:microsoft.com/office/officeart/2005/8/layout/orgChart1"/>
    <dgm:cxn modelId="{1C3C6B6A-BDB8-3A44-B03B-E8163693D7CD}" type="presOf" srcId="{63D18CC6-C4D9-DF49-8661-6A20BC8420D1}" destId="{79470BA3-3A6F-AF42-B2BA-507287170772}" srcOrd="1" destOrd="0" presId="urn:microsoft.com/office/officeart/2005/8/layout/orgChart1"/>
    <dgm:cxn modelId="{ECFFA257-4B75-7B44-88E4-C2D397B0CAAE}" type="presOf" srcId="{AE7BFC33-4501-FB45-BC19-DA4A52345914}" destId="{F6681071-A24F-3747-A82B-1E8B9F230DAA}" srcOrd="0" destOrd="0" presId="urn:microsoft.com/office/officeart/2005/8/layout/orgChart1"/>
    <dgm:cxn modelId="{7976D2C3-A349-F340-98F3-7800AA081043}" type="presOf" srcId="{B941E30C-F493-4341-B705-4218F50CFEEF}" destId="{4548A156-F855-5C46-A313-C6F61D701AFE}" srcOrd="0" destOrd="0" presId="urn:microsoft.com/office/officeart/2005/8/layout/orgChart1"/>
    <dgm:cxn modelId="{67D4958D-5858-9E41-A77B-E866ED538672}" srcId="{46FD66ED-8BB2-CC4A-BF72-4A30BE3A212A}" destId="{63D18CC6-C4D9-DF49-8661-6A20BC8420D1}" srcOrd="0" destOrd="0" parTransId="{2DEA7A8B-B616-2E46-9A70-CC83AF5A01F1}" sibTransId="{D52A987D-3A60-CF40-ABF1-CC89E4D9B5C2}"/>
    <dgm:cxn modelId="{72EB04F7-02F7-B940-8AED-EDCC7EFFC4BC}" type="presOf" srcId="{8487A329-A54A-D947-B8D1-2404975A2CEF}" destId="{F8EA49E9-58C2-7A41-BC2D-AC928FC619ED}" srcOrd="0" destOrd="0" presId="urn:microsoft.com/office/officeart/2005/8/layout/orgChart1"/>
    <dgm:cxn modelId="{CCBE261B-6E43-EB4D-B4F5-BB5DADDAD4E2}" type="presOf" srcId="{E8A00453-040D-7D4C-B1DC-BF666FC7D798}" destId="{CFDC72E4-790F-F944-9BCE-82612DD9D8F1}" srcOrd="0" destOrd="0" presId="urn:microsoft.com/office/officeart/2005/8/layout/orgChart1"/>
    <dgm:cxn modelId="{8ADF9C84-A9CF-3047-B87F-E4579348D713}" type="presOf" srcId="{27A9BB9E-37F6-DB41-A5AC-9A23AA140FF8}" destId="{D79F87B8-BA54-934C-A691-040EE286BB55}" srcOrd="1" destOrd="0" presId="urn:microsoft.com/office/officeart/2005/8/layout/orgChart1"/>
    <dgm:cxn modelId="{14E2D2D4-A570-C34E-8D4A-D6BBFA15809E}" srcId="{77791F6E-BEE6-AE48-B0DB-13F40D6AA14C}" destId="{DB5A6C0A-7340-F94B-9AE3-20348235909F}" srcOrd="0" destOrd="0" parTransId="{B46EDCEE-433D-1842-BD4F-AF3581E00CEB}" sibTransId="{FAE8E9F9-3E09-B348-88CB-38C4DFB1DF05}"/>
    <dgm:cxn modelId="{C4312DCB-B2EC-8E41-AC4E-E04BCF8B8E09}" type="presOf" srcId="{DCC61145-3758-D542-AAAF-100CF5C42E57}" destId="{F6D25A22-9DD4-5442-8E91-021D0BBCF274}" srcOrd="0" destOrd="0" presId="urn:microsoft.com/office/officeart/2005/8/layout/orgChart1"/>
    <dgm:cxn modelId="{617C5D93-BE15-1F43-9588-101C957D848F}" type="presOf" srcId="{38F63459-ED91-4E43-85F8-41FB7A530D5D}" destId="{98EB1910-AF0E-FF48-A8B0-192DEB11EB3A}" srcOrd="0" destOrd="0" presId="urn:microsoft.com/office/officeart/2005/8/layout/orgChart1"/>
    <dgm:cxn modelId="{A6DA8986-4AB6-814C-8F14-FE73FCED126D}" srcId="{8487A329-A54A-D947-B8D1-2404975A2CEF}" destId="{CC8F624E-9D17-614F-82BB-21C90A755C00}" srcOrd="0" destOrd="0" parTransId="{75D8AD7D-D315-5246-B77C-5CAED9946DD6}" sibTransId="{812D3501-69A4-3045-BD15-6564B5C4FA3B}"/>
    <dgm:cxn modelId="{D57E468D-7C31-BA4C-B6AE-467487CAE03F}" type="presOf" srcId="{77791F6E-BEE6-AE48-B0DB-13F40D6AA14C}" destId="{4D6CBCEC-426F-5C40-A640-373C70721214}" srcOrd="1" destOrd="0" presId="urn:microsoft.com/office/officeart/2005/8/layout/orgChart1"/>
    <dgm:cxn modelId="{2F4A2151-AF89-7D4F-9E20-A6A144E6E967}" type="presOf" srcId="{E8EDF59B-39E2-824B-8498-73A797008589}" destId="{D56B147F-311A-EC47-B0F9-ED93D4058062}" srcOrd="0" destOrd="0" presId="urn:microsoft.com/office/officeart/2005/8/layout/orgChart1"/>
    <dgm:cxn modelId="{5E0C3961-333C-3C49-8CFD-7382C786A42F}" type="presOf" srcId="{9EFAFD96-3601-4F17-BB82-DBBBA6C512D5}" destId="{A2CC11D0-32A4-49A0-A0F9-21850FF80E20}" srcOrd="0" destOrd="0" presId="urn:microsoft.com/office/officeart/2005/8/layout/orgChart1"/>
    <dgm:cxn modelId="{DA174F7F-C52D-DB48-991A-03E7450A4839}" srcId="{19599602-9E94-449B-AE02-46C30491E28C}" destId="{38F63459-ED91-4E43-85F8-41FB7A530D5D}" srcOrd="1" destOrd="0" parTransId="{4927BC6E-DE3D-AE41-8182-99D1DDDEDD8F}" sibTransId="{978A6850-096E-6049-BA76-AD2E8F66EE62}"/>
    <dgm:cxn modelId="{E18EBD16-11AC-E744-B793-8C1F08D40796}" type="presOf" srcId="{63D18CC6-C4D9-DF49-8661-6A20BC8420D1}" destId="{D2B5A112-D9A8-B441-826A-BC6DC02E57C5}" srcOrd="0" destOrd="0" presId="urn:microsoft.com/office/officeart/2005/8/layout/orgChart1"/>
    <dgm:cxn modelId="{029AB9F9-7D45-FD40-9FFA-5BDA42B8F1A3}" type="presOf" srcId="{AE7BFC33-4501-FB45-BC19-DA4A52345914}" destId="{84B22D8C-6FA7-4344-B8B8-AE1B4729B863}" srcOrd="1" destOrd="0" presId="urn:microsoft.com/office/officeart/2005/8/layout/orgChart1"/>
    <dgm:cxn modelId="{948CDB33-CC00-FC4A-8566-F8B3041AB311}" srcId="{AE7BFC33-4501-FB45-BC19-DA4A52345914}" destId="{AD19B070-67EE-DE48-988E-D1BE4B0721AE}" srcOrd="0" destOrd="0" parTransId="{E8EDF59B-39E2-824B-8498-73A797008589}" sibTransId="{C601F055-535B-D846-8B50-2BF789280CEF}"/>
    <dgm:cxn modelId="{CDD85B56-D1B8-4E4F-9CE0-C53FCD5CC242}" type="presOf" srcId="{19599602-9E94-449B-AE02-46C30491E28C}" destId="{C04317EB-13A6-47B2-89A6-060A1309C0FD}" srcOrd="0" destOrd="0" presId="urn:microsoft.com/office/officeart/2005/8/layout/orgChart1"/>
    <dgm:cxn modelId="{DB0B6CBE-006C-F249-B750-587053FC135C}" type="presOf" srcId="{DB5A6C0A-7340-F94B-9AE3-20348235909F}" destId="{2F1D92C7-53FD-2244-8B4D-B5C616C9E68E}" srcOrd="0" destOrd="0" presId="urn:microsoft.com/office/officeart/2005/8/layout/orgChart1"/>
    <dgm:cxn modelId="{42464CB1-AA4F-9746-9C65-8A73D3ACF6B8}" srcId="{AE7BFC33-4501-FB45-BC19-DA4A52345914}" destId="{3D4C0EC1-0871-E249-9913-F2F69955EAA5}" srcOrd="1" destOrd="0" parTransId="{DCC61145-3758-D542-AAAF-100CF5C42E57}" sibTransId="{75D49434-109C-1045-89CD-77DA32001253}"/>
    <dgm:cxn modelId="{FFB459C6-EDD8-1F4C-A669-77B87B90CC95}" type="presOf" srcId="{AD19B070-67EE-DE48-988E-D1BE4B0721AE}" destId="{17934325-A8D9-5640-805A-CB06B833BDBF}" srcOrd="0" destOrd="0" presId="urn:microsoft.com/office/officeart/2005/8/layout/orgChart1"/>
    <dgm:cxn modelId="{15AE14F2-82B7-A94F-BBBC-01E6CE772936}" type="presOf" srcId="{8487A329-A54A-D947-B8D1-2404975A2CEF}" destId="{255DB390-BCC4-8C4B-87FE-C5737D2621B5}" srcOrd="1" destOrd="0" presId="urn:microsoft.com/office/officeart/2005/8/layout/orgChart1"/>
    <dgm:cxn modelId="{47250F36-CE89-BF43-B72C-DF5CA84E86F0}" srcId="{E8A00453-040D-7D4C-B1DC-BF666FC7D798}" destId="{3819605F-D350-FC4E-9D90-99053B388BFC}" srcOrd="0" destOrd="0" parTransId="{0DD6CEA6-6A02-004C-BD71-BDC5BD3F1B87}" sibTransId="{A541A1ED-7667-A347-8EC2-3A7AE77B8D16}"/>
    <dgm:cxn modelId="{E0A507E4-8953-EE45-948D-BBD29AD5B818}" type="presOf" srcId="{19599602-9E94-449B-AE02-46C30491E28C}" destId="{56077120-C368-49C1-825E-F928EF49152A}" srcOrd="1" destOrd="0" presId="urn:microsoft.com/office/officeart/2005/8/layout/orgChart1"/>
    <dgm:cxn modelId="{5CB2CD54-00B4-604C-AC88-3988268DAC62}" type="presOf" srcId="{3A8F9DAE-96AD-F341-8D21-F432295DCD08}" destId="{851C04CD-E663-7145-A242-666D7CB23DB0}" srcOrd="0" destOrd="0" presId="urn:microsoft.com/office/officeart/2005/8/layout/orgChart1"/>
    <dgm:cxn modelId="{AE6FD9E0-81E1-1445-AC53-DDF86C8274F8}" type="presParOf" srcId="{A2CC11D0-32A4-49A0-A0F9-21850FF80E20}" destId="{DCE98858-F163-40F5-A7ED-79E914998534}" srcOrd="0" destOrd="0" presId="urn:microsoft.com/office/officeart/2005/8/layout/orgChart1"/>
    <dgm:cxn modelId="{D85EC85A-A4BF-6341-AD69-02021B29662C}" type="presParOf" srcId="{DCE98858-F163-40F5-A7ED-79E914998534}" destId="{F63D4A7C-78F8-42F2-A49B-46DECAC50F58}" srcOrd="0" destOrd="0" presId="urn:microsoft.com/office/officeart/2005/8/layout/orgChart1"/>
    <dgm:cxn modelId="{B85EA877-206C-A745-9635-4A9F29023680}" type="presParOf" srcId="{F63D4A7C-78F8-42F2-A49B-46DECAC50F58}" destId="{C04317EB-13A6-47B2-89A6-060A1309C0FD}" srcOrd="0" destOrd="0" presId="urn:microsoft.com/office/officeart/2005/8/layout/orgChart1"/>
    <dgm:cxn modelId="{5894480F-03F8-5242-A843-A1F00FF1F6EE}" type="presParOf" srcId="{F63D4A7C-78F8-42F2-A49B-46DECAC50F58}" destId="{56077120-C368-49C1-825E-F928EF49152A}" srcOrd="1" destOrd="0" presId="urn:microsoft.com/office/officeart/2005/8/layout/orgChart1"/>
    <dgm:cxn modelId="{272732FD-3BA2-FB48-B943-5AB1E73A5CC6}" type="presParOf" srcId="{DCE98858-F163-40F5-A7ED-79E914998534}" destId="{3BF72071-BAE7-489C-89B5-21C5D7B7C1F2}" srcOrd="1" destOrd="0" presId="urn:microsoft.com/office/officeart/2005/8/layout/orgChart1"/>
    <dgm:cxn modelId="{46922A76-8999-7D44-9793-FDC8070678C9}" type="presParOf" srcId="{3BF72071-BAE7-489C-89B5-21C5D7B7C1F2}" destId="{6026C85A-5C1F-764A-A14D-FF1812B856AD}" srcOrd="0" destOrd="0" presId="urn:microsoft.com/office/officeart/2005/8/layout/orgChart1"/>
    <dgm:cxn modelId="{D37C5A23-2D6E-904A-8D3D-1A76A40134E2}" type="presParOf" srcId="{3BF72071-BAE7-489C-89B5-21C5D7B7C1F2}" destId="{55682F7F-A903-D64D-A180-E79FE1020C73}" srcOrd="1" destOrd="0" presId="urn:microsoft.com/office/officeart/2005/8/layout/orgChart1"/>
    <dgm:cxn modelId="{4BCF88EB-BC71-B54A-8CFA-03475EBF52EE}" type="presParOf" srcId="{55682F7F-A903-D64D-A180-E79FE1020C73}" destId="{533FAB0E-D02F-A549-A76F-376A21AF6750}" srcOrd="0" destOrd="0" presId="urn:microsoft.com/office/officeart/2005/8/layout/orgChart1"/>
    <dgm:cxn modelId="{5F075011-7863-464C-8F19-F650B63B765B}" type="presParOf" srcId="{533FAB0E-D02F-A549-A76F-376A21AF6750}" destId="{F8EA49E9-58C2-7A41-BC2D-AC928FC619ED}" srcOrd="0" destOrd="0" presId="urn:microsoft.com/office/officeart/2005/8/layout/orgChart1"/>
    <dgm:cxn modelId="{C7CD7462-FB23-4249-8A2F-9F1260B95C06}" type="presParOf" srcId="{533FAB0E-D02F-A549-A76F-376A21AF6750}" destId="{255DB390-BCC4-8C4B-87FE-C5737D2621B5}" srcOrd="1" destOrd="0" presId="urn:microsoft.com/office/officeart/2005/8/layout/orgChart1"/>
    <dgm:cxn modelId="{DEC903B3-4F81-0A4C-BBC3-39586DECD88B}" type="presParOf" srcId="{55682F7F-A903-D64D-A180-E79FE1020C73}" destId="{55134D70-9CCA-9441-8621-DE43B6F91D6E}" srcOrd="1" destOrd="0" presId="urn:microsoft.com/office/officeart/2005/8/layout/orgChart1"/>
    <dgm:cxn modelId="{D760143B-B9EE-4F41-B140-B50147489DC1}" type="presParOf" srcId="{55134D70-9CCA-9441-8621-DE43B6F91D6E}" destId="{08E8BEC2-AE78-FB48-AEBB-7DCB5AFA8690}" srcOrd="0" destOrd="0" presId="urn:microsoft.com/office/officeart/2005/8/layout/orgChart1"/>
    <dgm:cxn modelId="{27A8F43B-D273-7544-AD60-83470E9DC33E}" type="presParOf" srcId="{55134D70-9CCA-9441-8621-DE43B6F91D6E}" destId="{98E0F493-A8CD-EF4C-A920-180BA2341DAE}" srcOrd="1" destOrd="0" presId="urn:microsoft.com/office/officeart/2005/8/layout/orgChart1"/>
    <dgm:cxn modelId="{4D3944BA-4A69-DD45-AF7D-55B37B782153}" type="presParOf" srcId="{98E0F493-A8CD-EF4C-A920-180BA2341DAE}" destId="{CEA4E991-037D-D44E-A811-B0DE82C14D01}" srcOrd="0" destOrd="0" presId="urn:microsoft.com/office/officeart/2005/8/layout/orgChart1"/>
    <dgm:cxn modelId="{09E2D9DB-3C17-F34C-9739-0F976C07AB71}" type="presParOf" srcId="{CEA4E991-037D-D44E-A811-B0DE82C14D01}" destId="{E64C8E9C-552D-2945-BEB8-7B4D9EDCF684}" srcOrd="0" destOrd="0" presId="urn:microsoft.com/office/officeart/2005/8/layout/orgChart1"/>
    <dgm:cxn modelId="{D84133C0-10B3-8540-B19D-5E0EBA8971FA}" type="presParOf" srcId="{CEA4E991-037D-D44E-A811-B0DE82C14D01}" destId="{DA0282E7-BC79-844D-9472-A3BA08BF6DCA}" srcOrd="1" destOrd="0" presId="urn:microsoft.com/office/officeart/2005/8/layout/orgChart1"/>
    <dgm:cxn modelId="{AB2D7894-41AB-2E4B-9790-C5ECC4A63C57}" type="presParOf" srcId="{98E0F493-A8CD-EF4C-A920-180BA2341DAE}" destId="{842CB427-7F24-A448-AB0C-F4FD74FABC79}" srcOrd="1" destOrd="0" presId="urn:microsoft.com/office/officeart/2005/8/layout/orgChart1"/>
    <dgm:cxn modelId="{B6C4AD8E-8585-504B-B472-BE39BD39135B}" type="presParOf" srcId="{842CB427-7F24-A448-AB0C-F4FD74FABC79}" destId="{77B71D45-BA83-9A41-833A-C2FCF47F4FFD}" srcOrd="0" destOrd="0" presId="urn:microsoft.com/office/officeart/2005/8/layout/orgChart1"/>
    <dgm:cxn modelId="{270FA442-0109-EF43-8AB4-2444FC5E03EA}" type="presParOf" srcId="{842CB427-7F24-A448-AB0C-F4FD74FABC79}" destId="{6D4FD2B0-0EE1-6641-9924-CF12037577B5}" srcOrd="1" destOrd="0" presId="urn:microsoft.com/office/officeart/2005/8/layout/orgChart1"/>
    <dgm:cxn modelId="{A7CFDE40-4D86-714D-8795-852AF7F80E5D}" type="presParOf" srcId="{6D4FD2B0-0EE1-6641-9924-CF12037577B5}" destId="{40C9686D-E5D2-724C-B879-822DB377CD29}" srcOrd="0" destOrd="0" presId="urn:microsoft.com/office/officeart/2005/8/layout/orgChart1"/>
    <dgm:cxn modelId="{AE660D3C-2CDC-4B45-B866-FBE59AB4D010}" type="presParOf" srcId="{40C9686D-E5D2-724C-B879-822DB377CD29}" destId="{7BBDA71C-48EC-1C47-8220-7B572D5E51FC}" srcOrd="0" destOrd="0" presId="urn:microsoft.com/office/officeart/2005/8/layout/orgChart1"/>
    <dgm:cxn modelId="{C40DBBD6-CD0F-2B45-8B10-7AA07E2C91D6}" type="presParOf" srcId="{40C9686D-E5D2-724C-B879-822DB377CD29}" destId="{4D6CBCEC-426F-5C40-A640-373C70721214}" srcOrd="1" destOrd="0" presId="urn:microsoft.com/office/officeart/2005/8/layout/orgChart1"/>
    <dgm:cxn modelId="{EB1CC13B-C782-534A-A619-D4BA17940F63}" type="presParOf" srcId="{6D4FD2B0-0EE1-6641-9924-CF12037577B5}" destId="{6F1B6B61-A865-7A43-8E68-3AD8C25496FA}" srcOrd="1" destOrd="0" presId="urn:microsoft.com/office/officeart/2005/8/layout/orgChart1"/>
    <dgm:cxn modelId="{0F3FC4B7-A653-C447-A522-E11B92F808D7}" type="presParOf" srcId="{6F1B6B61-A865-7A43-8E68-3AD8C25496FA}" destId="{D5E4B9C3-AACC-044C-BFA5-BFBCBFA351F6}" srcOrd="0" destOrd="0" presId="urn:microsoft.com/office/officeart/2005/8/layout/orgChart1"/>
    <dgm:cxn modelId="{FA5BF817-8897-5442-9286-7D65A94A7E97}" type="presParOf" srcId="{6F1B6B61-A865-7A43-8E68-3AD8C25496FA}" destId="{5BF69B2C-23F3-E04C-8F8C-BBCF9D2C1916}" srcOrd="1" destOrd="0" presId="urn:microsoft.com/office/officeart/2005/8/layout/orgChart1"/>
    <dgm:cxn modelId="{9422AFE9-3686-144B-882A-315FE478D81C}" type="presParOf" srcId="{5BF69B2C-23F3-E04C-8F8C-BBCF9D2C1916}" destId="{62051CBD-9CB4-4343-AC0C-1D060115674D}" srcOrd="0" destOrd="0" presId="urn:microsoft.com/office/officeart/2005/8/layout/orgChart1"/>
    <dgm:cxn modelId="{3169DCF8-F838-5C4A-B954-5F5869E93149}" type="presParOf" srcId="{62051CBD-9CB4-4343-AC0C-1D060115674D}" destId="{2F1D92C7-53FD-2244-8B4D-B5C616C9E68E}" srcOrd="0" destOrd="0" presId="urn:microsoft.com/office/officeart/2005/8/layout/orgChart1"/>
    <dgm:cxn modelId="{349A49DE-BAC7-074E-9DF5-4D5291CD942E}" type="presParOf" srcId="{62051CBD-9CB4-4343-AC0C-1D060115674D}" destId="{B62FB22E-6F09-3A45-A883-6F5F57CD019D}" srcOrd="1" destOrd="0" presId="urn:microsoft.com/office/officeart/2005/8/layout/orgChart1"/>
    <dgm:cxn modelId="{C56435E8-72D6-9041-B54E-AAC209BEC0B3}" type="presParOf" srcId="{5BF69B2C-23F3-E04C-8F8C-BBCF9D2C1916}" destId="{5D35E214-1D54-B446-B78A-A9F27981E71F}" srcOrd="1" destOrd="0" presId="urn:microsoft.com/office/officeart/2005/8/layout/orgChart1"/>
    <dgm:cxn modelId="{74BD0E37-DF6E-1E48-A125-98DADE89CD5E}" type="presParOf" srcId="{5BF69B2C-23F3-E04C-8F8C-BBCF9D2C1916}" destId="{075BB97A-0B05-084B-A952-B141087D61C7}" srcOrd="2" destOrd="0" presId="urn:microsoft.com/office/officeart/2005/8/layout/orgChart1"/>
    <dgm:cxn modelId="{5096EBC1-C314-E84A-A546-1AB78309450A}" type="presParOf" srcId="{6D4FD2B0-0EE1-6641-9924-CF12037577B5}" destId="{9747862A-09F8-4243-8E1C-44285C218298}" srcOrd="2" destOrd="0" presId="urn:microsoft.com/office/officeart/2005/8/layout/orgChart1"/>
    <dgm:cxn modelId="{8EC695E6-907F-C14D-A5F2-8CB61F015097}" type="presParOf" srcId="{842CB427-7F24-A448-AB0C-F4FD74FABC79}" destId="{851C04CD-E663-7145-A242-666D7CB23DB0}" srcOrd="2" destOrd="0" presId="urn:microsoft.com/office/officeart/2005/8/layout/orgChart1"/>
    <dgm:cxn modelId="{5ED089BB-4EF3-7348-9BB8-8BC704E0BBB6}" type="presParOf" srcId="{842CB427-7F24-A448-AB0C-F4FD74FABC79}" destId="{C985143D-4A99-FF4A-8891-1A5AE663D673}" srcOrd="3" destOrd="0" presId="urn:microsoft.com/office/officeart/2005/8/layout/orgChart1"/>
    <dgm:cxn modelId="{2B59BFCF-DB7D-754D-9C8C-1A5B8458B5D4}" type="presParOf" srcId="{C985143D-4A99-FF4A-8891-1A5AE663D673}" destId="{26B45CFD-F6BA-3246-9223-4F56F8176BD8}" srcOrd="0" destOrd="0" presId="urn:microsoft.com/office/officeart/2005/8/layout/orgChart1"/>
    <dgm:cxn modelId="{CA2A9216-4A34-8248-A269-776D31BD012A}" type="presParOf" srcId="{26B45CFD-F6BA-3246-9223-4F56F8176BD8}" destId="{3D851E83-11C8-334D-A00A-2A6EA8E5F7A4}" srcOrd="0" destOrd="0" presId="urn:microsoft.com/office/officeart/2005/8/layout/orgChart1"/>
    <dgm:cxn modelId="{5D3D95DD-E030-8D4D-9FB4-65AFF507027B}" type="presParOf" srcId="{26B45CFD-F6BA-3246-9223-4F56F8176BD8}" destId="{EC56B6CA-262C-AF4C-B415-3158D70DDBFF}" srcOrd="1" destOrd="0" presId="urn:microsoft.com/office/officeart/2005/8/layout/orgChart1"/>
    <dgm:cxn modelId="{9F8056CE-849B-A14C-B959-150A72A3A7D1}" type="presParOf" srcId="{C985143D-4A99-FF4A-8891-1A5AE663D673}" destId="{96827E8C-31AA-2944-B47E-D785869F8234}" srcOrd="1" destOrd="0" presId="urn:microsoft.com/office/officeart/2005/8/layout/orgChart1"/>
    <dgm:cxn modelId="{C1C33016-012D-BB42-BA96-79FD442CB701}" type="presParOf" srcId="{96827E8C-31AA-2944-B47E-D785869F8234}" destId="{8109C374-DC24-4744-A3C7-01F06DE22CC3}" srcOrd="0" destOrd="0" presId="urn:microsoft.com/office/officeart/2005/8/layout/orgChart1"/>
    <dgm:cxn modelId="{D975683F-4866-204E-837A-5DD870DE321F}" type="presParOf" srcId="{96827E8C-31AA-2944-B47E-D785869F8234}" destId="{82A2FDA8-9ED9-6944-BD8D-7C7B3E6FFED4}" srcOrd="1" destOrd="0" presId="urn:microsoft.com/office/officeart/2005/8/layout/orgChart1"/>
    <dgm:cxn modelId="{D9F6CE80-93F6-7B46-BF94-D99118E72278}" type="presParOf" srcId="{82A2FDA8-9ED9-6944-BD8D-7C7B3E6FFED4}" destId="{84B5D87A-90C8-2649-AE4B-777EDD1218B2}" srcOrd="0" destOrd="0" presId="urn:microsoft.com/office/officeart/2005/8/layout/orgChart1"/>
    <dgm:cxn modelId="{717CE151-9336-B84E-B72D-478DDB5EE29D}" type="presParOf" srcId="{84B5D87A-90C8-2649-AE4B-777EDD1218B2}" destId="{D2B5A112-D9A8-B441-826A-BC6DC02E57C5}" srcOrd="0" destOrd="0" presId="urn:microsoft.com/office/officeart/2005/8/layout/orgChart1"/>
    <dgm:cxn modelId="{0BBF2DF8-D3D7-A945-8829-2F55180C8BB7}" type="presParOf" srcId="{84B5D87A-90C8-2649-AE4B-777EDD1218B2}" destId="{79470BA3-3A6F-AF42-B2BA-507287170772}" srcOrd="1" destOrd="0" presId="urn:microsoft.com/office/officeart/2005/8/layout/orgChart1"/>
    <dgm:cxn modelId="{C0063012-5FA4-0B41-AD11-25EB8646E202}" type="presParOf" srcId="{82A2FDA8-9ED9-6944-BD8D-7C7B3E6FFED4}" destId="{9ACCAE58-2283-5A4D-8ECC-31D847A759AB}" srcOrd="1" destOrd="0" presId="urn:microsoft.com/office/officeart/2005/8/layout/orgChart1"/>
    <dgm:cxn modelId="{7EB9F277-4781-064E-ABA1-EA0CD6BBB20D}" type="presParOf" srcId="{9ACCAE58-2283-5A4D-8ECC-31D847A759AB}" destId="{9FADCBE4-6BA1-5E47-8D64-10222B6CF1F0}" srcOrd="0" destOrd="0" presId="urn:microsoft.com/office/officeart/2005/8/layout/orgChart1"/>
    <dgm:cxn modelId="{04FA3AAD-1F3C-9144-AF9F-DFF5EAFB26B6}" type="presParOf" srcId="{9ACCAE58-2283-5A4D-8ECC-31D847A759AB}" destId="{628CE879-6EB5-6243-AB12-029DC6C0C5F8}" srcOrd="1" destOrd="0" presId="urn:microsoft.com/office/officeart/2005/8/layout/orgChart1"/>
    <dgm:cxn modelId="{FBFB09E6-AD2A-3A41-9560-998473080F38}" type="presParOf" srcId="{628CE879-6EB5-6243-AB12-029DC6C0C5F8}" destId="{A9816F2E-A114-B349-A72E-A100A1310DF8}" srcOrd="0" destOrd="0" presId="urn:microsoft.com/office/officeart/2005/8/layout/orgChart1"/>
    <dgm:cxn modelId="{D658CFCF-3438-9C47-8CEF-454A1739E9AC}" type="presParOf" srcId="{A9816F2E-A114-B349-A72E-A100A1310DF8}" destId="{CBC2ADF9-63A2-FC48-A837-F2DBD125E79A}" srcOrd="0" destOrd="0" presId="urn:microsoft.com/office/officeart/2005/8/layout/orgChart1"/>
    <dgm:cxn modelId="{B903327B-1C65-8C41-AB31-3EC51EA47950}" type="presParOf" srcId="{A9816F2E-A114-B349-A72E-A100A1310DF8}" destId="{D79F87B8-BA54-934C-A691-040EE286BB55}" srcOrd="1" destOrd="0" presId="urn:microsoft.com/office/officeart/2005/8/layout/orgChart1"/>
    <dgm:cxn modelId="{150F7883-5C83-8944-B57A-C74127EF082F}" type="presParOf" srcId="{628CE879-6EB5-6243-AB12-029DC6C0C5F8}" destId="{908E7D6F-07AE-A144-B30B-FEAE0B666D76}" srcOrd="1" destOrd="0" presId="urn:microsoft.com/office/officeart/2005/8/layout/orgChart1"/>
    <dgm:cxn modelId="{C1D0A45E-5E73-8949-B129-920F082725E2}" type="presParOf" srcId="{628CE879-6EB5-6243-AB12-029DC6C0C5F8}" destId="{61E6F70A-34A4-5146-83CE-33DB290A9862}" srcOrd="2" destOrd="0" presId="urn:microsoft.com/office/officeart/2005/8/layout/orgChart1"/>
    <dgm:cxn modelId="{6BB755DB-2280-8B41-9425-F6CA7C95A839}" type="presParOf" srcId="{82A2FDA8-9ED9-6944-BD8D-7C7B3E6FFED4}" destId="{4CD2FE8A-F98E-6742-9B59-98926F340AB3}" srcOrd="2" destOrd="0" presId="urn:microsoft.com/office/officeart/2005/8/layout/orgChart1"/>
    <dgm:cxn modelId="{35D7B2B1-5958-574B-A588-73B6B8F69753}" type="presParOf" srcId="{C985143D-4A99-FF4A-8891-1A5AE663D673}" destId="{EC406094-32A9-6243-B633-DE02AC720B5B}" srcOrd="2" destOrd="0" presId="urn:microsoft.com/office/officeart/2005/8/layout/orgChart1"/>
    <dgm:cxn modelId="{179253B3-28B9-A64A-A513-A560A2AFA4D2}" type="presParOf" srcId="{98E0F493-A8CD-EF4C-A920-180BA2341DAE}" destId="{C07E5ED6-8ABC-FE48-80A6-43FC13D20FE2}" srcOrd="2" destOrd="0" presId="urn:microsoft.com/office/officeart/2005/8/layout/orgChart1"/>
    <dgm:cxn modelId="{4A91752E-A98B-A843-B206-781B0F876090}" type="presParOf" srcId="{55682F7F-A903-D64D-A180-E79FE1020C73}" destId="{C2121ED7-51F2-CA4D-A8AD-F85BF8E37D39}" srcOrd="2" destOrd="0" presId="urn:microsoft.com/office/officeart/2005/8/layout/orgChart1"/>
    <dgm:cxn modelId="{3FFE61E5-ED09-4E45-AD3E-311230CBEF00}" type="presParOf" srcId="{3BF72071-BAE7-489C-89B5-21C5D7B7C1F2}" destId="{7BCD53D2-0AA2-8244-B6BB-291A4EDD1D81}" srcOrd="2" destOrd="0" presId="urn:microsoft.com/office/officeart/2005/8/layout/orgChart1"/>
    <dgm:cxn modelId="{149DCF7D-AE95-5D46-91C3-F99F017CA332}" type="presParOf" srcId="{3BF72071-BAE7-489C-89B5-21C5D7B7C1F2}" destId="{0930D14A-FC6F-F149-A239-C167E5C2DC50}" srcOrd="3" destOrd="0" presId="urn:microsoft.com/office/officeart/2005/8/layout/orgChart1"/>
    <dgm:cxn modelId="{9CF5BA06-0B0B-864C-95C4-383E24919686}" type="presParOf" srcId="{0930D14A-FC6F-F149-A239-C167E5C2DC50}" destId="{AF5387EE-6EA4-8945-BCF7-DB838B30C2A0}" srcOrd="0" destOrd="0" presId="urn:microsoft.com/office/officeart/2005/8/layout/orgChart1"/>
    <dgm:cxn modelId="{009E6856-CDAB-454E-A10B-F92CE0FBD338}" type="presParOf" srcId="{AF5387EE-6EA4-8945-BCF7-DB838B30C2A0}" destId="{98EB1910-AF0E-FF48-A8B0-192DEB11EB3A}" srcOrd="0" destOrd="0" presId="urn:microsoft.com/office/officeart/2005/8/layout/orgChart1"/>
    <dgm:cxn modelId="{3257E998-CA40-3F4B-ABA8-83CD07ACF626}" type="presParOf" srcId="{AF5387EE-6EA4-8945-BCF7-DB838B30C2A0}" destId="{EDB71524-A2F9-8747-997A-F8BF8381D2F9}" srcOrd="1" destOrd="0" presId="urn:microsoft.com/office/officeart/2005/8/layout/orgChart1"/>
    <dgm:cxn modelId="{98E79E7C-A9C6-2C48-A514-05EC44C3AF72}" type="presParOf" srcId="{0930D14A-FC6F-F149-A239-C167E5C2DC50}" destId="{B88E8DE1-2783-A045-B98B-AC1C7DC8E734}" srcOrd="1" destOrd="0" presId="urn:microsoft.com/office/officeart/2005/8/layout/orgChart1"/>
    <dgm:cxn modelId="{D0E45490-3DAB-7A41-8CF2-886F14BD36F8}" type="presParOf" srcId="{B88E8DE1-2783-A045-B98B-AC1C7DC8E734}" destId="{8E26F0CE-4F56-524C-857B-03A6CBDB89A6}" srcOrd="0" destOrd="0" presId="urn:microsoft.com/office/officeart/2005/8/layout/orgChart1"/>
    <dgm:cxn modelId="{F9F0EC79-F3FF-CA47-A1D9-DD8F65C28C1B}" type="presParOf" srcId="{B88E8DE1-2783-A045-B98B-AC1C7DC8E734}" destId="{7A57D30C-8FED-514B-B64B-7FC1A360AD27}" srcOrd="1" destOrd="0" presId="urn:microsoft.com/office/officeart/2005/8/layout/orgChart1"/>
    <dgm:cxn modelId="{F1E640E1-DCBF-6149-B52A-CB4B9E325480}" type="presParOf" srcId="{7A57D30C-8FED-514B-B64B-7FC1A360AD27}" destId="{B96C4A9A-7312-6C45-BB39-22EB5F336369}" srcOrd="0" destOrd="0" presId="urn:microsoft.com/office/officeart/2005/8/layout/orgChart1"/>
    <dgm:cxn modelId="{C36853A4-7D49-3741-AA9B-DC4690903D66}" type="presParOf" srcId="{B96C4A9A-7312-6C45-BB39-22EB5F336369}" destId="{F6681071-A24F-3747-A82B-1E8B9F230DAA}" srcOrd="0" destOrd="0" presId="urn:microsoft.com/office/officeart/2005/8/layout/orgChart1"/>
    <dgm:cxn modelId="{FF928849-3D87-0F4E-8037-82A91F5FF702}" type="presParOf" srcId="{B96C4A9A-7312-6C45-BB39-22EB5F336369}" destId="{84B22D8C-6FA7-4344-B8B8-AE1B4729B863}" srcOrd="1" destOrd="0" presId="urn:microsoft.com/office/officeart/2005/8/layout/orgChart1"/>
    <dgm:cxn modelId="{0CF96AD6-1963-4D46-931C-19C267BE768E}" type="presParOf" srcId="{7A57D30C-8FED-514B-B64B-7FC1A360AD27}" destId="{0698CE69-4568-9145-9260-D39EECF3D5B0}" srcOrd="1" destOrd="0" presId="urn:microsoft.com/office/officeart/2005/8/layout/orgChart1"/>
    <dgm:cxn modelId="{AC226B7C-907F-DA48-B3C1-032E9B3AACE2}" type="presParOf" srcId="{0698CE69-4568-9145-9260-D39EECF3D5B0}" destId="{D56B147F-311A-EC47-B0F9-ED93D4058062}" srcOrd="0" destOrd="0" presId="urn:microsoft.com/office/officeart/2005/8/layout/orgChart1"/>
    <dgm:cxn modelId="{0DBC2946-04C1-F74B-9419-0B4EF2206232}" type="presParOf" srcId="{0698CE69-4568-9145-9260-D39EECF3D5B0}" destId="{0701D553-03B4-0041-B63A-7ACDC8C0E2D6}" srcOrd="1" destOrd="0" presId="urn:microsoft.com/office/officeart/2005/8/layout/orgChart1"/>
    <dgm:cxn modelId="{339FD2EC-1CF0-604F-B0AD-3C3E4B695852}" type="presParOf" srcId="{0701D553-03B4-0041-B63A-7ACDC8C0E2D6}" destId="{B6B0E837-5D80-0140-A124-112912B32FA5}" srcOrd="0" destOrd="0" presId="urn:microsoft.com/office/officeart/2005/8/layout/orgChart1"/>
    <dgm:cxn modelId="{BB08368D-BA5B-964E-B6A4-E0E9F668D3FC}" type="presParOf" srcId="{B6B0E837-5D80-0140-A124-112912B32FA5}" destId="{17934325-A8D9-5640-805A-CB06B833BDBF}" srcOrd="0" destOrd="0" presId="urn:microsoft.com/office/officeart/2005/8/layout/orgChart1"/>
    <dgm:cxn modelId="{722C09E2-CF15-CF44-BA18-B5D253B68F76}" type="presParOf" srcId="{B6B0E837-5D80-0140-A124-112912B32FA5}" destId="{D6B4DC81-E531-0540-BD4F-01DACCDB6DC4}" srcOrd="1" destOrd="0" presId="urn:microsoft.com/office/officeart/2005/8/layout/orgChart1"/>
    <dgm:cxn modelId="{00654D5D-977D-C748-8EC1-E0B22A7ADFB5}" type="presParOf" srcId="{0701D553-03B4-0041-B63A-7ACDC8C0E2D6}" destId="{CDE023F3-CB13-7846-8BDF-D6AD7CB3BC49}" srcOrd="1" destOrd="0" presId="urn:microsoft.com/office/officeart/2005/8/layout/orgChart1"/>
    <dgm:cxn modelId="{F21994E6-9C85-8447-A1A6-66850C1C6EB0}" type="presParOf" srcId="{CDE023F3-CB13-7846-8BDF-D6AD7CB3BC49}" destId="{4548A156-F855-5C46-A313-C6F61D701AFE}" srcOrd="0" destOrd="0" presId="urn:microsoft.com/office/officeart/2005/8/layout/orgChart1"/>
    <dgm:cxn modelId="{E23341E8-BB2C-B645-B8B0-BF2E25804A99}" type="presParOf" srcId="{CDE023F3-CB13-7846-8BDF-D6AD7CB3BC49}" destId="{80159A6A-ED28-B445-9E27-9C4C815C4FD6}" srcOrd="1" destOrd="0" presId="urn:microsoft.com/office/officeart/2005/8/layout/orgChart1"/>
    <dgm:cxn modelId="{C35C12AD-B157-6B47-BBA2-5B95D56B778B}" type="presParOf" srcId="{80159A6A-ED28-B445-9E27-9C4C815C4FD6}" destId="{5E9FEA6F-A18A-A14D-B96B-958ECAFF7755}" srcOrd="0" destOrd="0" presId="urn:microsoft.com/office/officeart/2005/8/layout/orgChart1"/>
    <dgm:cxn modelId="{86DE8E4D-CF19-9341-A8AE-9B3DF6B0FD73}" type="presParOf" srcId="{5E9FEA6F-A18A-A14D-B96B-958ECAFF7755}" destId="{B7A6E7C0-13B8-7F48-8545-4D1E1E35F41E}" srcOrd="0" destOrd="0" presId="urn:microsoft.com/office/officeart/2005/8/layout/orgChart1"/>
    <dgm:cxn modelId="{72932CD2-5363-FD46-BEC2-2E299665FA76}" type="presParOf" srcId="{5E9FEA6F-A18A-A14D-B96B-958ECAFF7755}" destId="{72292D80-4EB9-D040-9150-E5A6A20C8CF2}" srcOrd="1" destOrd="0" presId="urn:microsoft.com/office/officeart/2005/8/layout/orgChart1"/>
    <dgm:cxn modelId="{5A09E90C-AD2D-1243-88D7-BAEAC0C7A4E3}" type="presParOf" srcId="{80159A6A-ED28-B445-9E27-9C4C815C4FD6}" destId="{5FC4EDCB-94E4-A348-A00A-8D452BB1EA22}" srcOrd="1" destOrd="0" presId="urn:microsoft.com/office/officeart/2005/8/layout/orgChart1"/>
    <dgm:cxn modelId="{3690D1A6-8727-1D43-B1A9-D28480AC00BE}" type="presParOf" srcId="{80159A6A-ED28-B445-9E27-9C4C815C4FD6}" destId="{BD2CB8AB-DD04-E445-BCF4-FA1981AD6BD4}" srcOrd="2" destOrd="0" presId="urn:microsoft.com/office/officeart/2005/8/layout/orgChart1"/>
    <dgm:cxn modelId="{E1720946-0E4B-9A46-87A9-2433167CAA4D}" type="presParOf" srcId="{0701D553-03B4-0041-B63A-7ACDC8C0E2D6}" destId="{3A7A187B-25F2-1F43-BE62-32FC206EF119}" srcOrd="2" destOrd="0" presId="urn:microsoft.com/office/officeart/2005/8/layout/orgChart1"/>
    <dgm:cxn modelId="{C6A7F63B-E257-FB48-A7F8-109FC9A044AE}" type="presParOf" srcId="{0698CE69-4568-9145-9260-D39EECF3D5B0}" destId="{F6D25A22-9DD4-5442-8E91-021D0BBCF274}" srcOrd="2" destOrd="0" presId="urn:microsoft.com/office/officeart/2005/8/layout/orgChart1"/>
    <dgm:cxn modelId="{5AC8BD0A-7E9F-A140-B910-DC6FDA2CFB30}" type="presParOf" srcId="{0698CE69-4568-9145-9260-D39EECF3D5B0}" destId="{37A2B721-54A5-4C4A-88A0-3C1DBD119FC4}" srcOrd="3" destOrd="0" presId="urn:microsoft.com/office/officeart/2005/8/layout/orgChart1"/>
    <dgm:cxn modelId="{0DEC11A2-71A7-0C43-8355-D22B9108AC55}" type="presParOf" srcId="{37A2B721-54A5-4C4A-88A0-3C1DBD119FC4}" destId="{18986117-0A73-9740-981F-119EA3E89A00}" srcOrd="0" destOrd="0" presId="urn:microsoft.com/office/officeart/2005/8/layout/orgChart1"/>
    <dgm:cxn modelId="{CB3B343E-340E-AA46-B811-6088FEB5F4FE}" type="presParOf" srcId="{18986117-0A73-9740-981F-119EA3E89A00}" destId="{36FE540E-13B5-7C42-92D5-0827289C38B1}" srcOrd="0" destOrd="0" presId="urn:microsoft.com/office/officeart/2005/8/layout/orgChart1"/>
    <dgm:cxn modelId="{0FAA2E67-437A-F544-A27B-9671E00BD38F}" type="presParOf" srcId="{18986117-0A73-9740-981F-119EA3E89A00}" destId="{EE21C5E9-7042-2741-9EE4-86EC36E2FE58}" srcOrd="1" destOrd="0" presId="urn:microsoft.com/office/officeart/2005/8/layout/orgChart1"/>
    <dgm:cxn modelId="{B7AC7CA0-03A5-154E-A395-F6D0715C44D0}" type="presParOf" srcId="{37A2B721-54A5-4C4A-88A0-3C1DBD119FC4}" destId="{7CD8DDE5-7D03-EA40-9932-C9A3A640951E}" srcOrd="1" destOrd="0" presId="urn:microsoft.com/office/officeart/2005/8/layout/orgChart1"/>
    <dgm:cxn modelId="{880FFB54-8820-CB43-A8E1-8AA1D1E3063F}" type="presParOf" srcId="{7CD8DDE5-7D03-EA40-9932-C9A3A640951E}" destId="{E42F18C3-C5DA-9E47-BAB8-1018D9318FF0}" srcOrd="0" destOrd="0" presId="urn:microsoft.com/office/officeart/2005/8/layout/orgChart1"/>
    <dgm:cxn modelId="{1663314F-0E89-014B-9F5F-7FBA16DA66B3}" type="presParOf" srcId="{7CD8DDE5-7D03-EA40-9932-C9A3A640951E}" destId="{3DF74E66-740F-1340-A032-6D6E9525EC40}" srcOrd="1" destOrd="0" presId="urn:microsoft.com/office/officeart/2005/8/layout/orgChart1"/>
    <dgm:cxn modelId="{3395912F-5CDB-C64C-BA2C-8BCD51AC5B02}" type="presParOf" srcId="{3DF74E66-740F-1340-A032-6D6E9525EC40}" destId="{B370343F-97D3-E743-B0C1-46C2508A0293}" srcOrd="0" destOrd="0" presId="urn:microsoft.com/office/officeart/2005/8/layout/orgChart1"/>
    <dgm:cxn modelId="{30C584C4-6468-9344-A945-29D3DB484FA0}" type="presParOf" srcId="{B370343F-97D3-E743-B0C1-46C2508A0293}" destId="{CFDC72E4-790F-F944-9BCE-82612DD9D8F1}" srcOrd="0" destOrd="0" presId="urn:microsoft.com/office/officeart/2005/8/layout/orgChart1"/>
    <dgm:cxn modelId="{C8CBF62F-4BFE-4D4D-A89C-D4FEEE24902F}" type="presParOf" srcId="{B370343F-97D3-E743-B0C1-46C2508A0293}" destId="{CAE1CC8C-6CD0-8844-A014-780CF5860B86}" srcOrd="1" destOrd="0" presId="urn:microsoft.com/office/officeart/2005/8/layout/orgChart1"/>
    <dgm:cxn modelId="{C0009F53-3C06-3A44-B4EA-06FAEE67F5A3}" type="presParOf" srcId="{3DF74E66-740F-1340-A032-6D6E9525EC40}" destId="{6633E87D-6B6A-3741-A997-872E87A81B36}" srcOrd="1" destOrd="0" presId="urn:microsoft.com/office/officeart/2005/8/layout/orgChart1"/>
    <dgm:cxn modelId="{8E208F82-A6AD-4B42-B6E2-7068501817A3}" type="presParOf" srcId="{6633E87D-6B6A-3741-A997-872E87A81B36}" destId="{F13C1FF6-360C-644F-ACA8-651D0FBD974C}" srcOrd="0" destOrd="0" presId="urn:microsoft.com/office/officeart/2005/8/layout/orgChart1"/>
    <dgm:cxn modelId="{4B82D2E0-EEF1-2F44-83B5-976BE4F771BF}" type="presParOf" srcId="{6633E87D-6B6A-3741-A997-872E87A81B36}" destId="{7A1967F7-F0F6-B949-A1A6-186580E58968}" srcOrd="1" destOrd="0" presId="urn:microsoft.com/office/officeart/2005/8/layout/orgChart1"/>
    <dgm:cxn modelId="{A0A33D89-484C-374A-8C8C-B990689ECDC0}" type="presParOf" srcId="{7A1967F7-F0F6-B949-A1A6-186580E58968}" destId="{A821D00D-4A82-A14B-9821-9A725DF494CF}" srcOrd="0" destOrd="0" presId="urn:microsoft.com/office/officeart/2005/8/layout/orgChart1"/>
    <dgm:cxn modelId="{FDD65FEF-9206-7149-9462-D71B09ECB7CE}" type="presParOf" srcId="{A821D00D-4A82-A14B-9821-9A725DF494CF}" destId="{FBCAEDBB-02D3-9844-809C-FA20A66129AF}" srcOrd="0" destOrd="0" presId="urn:microsoft.com/office/officeart/2005/8/layout/orgChart1"/>
    <dgm:cxn modelId="{E368A081-1A43-3C47-B6BC-5AAC96FBD579}" type="presParOf" srcId="{A821D00D-4A82-A14B-9821-9A725DF494CF}" destId="{AEAA70EE-82D1-4641-A86B-5AE80CE69888}" srcOrd="1" destOrd="0" presId="urn:microsoft.com/office/officeart/2005/8/layout/orgChart1"/>
    <dgm:cxn modelId="{EE5A9789-20FF-8049-867B-38D6F46DE7D7}" type="presParOf" srcId="{7A1967F7-F0F6-B949-A1A6-186580E58968}" destId="{0DD4455C-FADA-D04B-BE66-040A468B99D3}" srcOrd="1" destOrd="0" presId="urn:microsoft.com/office/officeart/2005/8/layout/orgChart1"/>
    <dgm:cxn modelId="{5B7EEBD7-B42D-264B-A641-2FDEDE57A3F2}" type="presParOf" srcId="{7A1967F7-F0F6-B949-A1A6-186580E58968}" destId="{A1354776-3832-2E48-AF8A-4D282E5351BF}" srcOrd="2" destOrd="0" presId="urn:microsoft.com/office/officeart/2005/8/layout/orgChart1"/>
    <dgm:cxn modelId="{EC7EDE46-23A4-1049-B9FF-5D5DB97B9B72}" type="presParOf" srcId="{3DF74E66-740F-1340-A032-6D6E9525EC40}" destId="{4C4B5CAA-C9A5-454D-9F58-701CCA6FCFFF}" srcOrd="2" destOrd="0" presId="urn:microsoft.com/office/officeart/2005/8/layout/orgChart1"/>
    <dgm:cxn modelId="{CCF75712-C2A3-AF48-BAD9-1F83E840B998}" type="presParOf" srcId="{37A2B721-54A5-4C4A-88A0-3C1DBD119FC4}" destId="{EA0BFDDB-221C-AA4C-B11A-7A61CBA1366A}" srcOrd="2" destOrd="0" presId="urn:microsoft.com/office/officeart/2005/8/layout/orgChart1"/>
    <dgm:cxn modelId="{560D597D-1980-2941-A26B-708D54D84560}" type="presParOf" srcId="{7A57D30C-8FED-514B-B64B-7FC1A360AD27}" destId="{2F2DE3D2-6885-CE4C-BF34-9F6FF6363EFF}" srcOrd="2" destOrd="0" presId="urn:microsoft.com/office/officeart/2005/8/layout/orgChart1"/>
    <dgm:cxn modelId="{000B6E6E-F238-B34F-94BC-6F578303F077}" type="presParOf" srcId="{0930D14A-FC6F-F149-A239-C167E5C2DC50}" destId="{ADB4A53B-F895-F345-A2AE-75632053BAE8}" srcOrd="2" destOrd="0" presId="urn:microsoft.com/office/officeart/2005/8/layout/orgChart1"/>
    <dgm:cxn modelId="{E91A5274-1DDE-AE41-84E8-DC151CFABA5A}" type="presParOf" srcId="{DCE98858-F163-40F5-A7ED-79E914998534}" destId="{45B77AD8-49C7-404F-805A-CF79B541FFB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orgChart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 custT="1"/>
      <dgm:spPr>
        <a:effectLst/>
      </dgm:spPr>
      <dgm:t>
        <a:bodyPr/>
        <a:lstStyle/>
        <a:p>
          <a:r>
            <a:rPr lang="en-US" sz="1600" dirty="0" smtClean="0"/>
            <a:t>Query</a:t>
          </a:r>
          <a:endParaRPr lang="en-US" sz="1600" dirty="0"/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 sz="1600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 sz="1600"/>
        </a:p>
      </dgm:t>
    </dgm:pt>
    <dgm:pt modelId="{8487A329-A54A-D947-B8D1-2404975A2CEF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Brand</a:t>
          </a:r>
          <a:endParaRPr lang="en-US" sz="1600" dirty="0">
            <a:solidFill>
              <a:srgbClr val="0000FF"/>
            </a:solidFill>
          </a:endParaRPr>
        </a:p>
      </dgm:t>
    </dgm:pt>
    <dgm:pt modelId="{E535FECF-F51C-8A4B-A2E1-E6AE64F6A56A}" type="parTrans" cxnId="{75D3AD4E-C741-204A-9255-55EC5D0CDA7E}">
      <dgm:prSet/>
      <dgm:spPr>
        <a:effectLst/>
      </dgm:spPr>
      <dgm:t>
        <a:bodyPr/>
        <a:lstStyle/>
        <a:p>
          <a:endParaRPr lang="en-US" sz="1600"/>
        </a:p>
      </dgm:t>
    </dgm:pt>
    <dgm:pt modelId="{96C1D709-19EE-8B46-B671-E36FC957CA56}" type="sibTrans" cxnId="{75D3AD4E-C741-204A-9255-55EC5D0CDA7E}">
      <dgm:prSet/>
      <dgm:spPr/>
      <dgm:t>
        <a:bodyPr/>
        <a:lstStyle/>
        <a:p>
          <a:endParaRPr lang="en-US" sz="1600"/>
        </a:p>
      </dgm:t>
    </dgm:pt>
    <dgm:pt modelId="{CC8F624E-9D17-614F-82BB-21C90A755C00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Words</a:t>
          </a:r>
          <a:endParaRPr lang="en-US" sz="1600" dirty="0">
            <a:solidFill>
              <a:srgbClr val="0000FF"/>
            </a:solidFill>
          </a:endParaRPr>
        </a:p>
      </dgm:t>
    </dgm:pt>
    <dgm:pt modelId="{75D8AD7D-D315-5246-B77C-5CAED9946DD6}" type="parTrans" cxnId="{A6DA8986-4AB6-814C-8F14-FE73FCED126D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812D3501-69A4-3045-BD15-6564B5C4FA3B}" type="sibTrans" cxnId="{A6DA8986-4AB6-814C-8F14-FE73FCED126D}">
      <dgm:prSet/>
      <dgm:spPr/>
      <dgm:t>
        <a:bodyPr/>
        <a:lstStyle/>
        <a:p>
          <a:endParaRPr lang="en-US" sz="1600"/>
        </a:p>
      </dgm:t>
    </dgm:pt>
    <dgm:pt modelId="{77791F6E-BEE6-AE48-B0DB-13F40D6AA14C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</a:t>
          </a:r>
          <a:endParaRPr lang="en-US" sz="1600" dirty="0">
            <a:solidFill>
              <a:srgbClr val="0000FF"/>
            </a:solidFill>
          </a:endParaRPr>
        </a:p>
      </dgm:t>
    </dgm:pt>
    <dgm:pt modelId="{EF4D584F-B627-5A45-8EE8-4254160CFA71}" type="parTrans" cxnId="{422B24EA-E8B4-0548-9F85-5B1C43B5F79F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E8600CAB-BAE7-CE4B-9554-C317E1748A6A}" type="sibTrans" cxnId="{422B24EA-E8B4-0548-9F85-5B1C43B5F79F}">
      <dgm:prSet/>
      <dgm:spPr/>
      <dgm:t>
        <a:bodyPr/>
        <a:lstStyle/>
        <a:p>
          <a:endParaRPr lang="en-US" sz="1600"/>
        </a:p>
      </dgm:t>
    </dgm:pt>
    <dgm:pt modelId="{DB5A6C0A-7340-F94B-9AE3-20348235909F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pottery</a:t>
          </a:r>
          <a:endParaRPr lang="en-US" sz="1600" dirty="0">
            <a:solidFill>
              <a:srgbClr val="0000FF"/>
            </a:solidFill>
          </a:endParaRPr>
        </a:p>
      </dgm:t>
    </dgm:pt>
    <dgm:pt modelId="{B46EDCEE-433D-1842-BD4F-AF3581E00CEB}" type="parTrans" cxnId="{14E2D2D4-A570-C34E-8D4A-D6BBFA15809E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FAE8E9F9-3E09-B348-88CB-38C4DFB1DF05}" type="sibTrans" cxnId="{14E2D2D4-A570-C34E-8D4A-D6BBFA15809E}">
      <dgm:prSet/>
      <dgm:spPr/>
      <dgm:t>
        <a:bodyPr/>
        <a:lstStyle/>
        <a:p>
          <a:endParaRPr lang="en-US" sz="1600"/>
        </a:p>
      </dgm:t>
    </dgm:pt>
    <dgm:pt modelId="{38F63459-ED91-4E43-85F8-41FB7A530D5D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Product</a:t>
          </a:r>
          <a:endParaRPr lang="en-US" sz="1600" dirty="0">
            <a:solidFill>
              <a:srgbClr val="FF0000"/>
            </a:solidFill>
          </a:endParaRPr>
        </a:p>
      </dgm:t>
    </dgm:pt>
    <dgm:pt modelId="{4927BC6E-DE3D-AE41-8182-99D1DDDEDD8F}" type="parTrans" cxnId="{DA174F7F-C52D-DB48-991A-03E7450A4839}">
      <dgm:prSet/>
      <dgm:spPr>
        <a:effectLst/>
      </dgm:spPr>
      <dgm:t>
        <a:bodyPr/>
        <a:lstStyle/>
        <a:p>
          <a:endParaRPr lang="en-US" sz="1600"/>
        </a:p>
      </dgm:t>
    </dgm:pt>
    <dgm:pt modelId="{978A6850-096E-6049-BA76-AD2E8F66EE62}" type="sibTrans" cxnId="{DA174F7F-C52D-DB48-991A-03E7450A4839}">
      <dgm:prSet/>
      <dgm:spPr/>
      <dgm:t>
        <a:bodyPr/>
        <a:lstStyle/>
        <a:p>
          <a:endParaRPr lang="en-US" sz="1600"/>
        </a:p>
      </dgm:t>
    </dgm:pt>
    <dgm:pt modelId="{AE7BFC33-4501-FB45-BC19-DA4A52345914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Words</a:t>
          </a:r>
          <a:endParaRPr lang="en-US" sz="1600" dirty="0">
            <a:solidFill>
              <a:srgbClr val="FF0000"/>
            </a:solidFill>
          </a:endParaRPr>
        </a:p>
      </dgm:t>
    </dgm:pt>
    <dgm:pt modelId="{171AD94F-FE79-0D4A-B520-B27873626997}" type="parTrans" cxnId="{E33E5D45-DE16-2949-8EB6-62420843438C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FC7286E5-E6AC-5740-9D48-A0CC0DE2872A}" type="sibTrans" cxnId="{E33E5D45-DE16-2949-8EB6-62420843438C}">
      <dgm:prSet/>
      <dgm:spPr/>
      <dgm:t>
        <a:bodyPr/>
        <a:lstStyle/>
        <a:p>
          <a:endParaRPr lang="en-US" sz="1600"/>
        </a:p>
      </dgm:t>
    </dgm:pt>
    <dgm:pt modelId="{AD19B070-67EE-DE48-988E-D1BE4B0721AE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Words</a:t>
          </a:r>
          <a:endParaRPr lang="en-US" sz="1600" dirty="0">
            <a:solidFill>
              <a:srgbClr val="FF0000"/>
            </a:solidFill>
          </a:endParaRPr>
        </a:p>
      </dgm:t>
    </dgm:pt>
    <dgm:pt modelId="{E8EDF59B-39E2-824B-8498-73A797008589}" type="parTrans" cxnId="{948CDB33-CC00-FC4A-8566-F8B3041AB311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C601F055-535B-D846-8B50-2BF789280CEF}" type="sibTrans" cxnId="{948CDB33-CC00-FC4A-8566-F8B3041AB311}">
      <dgm:prSet/>
      <dgm:spPr/>
      <dgm:t>
        <a:bodyPr/>
        <a:lstStyle/>
        <a:p>
          <a:endParaRPr lang="en-US" sz="1600"/>
        </a:p>
      </dgm:t>
    </dgm:pt>
    <dgm:pt modelId="{3D4C0EC1-0871-E249-9913-F2F69955EAA5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Words</a:t>
          </a:r>
          <a:endParaRPr lang="en-US" sz="1600" dirty="0">
            <a:solidFill>
              <a:srgbClr val="FF0000"/>
            </a:solidFill>
          </a:endParaRPr>
        </a:p>
      </dgm:t>
    </dgm:pt>
    <dgm:pt modelId="{DCC61145-3758-D542-AAAF-100CF5C42E57}" type="parTrans" cxnId="{42464CB1-AA4F-9746-9C65-8A73D3ACF6B8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75D49434-109C-1045-89CD-77DA32001253}" type="sibTrans" cxnId="{42464CB1-AA4F-9746-9C65-8A73D3ACF6B8}">
      <dgm:prSet/>
      <dgm:spPr/>
      <dgm:t>
        <a:bodyPr/>
        <a:lstStyle/>
        <a:p>
          <a:endParaRPr lang="en-US" sz="1600"/>
        </a:p>
      </dgm:t>
    </dgm:pt>
    <dgm:pt modelId="{E8A00453-040D-7D4C-B1DC-BF666FC7D798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</a:t>
          </a:r>
          <a:endParaRPr lang="en-US" sz="1600" dirty="0">
            <a:solidFill>
              <a:srgbClr val="FF0000"/>
            </a:solidFill>
          </a:endParaRPr>
        </a:p>
      </dgm:t>
    </dgm:pt>
    <dgm:pt modelId="{A0C9AE8B-8595-A847-87FE-915AB26CDFDB}" type="parTrans" cxnId="{954D0BED-E926-8D41-A4FB-54A7D66FC283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5A6AC159-3954-5141-B0BE-5CC6FECE1C69}" type="sibTrans" cxnId="{954D0BED-E926-8D41-A4FB-54A7D66FC283}">
      <dgm:prSet/>
      <dgm:spPr/>
      <dgm:t>
        <a:bodyPr/>
        <a:lstStyle/>
        <a:p>
          <a:endParaRPr lang="en-US" sz="1600"/>
        </a:p>
      </dgm:t>
    </dgm:pt>
    <dgm:pt modelId="{3819605F-D350-FC4E-9D90-99053B388BFC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chest</a:t>
          </a:r>
          <a:endParaRPr lang="en-US" sz="1600" dirty="0">
            <a:solidFill>
              <a:srgbClr val="FF0000"/>
            </a:solidFill>
          </a:endParaRPr>
        </a:p>
      </dgm:t>
    </dgm:pt>
    <dgm:pt modelId="{0DD6CEA6-6A02-004C-BD71-BDC5BD3F1B87}" type="parTrans" cxnId="{47250F36-CE89-BF43-B72C-DF5CA84E86F0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A541A1ED-7667-A347-8EC2-3A7AE77B8D16}" type="sibTrans" cxnId="{47250F36-CE89-BF43-B72C-DF5CA84E86F0}">
      <dgm:prSet/>
      <dgm:spPr/>
      <dgm:t>
        <a:bodyPr/>
        <a:lstStyle/>
        <a:p>
          <a:endParaRPr lang="en-US" sz="1600"/>
        </a:p>
      </dgm:t>
    </dgm:pt>
    <dgm:pt modelId="{311C4B74-81D8-C941-8A31-07717C422592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Words</a:t>
          </a:r>
          <a:endParaRPr lang="en-US" sz="1600" dirty="0">
            <a:solidFill>
              <a:srgbClr val="FF0000"/>
            </a:solidFill>
          </a:endParaRPr>
        </a:p>
      </dgm:t>
    </dgm:pt>
    <dgm:pt modelId="{C5BBBD2F-2FC2-1744-8B0B-1C790C364153}" type="parTrans" cxnId="{54229B84-39EB-8B41-8A3F-BB0B296E1211}">
      <dgm:prSet/>
      <dgm:spPr/>
      <dgm:t>
        <a:bodyPr/>
        <a:lstStyle/>
        <a:p>
          <a:endParaRPr lang="en-US" sz="1600"/>
        </a:p>
      </dgm:t>
    </dgm:pt>
    <dgm:pt modelId="{826A45D1-3811-F04A-98EB-D0EF6463137D}" type="sibTrans" cxnId="{54229B84-39EB-8B41-8A3F-BB0B296E1211}">
      <dgm:prSet/>
      <dgm:spPr/>
      <dgm:t>
        <a:bodyPr/>
        <a:lstStyle/>
        <a:p>
          <a:endParaRPr lang="en-US" sz="1600"/>
        </a:p>
      </dgm:t>
    </dgm:pt>
    <dgm:pt modelId="{FD12AFBD-4A09-F644-8E61-2BC0276EE93A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</a:t>
          </a:r>
          <a:endParaRPr lang="en-US" sz="1600" dirty="0">
            <a:solidFill>
              <a:srgbClr val="FF0000"/>
            </a:solidFill>
          </a:endParaRPr>
        </a:p>
      </dgm:t>
    </dgm:pt>
    <dgm:pt modelId="{E2FA459A-707A-3146-BFC8-A9633ED6F03B}" type="parTrans" cxnId="{461ABE24-D5CD-E840-B8D1-436364BCAC28}">
      <dgm:prSet/>
      <dgm:spPr/>
      <dgm:t>
        <a:bodyPr/>
        <a:lstStyle/>
        <a:p>
          <a:endParaRPr lang="en-US" sz="1600"/>
        </a:p>
      </dgm:t>
    </dgm:pt>
    <dgm:pt modelId="{8867F19C-A9CE-5D43-98FE-0315FE264587}" type="sibTrans" cxnId="{461ABE24-D5CD-E840-B8D1-436364BCAC28}">
      <dgm:prSet/>
      <dgm:spPr/>
      <dgm:t>
        <a:bodyPr/>
        <a:lstStyle/>
        <a:p>
          <a:endParaRPr lang="en-US" sz="1600"/>
        </a:p>
      </dgm:t>
    </dgm:pt>
    <dgm:pt modelId="{6ABB369A-6CDE-734C-983C-FDE94842F681}">
      <dgm:prSet phldrT="[Text]" custT="1"/>
      <dgm:spPr>
        <a:effectLst/>
      </dgm:spPr>
      <dgm:t>
        <a:bodyPr/>
        <a:lstStyle/>
        <a:p>
          <a:endParaRPr lang="en-US" sz="1600" dirty="0">
            <a:solidFill>
              <a:srgbClr val="FF0000"/>
            </a:solidFill>
          </a:endParaRPr>
        </a:p>
      </dgm:t>
    </dgm:pt>
    <dgm:pt modelId="{EF0BB863-8155-A443-A348-2DB998D0172E}" type="parTrans" cxnId="{0803B60D-BF7F-3C44-B304-6F029DD9509B}">
      <dgm:prSet/>
      <dgm:spPr>
        <a:ln>
          <a:noFill/>
        </a:ln>
      </dgm:spPr>
      <dgm:t>
        <a:bodyPr/>
        <a:lstStyle/>
        <a:p>
          <a:endParaRPr lang="en-US" sz="1600"/>
        </a:p>
      </dgm:t>
    </dgm:pt>
    <dgm:pt modelId="{2C666F2C-2EEC-D642-82DC-94DE63868323}" type="sibTrans" cxnId="{0803B60D-BF7F-3C44-B304-6F029DD9509B}">
      <dgm:prSet/>
      <dgm:spPr/>
      <dgm:t>
        <a:bodyPr/>
        <a:lstStyle/>
        <a:p>
          <a:endParaRPr lang="en-US" sz="1600"/>
        </a:p>
      </dgm:t>
    </dgm:pt>
    <dgm:pt modelId="{6CEFE9D4-04A7-3D4E-8CF9-752DFE03389D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barn</a:t>
          </a:r>
          <a:endParaRPr lang="en-US" sz="1600" dirty="0">
            <a:solidFill>
              <a:srgbClr val="FF0000"/>
            </a:solidFill>
          </a:endParaRPr>
        </a:p>
      </dgm:t>
    </dgm:pt>
    <dgm:pt modelId="{C1B31014-3473-CC41-9E7F-5995D528399A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</a:t>
          </a:r>
          <a:endParaRPr lang="en-US" sz="1600" dirty="0">
            <a:solidFill>
              <a:srgbClr val="FF0000"/>
            </a:solidFill>
          </a:endParaRPr>
        </a:p>
      </dgm:t>
    </dgm:pt>
    <dgm:pt modelId="{DA626F62-4623-9643-932B-72CCF78C217A}" type="sibTrans" cxnId="{6BC48E11-FA50-5A43-AAE1-930C680B54F2}">
      <dgm:prSet/>
      <dgm:spPr/>
      <dgm:t>
        <a:bodyPr/>
        <a:lstStyle/>
        <a:p>
          <a:endParaRPr lang="en-US" sz="1600"/>
        </a:p>
      </dgm:t>
    </dgm:pt>
    <dgm:pt modelId="{F1EAA2BF-8C88-E84E-B196-C0D9DD71E200}" type="parTrans" cxnId="{6BC48E11-FA50-5A43-AAE1-930C680B54F2}">
      <dgm:prSet/>
      <dgm:spPr/>
      <dgm:t>
        <a:bodyPr/>
        <a:lstStyle/>
        <a:p>
          <a:endParaRPr lang="en-US" sz="1600"/>
        </a:p>
      </dgm:t>
    </dgm:pt>
    <dgm:pt modelId="{B1EC8C74-7DE5-F849-ADED-E786101B7E25}" type="sibTrans" cxnId="{40283652-FBCA-7540-99D4-378BA9971F86}">
      <dgm:prSet/>
      <dgm:spPr/>
      <dgm:t>
        <a:bodyPr/>
        <a:lstStyle/>
        <a:p>
          <a:endParaRPr lang="en-US" sz="1600"/>
        </a:p>
      </dgm:t>
    </dgm:pt>
    <dgm:pt modelId="{D0525289-D3A9-984C-8D08-25630702F866}" type="parTrans" cxnId="{40283652-FBCA-7540-99D4-378BA9971F86}">
      <dgm:prSet/>
      <dgm:spPr/>
      <dgm:t>
        <a:bodyPr/>
        <a:lstStyle/>
        <a:p>
          <a:endParaRPr lang="en-US" sz="1600"/>
        </a:p>
      </dgm:t>
    </dgm:pt>
    <dgm:pt modelId="{EF44E918-7CE2-7045-A6AE-01104DE789FE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drawer</a:t>
          </a:r>
          <a:endParaRPr lang="en-US" sz="1600" dirty="0">
            <a:solidFill>
              <a:srgbClr val="FF0000"/>
            </a:solidFill>
          </a:endParaRPr>
        </a:p>
      </dgm:t>
    </dgm:pt>
    <dgm:pt modelId="{B3418746-CFAF-5A47-A5BB-4C4479048077}" type="parTrans" cxnId="{5D2A4F94-32B1-9441-BFCB-26D338BC12F0}">
      <dgm:prSet/>
      <dgm:spPr/>
      <dgm:t>
        <a:bodyPr/>
        <a:lstStyle/>
        <a:p>
          <a:endParaRPr lang="en-US" sz="1600"/>
        </a:p>
      </dgm:t>
    </dgm:pt>
    <dgm:pt modelId="{571A4108-8E3F-EF4F-BD1E-C36DD444133A}" type="sibTrans" cxnId="{5D2A4F94-32B1-9441-BFCB-26D338BC12F0}">
      <dgm:prSet/>
      <dgm:spPr/>
      <dgm:t>
        <a:bodyPr/>
        <a:lstStyle/>
        <a:p>
          <a:endParaRPr lang="en-US" sz="1600"/>
        </a:p>
      </dgm:t>
    </dgm:pt>
    <dgm:pt modelId="{8AB85FC4-3735-6743-9F92-0FA9BD5D259A}">
      <dgm:prSet phldrT="[Text]" custT="1"/>
      <dgm:spPr>
        <a:effectLst/>
      </dgm:spPr>
      <dgm:t>
        <a:bodyPr/>
        <a:lstStyle/>
        <a:p>
          <a:endParaRPr lang="en-US" sz="1600" dirty="0">
            <a:solidFill>
              <a:srgbClr val="FF0000"/>
            </a:solidFill>
          </a:endParaRPr>
        </a:p>
      </dgm:t>
    </dgm:pt>
    <dgm:pt modelId="{248F59CA-F6DA-C949-84B0-7D4AA130BA20}" type="parTrans" cxnId="{477B21DD-7ED3-4E41-9EB0-BF2651F4659F}">
      <dgm:prSet/>
      <dgm:spPr>
        <a:ln>
          <a:noFill/>
        </a:ln>
      </dgm:spPr>
      <dgm:t>
        <a:bodyPr/>
        <a:lstStyle/>
        <a:p>
          <a:endParaRPr lang="en-US" sz="1600"/>
        </a:p>
      </dgm:t>
    </dgm:pt>
    <dgm:pt modelId="{D455C254-8AA0-5648-8445-A5B41F6A5311}" type="sibTrans" cxnId="{477B21DD-7ED3-4E41-9EB0-BF2651F4659F}">
      <dgm:prSet/>
      <dgm:spPr/>
      <dgm:t>
        <a:bodyPr/>
        <a:lstStyle/>
        <a:p>
          <a:endParaRPr lang="en-US" sz="1600"/>
        </a:p>
      </dgm:t>
    </dgm:pt>
    <dgm:pt modelId="{A2CC11D0-32A4-49A0-A0F9-21850FF80E20}" type="pres">
      <dgm:prSet presAssocID="{9EFAFD96-3601-4F17-BB82-DBBBA6C512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E98858-F163-40F5-A7ED-79E914998534}" type="pres">
      <dgm:prSet presAssocID="{19599602-9E94-449B-AE02-46C30491E28C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F63D4A7C-78F8-42F2-A49B-46DECAC50F58}" type="pres">
      <dgm:prSet presAssocID="{19599602-9E94-449B-AE02-46C30491E28C}" presName="rootComposite1" presStyleCnt="0"/>
      <dgm:spPr/>
      <dgm:t>
        <a:bodyPr/>
        <a:lstStyle/>
        <a:p>
          <a:endParaRPr lang="en-US"/>
        </a:p>
      </dgm:t>
    </dgm:pt>
    <dgm:pt modelId="{C04317EB-13A6-47B2-89A6-060A1309C0FD}" type="pres">
      <dgm:prSet presAssocID="{19599602-9E94-449B-AE02-46C30491E28C}" presName="rootText1" presStyleLbl="node0" presStyleIdx="0" presStyleCnt="1" custScaleX="2010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77120-C368-49C1-825E-F928EF49152A}" type="pres">
      <dgm:prSet presAssocID="{19599602-9E94-449B-AE02-46C30491E2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F72071-BAE7-489C-89B5-21C5D7B7C1F2}" type="pres">
      <dgm:prSet presAssocID="{19599602-9E94-449B-AE02-46C30491E28C}" presName="hierChild2" presStyleCnt="0"/>
      <dgm:spPr/>
      <dgm:t>
        <a:bodyPr/>
        <a:lstStyle/>
        <a:p>
          <a:endParaRPr lang="en-US"/>
        </a:p>
      </dgm:t>
    </dgm:pt>
    <dgm:pt modelId="{6026C85A-5C1F-764A-A14D-FF1812B856AD}" type="pres">
      <dgm:prSet presAssocID="{E535FECF-F51C-8A4B-A2E1-E6AE64F6A56A}" presName="Name35" presStyleLbl="parChTrans1D2" presStyleIdx="0" presStyleCnt="2"/>
      <dgm:spPr/>
      <dgm:t>
        <a:bodyPr/>
        <a:lstStyle/>
        <a:p>
          <a:endParaRPr lang="en-US"/>
        </a:p>
      </dgm:t>
    </dgm:pt>
    <dgm:pt modelId="{55682F7F-A903-D64D-A180-E79FE1020C73}" type="pres">
      <dgm:prSet presAssocID="{8487A329-A54A-D947-B8D1-2404975A2CE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33FAB0E-D02F-A549-A76F-376A21AF6750}" type="pres">
      <dgm:prSet presAssocID="{8487A329-A54A-D947-B8D1-2404975A2CEF}" presName="rootComposite" presStyleCnt="0"/>
      <dgm:spPr/>
      <dgm:t>
        <a:bodyPr/>
        <a:lstStyle/>
        <a:p>
          <a:endParaRPr lang="en-US"/>
        </a:p>
      </dgm:t>
    </dgm:pt>
    <dgm:pt modelId="{F8EA49E9-58C2-7A41-BC2D-AC928FC619ED}" type="pres">
      <dgm:prSet presAssocID="{8487A329-A54A-D947-B8D1-2404975A2CEF}" presName="rootText" presStyleLbl="node2" presStyleIdx="0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DB390-BCC4-8C4B-87FE-C5737D2621B5}" type="pres">
      <dgm:prSet presAssocID="{8487A329-A54A-D947-B8D1-2404975A2CEF}" presName="rootConnector" presStyleLbl="node2" presStyleIdx="0" presStyleCnt="2"/>
      <dgm:spPr/>
      <dgm:t>
        <a:bodyPr/>
        <a:lstStyle/>
        <a:p>
          <a:endParaRPr lang="en-US"/>
        </a:p>
      </dgm:t>
    </dgm:pt>
    <dgm:pt modelId="{55134D70-9CCA-9441-8621-DE43B6F91D6E}" type="pres">
      <dgm:prSet presAssocID="{8487A329-A54A-D947-B8D1-2404975A2CEF}" presName="hierChild4" presStyleCnt="0"/>
      <dgm:spPr/>
      <dgm:t>
        <a:bodyPr/>
        <a:lstStyle/>
        <a:p>
          <a:endParaRPr lang="en-US"/>
        </a:p>
      </dgm:t>
    </dgm:pt>
    <dgm:pt modelId="{08E8BEC2-AE78-FB48-AEBB-7DCB5AFA8690}" type="pres">
      <dgm:prSet presAssocID="{75D8AD7D-D315-5246-B77C-5CAED9946DD6}" presName="Name35" presStyleLbl="parChTrans1D3" presStyleIdx="0" presStyleCnt="2"/>
      <dgm:spPr/>
      <dgm:t>
        <a:bodyPr/>
        <a:lstStyle/>
        <a:p>
          <a:endParaRPr lang="en-US"/>
        </a:p>
      </dgm:t>
    </dgm:pt>
    <dgm:pt modelId="{98E0F493-A8CD-EF4C-A920-180BA2341DAE}" type="pres">
      <dgm:prSet presAssocID="{CC8F624E-9D17-614F-82BB-21C90A755C00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CEA4E991-037D-D44E-A811-B0DE82C14D01}" type="pres">
      <dgm:prSet presAssocID="{CC8F624E-9D17-614F-82BB-21C90A755C00}" presName="rootComposite" presStyleCnt="0"/>
      <dgm:spPr/>
      <dgm:t>
        <a:bodyPr/>
        <a:lstStyle/>
        <a:p>
          <a:endParaRPr lang="en-US"/>
        </a:p>
      </dgm:t>
    </dgm:pt>
    <dgm:pt modelId="{E64C8E9C-552D-2945-BEB8-7B4D9EDCF684}" type="pres">
      <dgm:prSet presAssocID="{CC8F624E-9D17-614F-82BB-21C90A755C00}" presName="rootText" presStyleLbl="node3" presStyleIdx="0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282E7-BC79-844D-9472-A3BA08BF6DCA}" type="pres">
      <dgm:prSet presAssocID="{CC8F624E-9D17-614F-82BB-21C90A755C00}" presName="rootConnector" presStyleLbl="node3" presStyleIdx="0" presStyleCnt="2"/>
      <dgm:spPr/>
      <dgm:t>
        <a:bodyPr/>
        <a:lstStyle/>
        <a:p>
          <a:endParaRPr lang="en-US"/>
        </a:p>
      </dgm:t>
    </dgm:pt>
    <dgm:pt modelId="{842CB427-7F24-A448-AB0C-F4FD74FABC79}" type="pres">
      <dgm:prSet presAssocID="{CC8F624E-9D17-614F-82BB-21C90A755C00}" presName="hierChild4" presStyleCnt="0"/>
      <dgm:spPr/>
      <dgm:t>
        <a:bodyPr/>
        <a:lstStyle/>
        <a:p>
          <a:endParaRPr lang="en-US"/>
        </a:p>
      </dgm:t>
    </dgm:pt>
    <dgm:pt modelId="{77B71D45-BA83-9A41-833A-C2FCF47F4FFD}" type="pres">
      <dgm:prSet presAssocID="{EF4D584F-B627-5A45-8EE8-4254160CFA71}" presName="Name35" presStyleLbl="parChTrans1D4" presStyleIdx="0" presStyleCnt="13"/>
      <dgm:spPr/>
      <dgm:t>
        <a:bodyPr/>
        <a:lstStyle/>
        <a:p>
          <a:endParaRPr lang="en-US"/>
        </a:p>
      </dgm:t>
    </dgm:pt>
    <dgm:pt modelId="{6D4FD2B0-0EE1-6641-9924-CF12037577B5}" type="pres">
      <dgm:prSet presAssocID="{77791F6E-BEE6-AE48-B0DB-13F40D6AA14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0C9686D-E5D2-724C-B879-822DB377CD29}" type="pres">
      <dgm:prSet presAssocID="{77791F6E-BEE6-AE48-B0DB-13F40D6AA14C}" presName="rootComposite" presStyleCnt="0"/>
      <dgm:spPr/>
      <dgm:t>
        <a:bodyPr/>
        <a:lstStyle/>
        <a:p>
          <a:endParaRPr lang="en-US"/>
        </a:p>
      </dgm:t>
    </dgm:pt>
    <dgm:pt modelId="{7BBDA71C-48EC-1C47-8220-7B572D5E51FC}" type="pres">
      <dgm:prSet presAssocID="{77791F6E-BEE6-AE48-B0DB-13F40D6AA14C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6CBCEC-426F-5C40-A640-373C70721214}" type="pres">
      <dgm:prSet presAssocID="{77791F6E-BEE6-AE48-B0DB-13F40D6AA14C}" presName="rootConnector" presStyleLbl="node4" presStyleIdx="0" presStyleCnt="13"/>
      <dgm:spPr/>
      <dgm:t>
        <a:bodyPr/>
        <a:lstStyle/>
        <a:p>
          <a:endParaRPr lang="en-US"/>
        </a:p>
      </dgm:t>
    </dgm:pt>
    <dgm:pt modelId="{6F1B6B61-A865-7A43-8E68-3AD8C25496FA}" type="pres">
      <dgm:prSet presAssocID="{77791F6E-BEE6-AE48-B0DB-13F40D6AA14C}" presName="hierChild4" presStyleCnt="0"/>
      <dgm:spPr/>
      <dgm:t>
        <a:bodyPr/>
        <a:lstStyle/>
        <a:p>
          <a:endParaRPr lang="en-US"/>
        </a:p>
      </dgm:t>
    </dgm:pt>
    <dgm:pt modelId="{D5E4B9C3-AACC-044C-BFA5-BFBCBFA351F6}" type="pres">
      <dgm:prSet presAssocID="{B46EDCEE-433D-1842-BD4F-AF3581E00CEB}" presName="Name35" presStyleLbl="parChTrans1D4" presStyleIdx="1" presStyleCnt="13"/>
      <dgm:spPr/>
      <dgm:t>
        <a:bodyPr/>
        <a:lstStyle/>
        <a:p>
          <a:endParaRPr lang="en-US"/>
        </a:p>
      </dgm:t>
    </dgm:pt>
    <dgm:pt modelId="{5BF69B2C-23F3-E04C-8F8C-BBCF9D2C1916}" type="pres">
      <dgm:prSet presAssocID="{DB5A6C0A-7340-F94B-9AE3-20348235909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62051CBD-9CB4-4343-AC0C-1D060115674D}" type="pres">
      <dgm:prSet presAssocID="{DB5A6C0A-7340-F94B-9AE3-20348235909F}" presName="rootComposite" presStyleCnt="0"/>
      <dgm:spPr/>
      <dgm:t>
        <a:bodyPr/>
        <a:lstStyle/>
        <a:p>
          <a:endParaRPr lang="en-US"/>
        </a:p>
      </dgm:t>
    </dgm:pt>
    <dgm:pt modelId="{2F1D92C7-53FD-2244-8B4D-B5C616C9E68E}" type="pres">
      <dgm:prSet presAssocID="{DB5A6C0A-7340-F94B-9AE3-20348235909F}" presName="rootText" presStyleLbl="node4" presStyleIdx="1" presStyleCnt="13" custScaleX="127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FB22E-6F09-3A45-A883-6F5F57CD019D}" type="pres">
      <dgm:prSet presAssocID="{DB5A6C0A-7340-F94B-9AE3-20348235909F}" presName="rootConnector" presStyleLbl="node4" presStyleIdx="1" presStyleCnt="13"/>
      <dgm:spPr/>
      <dgm:t>
        <a:bodyPr/>
        <a:lstStyle/>
        <a:p>
          <a:endParaRPr lang="en-US"/>
        </a:p>
      </dgm:t>
    </dgm:pt>
    <dgm:pt modelId="{5D35E214-1D54-B446-B78A-A9F27981E71F}" type="pres">
      <dgm:prSet presAssocID="{DB5A6C0A-7340-F94B-9AE3-20348235909F}" presName="hierChild4" presStyleCnt="0"/>
      <dgm:spPr/>
      <dgm:t>
        <a:bodyPr/>
        <a:lstStyle/>
        <a:p>
          <a:endParaRPr lang="en-US"/>
        </a:p>
      </dgm:t>
    </dgm:pt>
    <dgm:pt modelId="{075BB97A-0B05-084B-A952-B141087D61C7}" type="pres">
      <dgm:prSet presAssocID="{DB5A6C0A-7340-F94B-9AE3-20348235909F}" presName="hierChild5" presStyleCnt="0"/>
      <dgm:spPr/>
      <dgm:t>
        <a:bodyPr/>
        <a:lstStyle/>
        <a:p>
          <a:endParaRPr lang="en-US"/>
        </a:p>
      </dgm:t>
    </dgm:pt>
    <dgm:pt modelId="{9747862A-09F8-4243-8E1C-44285C218298}" type="pres">
      <dgm:prSet presAssocID="{77791F6E-BEE6-AE48-B0DB-13F40D6AA14C}" presName="hierChild5" presStyleCnt="0"/>
      <dgm:spPr/>
      <dgm:t>
        <a:bodyPr/>
        <a:lstStyle/>
        <a:p>
          <a:endParaRPr lang="en-US"/>
        </a:p>
      </dgm:t>
    </dgm:pt>
    <dgm:pt modelId="{C07E5ED6-8ABC-FE48-80A6-43FC13D20FE2}" type="pres">
      <dgm:prSet presAssocID="{CC8F624E-9D17-614F-82BB-21C90A755C00}" presName="hierChild5" presStyleCnt="0"/>
      <dgm:spPr/>
      <dgm:t>
        <a:bodyPr/>
        <a:lstStyle/>
        <a:p>
          <a:endParaRPr lang="en-US"/>
        </a:p>
      </dgm:t>
    </dgm:pt>
    <dgm:pt modelId="{C2121ED7-51F2-CA4D-A8AD-F85BF8E37D39}" type="pres">
      <dgm:prSet presAssocID="{8487A329-A54A-D947-B8D1-2404975A2CEF}" presName="hierChild5" presStyleCnt="0"/>
      <dgm:spPr/>
      <dgm:t>
        <a:bodyPr/>
        <a:lstStyle/>
        <a:p>
          <a:endParaRPr lang="en-US"/>
        </a:p>
      </dgm:t>
    </dgm:pt>
    <dgm:pt modelId="{7BCD53D2-0AA2-8244-B6BB-291A4EDD1D81}" type="pres">
      <dgm:prSet presAssocID="{4927BC6E-DE3D-AE41-8182-99D1DDDEDD8F}" presName="Name35" presStyleLbl="parChTrans1D2" presStyleIdx="1" presStyleCnt="2"/>
      <dgm:spPr/>
      <dgm:t>
        <a:bodyPr/>
        <a:lstStyle/>
        <a:p>
          <a:endParaRPr lang="en-US"/>
        </a:p>
      </dgm:t>
    </dgm:pt>
    <dgm:pt modelId="{0930D14A-FC6F-F149-A239-C167E5C2DC50}" type="pres">
      <dgm:prSet presAssocID="{38F63459-ED91-4E43-85F8-41FB7A530D5D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F5387EE-6EA4-8945-BCF7-DB838B30C2A0}" type="pres">
      <dgm:prSet presAssocID="{38F63459-ED91-4E43-85F8-41FB7A530D5D}" presName="rootComposite" presStyleCnt="0"/>
      <dgm:spPr/>
      <dgm:t>
        <a:bodyPr/>
        <a:lstStyle/>
        <a:p>
          <a:endParaRPr lang="en-US"/>
        </a:p>
      </dgm:t>
    </dgm:pt>
    <dgm:pt modelId="{98EB1910-AF0E-FF48-A8B0-192DEB11EB3A}" type="pres">
      <dgm:prSet presAssocID="{38F63459-ED91-4E43-85F8-41FB7A530D5D}" presName="rootText" presStyleLbl="node2" presStyleIdx="1" presStyleCnt="2" custScaleX="1617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71524-A2F9-8747-997A-F8BF8381D2F9}" type="pres">
      <dgm:prSet presAssocID="{38F63459-ED91-4E43-85F8-41FB7A530D5D}" presName="rootConnector" presStyleLbl="node2" presStyleIdx="1" presStyleCnt="2"/>
      <dgm:spPr/>
      <dgm:t>
        <a:bodyPr/>
        <a:lstStyle/>
        <a:p>
          <a:endParaRPr lang="en-US"/>
        </a:p>
      </dgm:t>
    </dgm:pt>
    <dgm:pt modelId="{B88E8DE1-2783-A045-B98B-AC1C7DC8E734}" type="pres">
      <dgm:prSet presAssocID="{38F63459-ED91-4E43-85F8-41FB7A530D5D}" presName="hierChild4" presStyleCnt="0"/>
      <dgm:spPr/>
      <dgm:t>
        <a:bodyPr/>
        <a:lstStyle/>
        <a:p>
          <a:endParaRPr lang="en-US"/>
        </a:p>
      </dgm:t>
    </dgm:pt>
    <dgm:pt modelId="{8E26F0CE-4F56-524C-857B-03A6CBDB89A6}" type="pres">
      <dgm:prSet presAssocID="{171AD94F-FE79-0D4A-B520-B27873626997}" presName="Name35" presStyleLbl="parChTrans1D3" presStyleIdx="1" presStyleCnt="2"/>
      <dgm:spPr/>
      <dgm:t>
        <a:bodyPr/>
        <a:lstStyle/>
        <a:p>
          <a:endParaRPr lang="en-US"/>
        </a:p>
      </dgm:t>
    </dgm:pt>
    <dgm:pt modelId="{7A57D30C-8FED-514B-B64B-7FC1A360AD27}" type="pres">
      <dgm:prSet presAssocID="{AE7BFC33-4501-FB45-BC19-DA4A52345914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96C4A9A-7312-6C45-BB39-22EB5F336369}" type="pres">
      <dgm:prSet presAssocID="{AE7BFC33-4501-FB45-BC19-DA4A52345914}" presName="rootComposite" presStyleCnt="0"/>
      <dgm:spPr/>
      <dgm:t>
        <a:bodyPr/>
        <a:lstStyle/>
        <a:p>
          <a:endParaRPr lang="en-US"/>
        </a:p>
      </dgm:t>
    </dgm:pt>
    <dgm:pt modelId="{F6681071-A24F-3747-A82B-1E8B9F230DAA}" type="pres">
      <dgm:prSet presAssocID="{AE7BFC33-4501-FB45-BC19-DA4A52345914}" presName="rootText" presStyleLbl="node3" presStyleIdx="1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22D8C-6FA7-4344-B8B8-AE1B4729B863}" type="pres">
      <dgm:prSet presAssocID="{AE7BFC33-4501-FB45-BC19-DA4A52345914}" presName="rootConnector" presStyleLbl="node3" presStyleIdx="1" presStyleCnt="2"/>
      <dgm:spPr/>
      <dgm:t>
        <a:bodyPr/>
        <a:lstStyle/>
        <a:p>
          <a:endParaRPr lang="en-US"/>
        </a:p>
      </dgm:t>
    </dgm:pt>
    <dgm:pt modelId="{0698CE69-4568-9145-9260-D39EECF3D5B0}" type="pres">
      <dgm:prSet presAssocID="{AE7BFC33-4501-FB45-BC19-DA4A52345914}" presName="hierChild4" presStyleCnt="0"/>
      <dgm:spPr/>
      <dgm:t>
        <a:bodyPr/>
        <a:lstStyle/>
        <a:p>
          <a:endParaRPr lang="en-US"/>
        </a:p>
      </dgm:t>
    </dgm:pt>
    <dgm:pt modelId="{D56B147F-311A-EC47-B0F9-ED93D4058062}" type="pres">
      <dgm:prSet presAssocID="{E8EDF59B-39E2-824B-8498-73A797008589}" presName="Name35" presStyleLbl="parChTrans1D4" presStyleIdx="2" presStyleCnt="13"/>
      <dgm:spPr/>
      <dgm:t>
        <a:bodyPr/>
        <a:lstStyle/>
        <a:p>
          <a:endParaRPr lang="en-US"/>
        </a:p>
      </dgm:t>
    </dgm:pt>
    <dgm:pt modelId="{0701D553-03B4-0041-B63A-7ACDC8C0E2D6}" type="pres">
      <dgm:prSet presAssocID="{AD19B070-67EE-DE48-988E-D1BE4B0721AE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6B0E837-5D80-0140-A124-112912B32FA5}" type="pres">
      <dgm:prSet presAssocID="{AD19B070-67EE-DE48-988E-D1BE4B0721AE}" presName="rootComposite" presStyleCnt="0"/>
      <dgm:spPr/>
      <dgm:t>
        <a:bodyPr/>
        <a:lstStyle/>
        <a:p>
          <a:endParaRPr lang="en-US"/>
        </a:p>
      </dgm:t>
    </dgm:pt>
    <dgm:pt modelId="{17934325-A8D9-5640-805A-CB06B833BDBF}" type="pres">
      <dgm:prSet presAssocID="{AD19B070-67EE-DE48-988E-D1BE4B0721AE}" presName="rootText" presStyleLbl="node4" presStyleIdx="2" presStyleCnt="13" custScaleX="128747" custScaleY="533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4DC81-E531-0540-BD4F-01DACCDB6DC4}" type="pres">
      <dgm:prSet presAssocID="{AD19B070-67EE-DE48-988E-D1BE4B0721AE}" presName="rootConnector" presStyleLbl="node4" presStyleIdx="2" presStyleCnt="13"/>
      <dgm:spPr/>
      <dgm:t>
        <a:bodyPr/>
        <a:lstStyle/>
        <a:p>
          <a:endParaRPr lang="en-US"/>
        </a:p>
      </dgm:t>
    </dgm:pt>
    <dgm:pt modelId="{CDE023F3-CB13-7846-8BDF-D6AD7CB3BC49}" type="pres">
      <dgm:prSet presAssocID="{AD19B070-67EE-DE48-988E-D1BE4B0721AE}" presName="hierChild4" presStyleCnt="0"/>
      <dgm:spPr/>
      <dgm:t>
        <a:bodyPr/>
        <a:lstStyle/>
        <a:p>
          <a:endParaRPr lang="en-US"/>
        </a:p>
      </dgm:t>
    </dgm:pt>
    <dgm:pt modelId="{DAF570B1-1FF8-7A47-AD82-9973D364A3AD}" type="pres">
      <dgm:prSet presAssocID="{F1EAA2BF-8C88-E84E-B196-C0D9DD71E200}" presName="Name35" presStyleLbl="parChTrans1D4" presStyleIdx="3" presStyleCnt="13"/>
      <dgm:spPr/>
      <dgm:t>
        <a:bodyPr/>
        <a:lstStyle/>
        <a:p>
          <a:endParaRPr lang="en-US"/>
        </a:p>
      </dgm:t>
    </dgm:pt>
    <dgm:pt modelId="{0427D497-7B7F-E243-9A84-8161653DD29E}" type="pres">
      <dgm:prSet presAssocID="{C1B31014-3473-CC41-9E7F-5995D528399A}" presName="hierRoot2" presStyleCnt="0">
        <dgm:presLayoutVars>
          <dgm:hierBranch val="init"/>
        </dgm:presLayoutVars>
      </dgm:prSet>
      <dgm:spPr/>
    </dgm:pt>
    <dgm:pt modelId="{350AA755-A334-544B-B1F1-D99D4F9AFB0E}" type="pres">
      <dgm:prSet presAssocID="{C1B31014-3473-CC41-9E7F-5995D528399A}" presName="rootComposite" presStyleCnt="0"/>
      <dgm:spPr/>
    </dgm:pt>
    <dgm:pt modelId="{DFC5E373-609A-7643-9424-AD70D532DFEC}" type="pres">
      <dgm:prSet presAssocID="{C1B31014-3473-CC41-9E7F-5995D528399A}" presName="rootText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751B3B-19F7-7844-86B6-85AC4E78DD85}" type="pres">
      <dgm:prSet presAssocID="{C1B31014-3473-CC41-9E7F-5995D528399A}" presName="rootConnector" presStyleLbl="node4" presStyleIdx="3" presStyleCnt="13"/>
      <dgm:spPr/>
      <dgm:t>
        <a:bodyPr/>
        <a:lstStyle/>
        <a:p>
          <a:endParaRPr lang="en-US"/>
        </a:p>
      </dgm:t>
    </dgm:pt>
    <dgm:pt modelId="{7CAB2FD8-5424-F541-9E2D-CC5A9B7E68D3}" type="pres">
      <dgm:prSet presAssocID="{C1B31014-3473-CC41-9E7F-5995D528399A}" presName="hierChild4" presStyleCnt="0"/>
      <dgm:spPr/>
    </dgm:pt>
    <dgm:pt modelId="{632CA639-E5E8-D148-A43B-32F866909159}" type="pres">
      <dgm:prSet presAssocID="{D0525289-D3A9-984C-8D08-25630702F866}" presName="Name37" presStyleLbl="parChTrans1D4" presStyleIdx="4" presStyleCnt="13"/>
      <dgm:spPr/>
      <dgm:t>
        <a:bodyPr/>
        <a:lstStyle/>
        <a:p>
          <a:endParaRPr lang="en-US"/>
        </a:p>
      </dgm:t>
    </dgm:pt>
    <dgm:pt modelId="{BF4E28E6-C7D7-B442-BB50-A85F91ED54BE}" type="pres">
      <dgm:prSet presAssocID="{6CEFE9D4-04A7-3D4E-8CF9-752DFE03389D}" presName="hierRoot2" presStyleCnt="0">
        <dgm:presLayoutVars>
          <dgm:hierBranch val="init"/>
        </dgm:presLayoutVars>
      </dgm:prSet>
      <dgm:spPr/>
    </dgm:pt>
    <dgm:pt modelId="{0676C1DD-953B-F647-87EA-7FD07312F43C}" type="pres">
      <dgm:prSet presAssocID="{6CEFE9D4-04A7-3D4E-8CF9-752DFE03389D}" presName="rootComposite" presStyleCnt="0"/>
      <dgm:spPr/>
    </dgm:pt>
    <dgm:pt modelId="{41597BF8-600A-5449-923E-E2791DF0E4F0}" type="pres">
      <dgm:prSet presAssocID="{6CEFE9D4-04A7-3D4E-8CF9-752DFE03389D}" presName="rootText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AD40BA-5B3E-4A4B-9D25-480162A12F1E}" type="pres">
      <dgm:prSet presAssocID="{6CEFE9D4-04A7-3D4E-8CF9-752DFE03389D}" presName="rootConnector" presStyleLbl="node4" presStyleIdx="4" presStyleCnt="13"/>
      <dgm:spPr/>
      <dgm:t>
        <a:bodyPr/>
        <a:lstStyle/>
        <a:p>
          <a:endParaRPr lang="en-US"/>
        </a:p>
      </dgm:t>
    </dgm:pt>
    <dgm:pt modelId="{13FAA501-2A81-0F49-AA50-F95C3B72063E}" type="pres">
      <dgm:prSet presAssocID="{6CEFE9D4-04A7-3D4E-8CF9-752DFE03389D}" presName="hierChild4" presStyleCnt="0"/>
      <dgm:spPr/>
    </dgm:pt>
    <dgm:pt modelId="{8D113BF2-6B32-D440-8EA1-C59C37EC9029}" type="pres">
      <dgm:prSet presAssocID="{248F59CA-F6DA-C949-84B0-7D4AA130BA20}" presName="Name37" presStyleLbl="parChTrans1D4" presStyleIdx="5" presStyleCnt="13"/>
      <dgm:spPr/>
      <dgm:t>
        <a:bodyPr/>
        <a:lstStyle/>
        <a:p>
          <a:endParaRPr lang="en-US"/>
        </a:p>
      </dgm:t>
    </dgm:pt>
    <dgm:pt modelId="{47297877-2DCA-814D-BEF5-FADEBEAD4C3F}" type="pres">
      <dgm:prSet presAssocID="{8AB85FC4-3735-6743-9F92-0FA9BD5D259A}" presName="hierRoot2" presStyleCnt="0">
        <dgm:presLayoutVars>
          <dgm:hierBranch val="init"/>
        </dgm:presLayoutVars>
      </dgm:prSet>
      <dgm:spPr/>
    </dgm:pt>
    <dgm:pt modelId="{3DD64F4A-589F-1F4C-9A30-AEBD883A9AD9}" type="pres">
      <dgm:prSet presAssocID="{8AB85FC4-3735-6743-9F92-0FA9BD5D259A}" presName="rootComposite" presStyleCnt="0"/>
      <dgm:spPr/>
    </dgm:pt>
    <dgm:pt modelId="{1D7CD1A8-2C62-064A-911C-E4CED3791496}" type="pres">
      <dgm:prSet presAssocID="{8AB85FC4-3735-6743-9F92-0FA9BD5D259A}" presName="rootText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16727E-BF32-724B-B709-8B10E978C165}" type="pres">
      <dgm:prSet presAssocID="{8AB85FC4-3735-6743-9F92-0FA9BD5D259A}" presName="rootConnector" presStyleLbl="node4" presStyleIdx="5" presStyleCnt="13"/>
      <dgm:spPr/>
      <dgm:t>
        <a:bodyPr/>
        <a:lstStyle/>
        <a:p>
          <a:endParaRPr lang="en-US"/>
        </a:p>
      </dgm:t>
    </dgm:pt>
    <dgm:pt modelId="{C934CF2E-BE53-D645-A638-E813F6B3AFEA}" type="pres">
      <dgm:prSet presAssocID="{8AB85FC4-3735-6743-9F92-0FA9BD5D259A}" presName="hierChild4" presStyleCnt="0"/>
      <dgm:spPr/>
    </dgm:pt>
    <dgm:pt modelId="{4B98FEE4-27F7-0F41-A941-3345EE959D56}" type="pres">
      <dgm:prSet presAssocID="{8AB85FC4-3735-6743-9F92-0FA9BD5D259A}" presName="hierChild5" presStyleCnt="0"/>
      <dgm:spPr/>
    </dgm:pt>
    <dgm:pt modelId="{284055D4-D5A5-F74A-922A-3450CD7CA91C}" type="pres">
      <dgm:prSet presAssocID="{6CEFE9D4-04A7-3D4E-8CF9-752DFE03389D}" presName="hierChild5" presStyleCnt="0"/>
      <dgm:spPr/>
    </dgm:pt>
    <dgm:pt modelId="{4B73EC9E-C2D4-514E-A073-B46CEB3AF232}" type="pres">
      <dgm:prSet presAssocID="{C1B31014-3473-CC41-9E7F-5995D528399A}" presName="hierChild5" presStyleCnt="0"/>
      <dgm:spPr/>
    </dgm:pt>
    <dgm:pt modelId="{F2A5818D-A26E-A141-8684-CDF1AF70A579}" type="pres">
      <dgm:prSet presAssocID="{C5BBBD2F-2FC2-1744-8B0B-1C790C364153}" presName="Name35" presStyleLbl="parChTrans1D4" presStyleIdx="6" presStyleCnt="13"/>
      <dgm:spPr/>
      <dgm:t>
        <a:bodyPr/>
        <a:lstStyle/>
        <a:p>
          <a:endParaRPr lang="en-US"/>
        </a:p>
      </dgm:t>
    </dgm:pt>
    <dgm:pt modelId="{0AD30E20-AF50-3A46-AA5D-390A0C311BDF}" type="pres">
      <dgm:prSet presAssocID="{311C4B74-81D8-C941-8A31-07717C422592}" presName="hierRoot2" presStyleCnt="0">
        <dgm:presLayoutVars>
          <dgm:hierBranch val="init"/>
        </dgm:presLayoutVars>
      </dgm:prSet>
      <dgm:spPr/>
    </dgm:pt>
    <dgm:pt modelId="{9D026B0B-1D69-E847-B85D-6AD038835AFE}" type="pres">
      <dgm:prSet presAssocID="{311C4B74-81D8-C941-8A31-07717C422592}" presName="rootComposite" presStyleCnt="0"/>
      <dgm:spPr/>
    </dgm:pt>
    <dgm:pt modelId="{4639CB79-4FF0-CA4A-B6A2-E9B0447F1F50}" type="pres">
      <dgm:prSet presAssocID="{311C4B74-81D8-C941-8A31-07717C422592}" presName="rootText" presStyleLbl="node4" presStyleIdx="6" presStyleCnt="13" custScaleX="129461" custScaleY="75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5918C3-9862-CE43-9112-82676C1DABC8}" type="pres">
      <dgm:prSet presAssocID="{311C4B74-81D8-C941-8A31-07717C422592}" presName="rootConnector" presStyleLbl="node4" presStyleIdx="6" presStyleCnt="13"/>
      <dgm:spPr/>
      <dgm:t>
        <a:bodyPr/>
        <a:lstStyle/>
        <a:p>
          <a:endParaRPr lang="en-US"/>
        </a:p>
      </dgm:t>
    </dgm:pt>
    <dgm:pt modelId="{241736E5-EB38-9544-BEEF-AF641B67B3E9}" type="pres">
      <dgm:prSet presAssocID="{311C4B74-81D8-C941-8A31-07717C422592}" presName="hierChild4" presStyleCnt="0"/>
      <dgm:spPr/>
    </dgm:pt>
    <dgm:pt modelId="{F2B7EAB2-E91C-A64F-BE6B-7B77B74362E2}" type="pres">
      <dgm:prSet presAssocID="{E2FA459A-707A-3146-BFC8-A9633ED6F03B}" presName="Name37" presStyleLbl="parChTrans1D4" presStyleIdx="7" presStyleCnt="13"/>
      <dgm:spPr/>
      <dgm:t>
        <a:bodyPr/>
        <a:lstStyle/>
        <a:p>
          <a:endParaRPr lang="en-US"/>
        </a:p>
      </dgm:t>
    </dgm:pt>
    <dgm:pt modelId="{46216924-7A0A-854A-A402-B249733399BA}" type="pres">
      <dgm:prSet presAssocID="{FD12AFBD-4A09-F644-8E61-2BC0276EE93A}" presName="hierRoot2" presStyleCnt="0">
        <dgm:presLayoutVars>
          <dgm:hierBranch val="init"/>
        </dgm:presLayoutVars>
      </dgm:prSet>
      <dgm:spPr/>
    </dgm:pt>
    <dgm:pt modelId="{1BAB628A-74CA-0E4A-954F-696264390540}" type="pres">
      <dgm:prSet presAssocID="{FD12AFBD-4A09-F644-8E61-2BC0276EE93A}" presName="rootComposite" presStyleCnt="0"/>
      <dgm:spPr/>
    </dgm:pt>
    <dgm:pt modelId="{32393FBD-66F8-DF4F-839C-0F22DFDA63CE}" type="pres">
      <dgm:prSet presAssocID="{FD12AFBD-4A09-F644-8E61-2BC0276EE93A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10B284-852A-7641-B0BF-43C0D1FF0590}" type="pres">
      <dgm:prSet presAssocID="{FD12AFBD-4A09-F644-8E61-2BC0276EE93A}" presName="rootConnector" presStyleLbl="node4" presStyleIdx="7" presStyleCnt="13"/>
      <dgm:spPr/>
      <dgm:t>
        <a:bodyPr/>
        <a:lstStyle/>
        <a:p>
          <a:endParaRPr lang="en-US"/>
        </a:p>
      </dgm:t>
    </dgm:pt>
    <dgm:pt modelId="{DD2D222E-49B3-2142-B2F1-A8CD0C540FD2}" type="pres">
      <dgm:prSet presAssocID="{FD12AFBD-4A09-F644-8E61-2BC0276EE93A}" presName="hierChild4" presStyleCnt="0"/>
      <dgm:spPr/>
    </dgm:pt>
    <dgm:pt modelId="{36B8F1CD-09AA-3442-B0ED-A2A3EF6125AD}" type="pres">
      <dgm:prSet presAssocID="{B3418746-CFAF-5A47-A5BB-4C4479048077}" presName="Name37" presStyleLbl="parChTrans1D4" presStyleIdx="8" presStyleCnt="13"/>
      <dgm:spPr/>
      <dgm:t>
        <a:bodyPr/>
        <a:lstStyle/>
        <a:p>
          <a:endParaRPr lang="en-US"/>
        </a:p>
      </dgm:t>
    </dgm:pt>
    <dgm:pt modelId="{0F16C647-7DE0-5241-871B-1923A96731C3}" type="pres">
      <dgm:prSet presAssocID="{EF44E918-7CE2-7045-A6AE-01104DE789FE}" presName="hierRoot2" presStyleCnt="0">
        <dgm:presLayoutVars>
          <dgm:hierBranch val="init"/>
        </dgm:presLayoutVars>
      </dgm:prSet>
      <dgm:spPr/>
    </dgm:pt>
    <dgm:pt modelId="{B7CE8C26-5A74-8346-9C7E-54535FD911A9}" type="pres">
      <dgm:prSet presAssocID="{EF44E918-7CE2-7045-A6AE-01104DE789FE}" presName="rootComposite" presStyleCnt="0"/>
      <dgm:spPr/>
    </dgm:pt>
    <dgm:pt modelId="{CAB2B1CA-D7AA-984E-807D-EC6FFC02682C}" type="pres">
      <dgm:prSet presAssocID="{EF44E918-7CE2-7045-A6AE-01104DE789FE}" presName="rootText" presStyleLbl="node4" presStyleIdx="8" presStyleCnt="13" custScaleX="147844" custScaleY="74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EEF2F-57F3-504A-83A9-B0CA41219CB0}" type="pres">
      <dgm:prSet presAssocID="{EF44E918-7CE2-7045-A6AE-01104DE789FE}" presName="rootConnector" presStyleLbl="node4" presStyleIdx="8" presStyleCnt="13"/>
      <dgm:spPr/>
      <dgm:t>
        <a:bodyPr/>
        <a:lstStyle/>
        <a:p>
          <a:endParaRPr lang="en-US"/>
        </a:p>
      </dgm:t>
    </dgm:pt>
    <dgm:pt modelId="{76AA2ABD-026A-C548-8AC9-864F4950023E}" type="pres">
      <dgm:prSet presAssocID="{EF44E918-7CE2-7045-A6AE-01104DE789FE}" presName="hierChild4" presStyleCnt="0"/>
      <dgm:spPr/>
    </dgm:pt>
    <dgm:pt modelId="{4ACA9EEA-144C-3E4C-B517-1F320DCC7351}" type="pres">
      <dgm:prSet presAssocID="{EF0BB863-8155-A443-A348-2DB998D0172E}" presName="Name37" presStyleLbl="parChTrans1D4" presStyleIdx="9" presStyleCnt="13"/>
      <dgm:spPr/>
      <dgm:t>
        <a:bodyPr/>
        <a:lstStyle/>
        <a:p>
          <a:endParaRPr lang="en-US"/>
        </a:p>
      </dgm:t>
    </dgm:pt>
    <dgm:pt modelId="{0DDB4590-187E-9345-B227-A2A7FE45CF48}" type="pres">
      <dgm:prSet presAssocID="{6ABB369A-6CDE-734C-983C-FDE94842F681}" presName="hierRoot2" presStyleCnt="0">
        <dgm:presLayoutVars>
          <dgm:hierBranch val="init"/>
        </dgm:presLayoutVars>
      </dgm:prSet>
      <dgm:spPr/>
    </dgm:pt>
    <dgm:pt modelId="{E7C81D1B-E2E5-0B4D-92DC-4D089EC3BB3B}" type="pres">
      <dgm:prSet presAssocID="{6ABB369A-6CDE-734C-983C-FDE94842F681}" presName="rootComposite" presStyleCnt="0"/>
      <dgm:spPr/>
    </dgm:pt>
    <dgm:pt modelId="{0E58FDE5-D080-5F4A-B4D5-E840509695B9}" type="pres">
      <dgm:prSet presAssocID="{6ABB369A-6CDE-734C-983C-FDE94842F681}" presName="rootText" presStyleLbl="node4" presStyleIdx="9" presStyleCnt="13" custScaleX="147844" custScaleY="74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74C6B-F872-B441-AA06-803F48CD0ACD}" type="pres">
      <dgm:prSet presAssocID="{6ABB369A-6CDE-734C-983C-FDE94842F681}" presName="rootConnector" presStyleLbl="node4" presStyleIdx="9" presStyleCnt="13"/>
      <dgm:spPr/>
      <dgm:t>
        <a:bodyPr/>
        <a:lstStyle/>
        <a:p>
          <a:endParaRPr lang="en-US"/>
        </a:p>
      </dgm:t>
    </dgm:pt>
    <dgm:pt modelId="{95C2DDFD-DE39-8C4C-95F0-239B4F85D7DD}" type="pres">
      <dgm:prSet presAssocID="{6ABB369A-6CDE-734C-983C-FDE94842F681}" presName="hierChild4" presStyleCnt="0"/>
      <dgm:spPr/>
    </dgm:pt>
    <dgm:pt modelId="{B1AE08F9-EE10-384F-86BF-FEE5352D6101}" type="pres">
      <dgm:prSet presAssocID="{6ABB369A-6CDE-734C-983C-FDE94842F681}" presName="hierChild5" presStyleCnt="0"/>
      <dgm:spPr/>
    </dgm:pt>
    <dgm:pt modelId="{291B7EAF-F755-F44E-9DB2-0F04249C3571}" type="pres">
      <dgm:prSet presAssocID="{EF44E918-7CE2-7045-A6AE-01104DE789FE}" presName="hierChild5" presStyleCnt="0"/>
      <dgm:spPr/>
    </dgm:pt>
    <dgm:pt modelId="{5EF158F8-D844-4C4A-84B2-3C89FE8C3942}" type="pres">
      <dgm:prSet presAssocID="{FD12AFBD-4A09-F644-8E61-2BC0276EE93A}" presName="hierChild5" presStyleCnt="0"/>
      <dgm:spPr/>
    </dgm:pt>
    <dgm:pt modelId="{0F14D2E1-7EF5-2D40-B24B-FDCFC2CD11A8}" type="pres">
      <dgm:prSet presAssocID="{311C4B74-81D8-C941-8A31-07717C422592}" presName="hierChild5" presStyleCnt="0"/>
      <dgm:spPr/>
    </dgm:pt>
    <dgm:pt modelId="{3A7A187B-25F2-1F43-BE62-32FC206EF119}" type="pres">
      <dgm:prSet presAssocID="{AD19B070-67EE-DE48-988E-D1BE4B0721AE}" presName="hierChild5" presStyleCnt="0"/>
      <dgm:spPr/>
      <dgm:t>
        <a:bodyPr/>
        <a:lstStyle/>
        <a:p>
          <a:endParaRPr lang="en-US"/>
        </a:p>
      </dgm:t>
    </dgm:pt>
    <dgm:pt modelId="{F6D25A22-9DD4-5442-8E91-021D0BBCF274}" type="pres">
      <dgm:prSet presAssocID="{DCC61145-3758-D542-AAAF-100CF5C42E57}" presName="Name35" presStyleLbl="parChTrans1D4" presStyleIdx="10" presStyleCnt="13"/>
      <dgm:spPr/>
      <dgm:t>
        <a:bodyPr/>
        <a:lstStyle/>
        <a:p>
          <a:endParaRPr lang="en-US"/>
        </a:p>
      </dgm:t>
    </dgm:pt>
    <dgm:pt modelId="{37A2B721-54A5-4C4A-88A0-3C1DBD119FC4}" type="pres">
      <dgm:prSet presAssocID="{3D4C0EC1-0871-E249-9913-F2F69955EAA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8986117-0A73-9740-981F-119EA3E89A00}" type="pres">
      <dgm:prSet presAssocID="{3D4C0EC1-0871-E249-9913-F2F69955EAA5}" presName="rootComposite" presStyleCnt="0"/>
      <dgm:spPr/>
      <dgm:t>
        <a:bodyPr/>
        <a:lstStyle/>
        <a:p>
          <a:endParaRPr lang="en-US"/>
        </a:p>
      </dgm:t>
    </dgm:pt>
    <dgm:pt modelId="{36FE540E-13B5-7C42-92D5-0827289C38B1}" type="pres">
      <dgm:prSet presAssocID="{3D4C0EC1-0871-E249-9913-F2F69955EAA5}" presName="rootText" presStyleLbl="node4" presStyleIdx="10" presStyleCnt="13" custScaleX="1129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1C5E9-7042-2741-9EE4-86EC36E2FE58}" type="pres">
      <dgm:prSet presAssocID="{3D4C0EC1-0871-E249-9913-F2F69955EAA5}" presName="rootConnector" presStyleLbl="node4" presStyleIdx="10" presStyleCnt="13"/>
      <dgm:spPr/>
      <dgm:t>
        <a:bodyPr/>
        <a:lstStyle/>
        <a:p>
          <a:endParaRPr lang="en-US"/>
        </a:p>
      </dgm:t>
    </dgm:pt>
    <dgm:pt modelId="{7CD8DDE5-7D03-EA40-9932-C9A3A640951E}" type="pres">
      <dgm:prSet presAssocID="{3D4C0EC1-0871-E249-9913-F2F69955EAA5}" presName="hierChild4" presStyleCnt="0"/>
      <dgm:spPr/>
      <dgm:t>
        <a:bodyPr/>
        <a:lstStyle/>
        <a:p>
          <a:endParaRPr lang="en-US"/>
        </a:p>
      </dgm:t>
    </dgm:pt>
    <dgm:pt modelId="{E42F18C3-C5DA-9E47-BAB8-1018D9318FF0}" type="pres">
      <dgm:prSet presAssocID="{A0C9AE8B-8595-A847-87FE-915AB26CDFDB}" presName="Name35" presStyleLbl="parChTrans1D4" presStyleIdx="11" presStyleCnt="13"/>
      <dgm:spPr/>
      <dgm:t>
        <a:bodyPr/>
        <a:lstStyle/>
        <a:p>
          <a:endParaRPr lang="en-US"/>
        </a:p>
      </dgm:t>
    </dgm:pt>
    <dgm:pt modelId="{3DF74E66-740F-1340-A032-6D6E9525EC40}" type="pres">
      <dgm:prSet presAssocID="{E8A00453-040D-7D4C-B1DC-BF666FC7D79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370343F-97D3-E743-B0C1-46C2508A0293}" type="pres">
      <dgm:prSet presAssocID="{E8A00453-040D-7D4C-B1DC-BF666FC7D798}" presName="rootComposite" presStyleCnt="0"/>
      <dgm:spPr/>
      <dgm:t>
        <a:bodyPr/>
        <a:lstStyle/>
        <a:p>
          <a:endParaRPr lang="en-US"/>
        </a:p>
      </dgm:t>
    </dgm:pt>
    <dgm:pt modelId="{CFDC72E4-790F-F944-9BCE-82612DD9D8F1}" type="pres">
      <dgm:prSet presAssocID="{E8A00453-040D-7D4C-B1DC-BF666FC7D798}" presName="rootText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1CC8C-6CD0-8844-A014-780CF5860B86}" type="pres">
      <dgm:prSet presAssocID="{E8A00453-040D-7D4C-B1DC-BF666FC7D798}" presName="rootConnector" presStyleLbl="node4" presStyleIdx="11" presStyleCnt="13"/>
      <dgm:spPr/>
      <dgm:t>
        <a:bodyPr/>
        <a:lstStyle/>
        <a:p>
          <a:endParaRPr lang="en-US"/>
        </a:p>
      </dgm:t>
    </dgm:pt>
    <dgm:pt modelId="{6633E87D-6B6A-3741-A997-872E87A81B36}" type="pres">
      <dgm:prSet presAssocID="{E8A00453-040D-7D4C-B1DC-BF666FC7D798}" presName="hierChild4" presStyleCnt="0"/>
      <dgm:spPr/>
      <dgm:t>
        <a:bodyPr/>
        <a:lstStyle/>
        <a:p>
          <a:endParaRPr lang="en-US"/>
        </a:p>
      </dgm:t>
    </dgm:pt>
    <dgm:pt modelId="{F13C1FF6-360C-644F-ACA8-651D0FBD974C}" type="pres">
      <dgm:prSet presAssocID="{0DD6CEA6-6A02-004C-BD71-BDC5BD3F1B87}" presName="Name35" presStyleLbl="parChTrans1D4" presStyleIdx="12" presStyleCnt="13"/>
      <dgm:spPr/>
      <dgm:t>
        <a:bodyPr/>
        <a:lstStyle/>
        <a:p>
          <a:endParaRPr lang="en-US"/>
        </a:p>
      </dgm:t>
    </dgm:pt>
    <dgm:pt modelId="{7A1967F7-F0F6-B949-A1A6-186580E58968}" type="pres">
      <dgm:prSet presAssocID="{3819605F-D350-FC4E-9D90-99053B388BF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821D00D-4A82-A14B-9821-9A725DF494CF}" type="pres">
      <dgm:prSet presAssocID="{3819605F-D350-FC4E-9D90-99053B388BFC}" presName="rootComposite" presStyleCnt="0"/>
      <dgm:spPr/>
      <dgm:t>
        <a:bodyPr/>
        <a:lstStyle/>
        <a:p>
          <a:endParaRPr lang="en-US"/>
        </a:p>
      </dgm:t>
    </dgm:pt>
    <dgm:pt modelId="{FBCAEDBB-02D3-9844-809C-FA20A66129AF}" type="pres">
      <dgm:prSet presAssocID="{3819605F-D350-FC4E-9D90-99053B388BFC}" presName="rootText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A70EE-82D1-4641-A86B-5AE80CE69888}" type="pres">
      <dgm:prSet presAssocID="{3819605F-D350-FC4E-9D90-99053B388BFC}" presName="rootConnector" presStyleLbl="node4" presStyleIdx="12" presStyleCnt="13"/>
      <dgm:spPr/>
      <dgm:t>
        <a:bodyPr/>
        <a:lstStyle/>
        <a:p>
          <a:endParaRPr lang="en-US"/>
        </a:p>
      </dgm:t>
    </dgm:pt>
    <dgm:pt modelId="{0DD4455C-FADA-D04B-BE66-040A468B99D3}" type="pres">
      <dgm:prSet presAssocID="{3819605F-D350-FC4E-9D90-99053B388BFC}" presName="hierChild4" presStyleCnt="0"/>
      <dgm:spPr/>
      <dgm:t>
        <a:bodyPr/>
        <a:lstStyle/>
        <a:p>
          <a:endParaRPr lang="en-US"/>
        </a:p>
      </dgm:t>
    </dgm:pt>
    <dgm:pt modelId="{A1354776-3832-2E48-AF8A-4D282E5351BF}" type="pres">
      <dgm:prSet presAssocID="{3819605F-D350-FC4E-9D90-99053B388BFC}" presName="hierChild5" presStyleCnt="0"/>
      <dgm:spPr/>
      <dgm:t>
        <a:bodyPr/>
        <a:lstStyle/>
        <a:p>
          <a:endParaRPr lang="en-US"/>
        </a:p>
      </dgm:t>
    </dgm:pt>
    <dgm:pt modelId="{4C4B5CAA-C9A5-454D-9F58-701CCA6FCFFF}" type="pres">
      <dgm:prSet presAssocID="{E8A00453-040D-7D4C-B1DC-BF666FC7D798}" presName="hierChild5" presStyleCnt="0"/>
      <dgm:spPr/>
      <dgm:t>
        <a:bodyPr/>
        <a:lstStyle/>
        <a:p>
          <a:endParaRPr lang="en-US"/>
        </a:p>
      </dgm:t>
    </dgm:pt>
    <dgm:pt modelId="{EA0BFDDB-221C-AA4C-B11A-7A61CBA1366A}" type="pres">
      <dgm:prSet presAssocID="{3D4C0EC1-0871-E249-9913-F2F69955EAA5}" presName="hierChild5" presStyleCnt="0"/>
      <dgm:spPr/>
      <dgm:t>
        <a:bodyPr/>
        <a:lstStyle/>
        <a:p>
          <a:endParaRPr lang="en-US"/>
        </a:p>
      </dgm:t>
    </dgm:pt>
    <dgm:pt modelId="{2F2DE3D2-6885-CE4C-BF34-9F6FF6363EFF}" type="pres">
      <dgm:prSet presAssocID="{AE7BFC33-4501-FB45-BC19-DA4A52345914}" presName="hierChild5" presStyleCnt="0"/>
      <dgm:spPr/>
      <dgm:t>
        <a:bodyPr/>
        <a:lstStyle/>
        <a:p>
          <a:endParaRPr lang="en-US"/>
        </a:p>
      </dgm:t>
    </dgm:pt>
    <dgm:pt modelId="{ADB4A53B-F895-F345-A2AE-75632053BAE8}" type="pres">
      <dgm:prSet presAssocID="{38F63459-ED91-4E43-85F8-41FB7A530D5D}" presName="hierChild5" presStyleCnt="0"/>
      <dgm:spPr/>
      <dgm:t>
        <a:bodyPr/>
        <a:lstStyle/>
        <a:p>
          <a:endParaRPr lang="en-US"/>
        </a:p>
      </dgm:t>
    </dgm:pt>
    <dgm:pt modelId="{45B77AD8-49C7-404F-805A-CF79B541FFB7}" type="pres">
      <dgm:prSet presAssocID="{19599602-9E94-449B-AE02-46C30491E28C}" presName="hierChild3" presStyleCnt="0"/>
      <dgm:spPr/>
      <dgm:t>
        <a:bodyPr/>
        <a:lstStyle/>
        <a:p>
          <a:endParaRPr lang="en-US"/>
        </a:p>
      </dgm:t>
    </dgm:pt>
  </dgm:ptLst>
  <dgm:cxnLst>
    <dgm:cxn modelId="{96A7DAA3-30A1-AE43-9C4B-76482BEBE17A}" type="presOf" srcId="{EF0BB863-8155-A443-A348-2DB998D0172E}" destId="{4ACA9EEA-144C-3E4C-B517-1F320DCC7351}" srcOrd="0" destOrd="0" presId="urn:microsoft.com/office/officeart/2005/8/layout/orgChart1"/>
    <dgm:cxn modelId="{5D2A4F94-32B1-9441-BFCB-26D338BC12F0}" srcId="{FD12AFBD-4A09-F644-8E61-2BC0276EE93A}" destId="{EF44E918-7CE2-7045-A6AE-01104DE789FE}" srcOrd="0" destOrd="0" parTransId="{B3418746-CFAF-5A47-A5BB-4C4479048077}" sibTransId="{571A4108-8E3F-EF4F-BD1E-C36DD444133A}"/>
    <dgm:cxn modelId="{D1E260BD-1D7B-E74A-90A2-B14E260CEC72}" type="presOf" srcId="{311C4B74-81D8-C941-8A31-07717C422592}" destId="{4639CB79-4FF0-CA4A-B6A2-E9B0447F1F50}" srcOrd="0" destOrd="0" presId="urn:microsoft.com/office/officeart/2005/8/layout/orgChart1"/>
    <dgm:cxn modelId="{A6DA8986-4AB6-814C-8F14-FE73FCED126D}" srcId="{8487A329-A54A-D947-B8D1-2404975A2CEF}" destId="{CC8F624E-9D17-614F-82BB-21C90A755C00}" srcOrd="0" destOrd="0" parTransId="{75D8AD7D-D315-5246-B77C-5CAED9946DD6}" sibTransId="{812D3501-69A4-3045-BD15-6564B5C4FA3B}"/>
    <dgm:cxn modelId="{7943DDEF-3E30-E640-8494-824550ED4A87}" type="presOf" srcId="{9EFAFD96-3601-4F17-BB82-DBBBA6C512D5}" destId="{A2CC11D0-32A4-49A0-A0F9-21850FF80E20}" srcOrd="0" destOrd="0" presId="urn:microsoft.com/office/officeart/2005/8/layout/orgChart1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477B21DD-7ED3-4E41-9EB0-BF2651F4659F}" srcId="{6CEFE9D4-04A7-3D4E-8CF9-752DFE03389D}" destId="{8AB85FC4-3735-6743-9F92-0FA9BD5D259A}" srcOrd="0" destOrd="0" parTransId="{248F59CA-F6DA-C949-84B0-7D4AA130BA20}" sibTransId="{D455C254-8AA0-5648-8445-A5B41F6A5311}"/>
    <dgm:cxn modelId="{665541DC-61C7-2D40-955D-87CA2D3D343C}" type="presOf" srcId="{77791F6E-BEE6-AE48-B0DB-13F40D6AA14C}" destId="{7BBDA71C-48EC-1C47-8220-7B572D5E51FC}" srcOrd="0" destOrd="0" presId="urn:microsoft.com/office/officeart/2005/8/layout/orgChart1"/>
    <dgm:cxn modelId="{E33E5D45-DE16-2949-8EB6-62420843438C}" srcId="{38F63459-ED91-4E43-85F8-41FB7A530D5D}" destId="{AE7BFC33-4501-FB45-BC19-DA4A52345914}" srcOrd="0" destOrd="0" parTransId="{171AD94F-FE79-0D4A-B520-B27873626997}" sibTransId="{FC7286E5-E6AC-5740-9D48-A0CC0DE2872A}"/>
    <dgm:cxn modelId="{C90C4218-834E-644A-990B-93CA26F1E02C}" type="presOf" srcId="{C5BBBD2F-2FC2-1744-8B0B-1C790C364153}" destId="{F2A5818D-A26E-A141-8684-CDF1AF70A579}" srcOrd="0" destOrd="0" presId="urn:microsoft.com/office/officeart/2005/8/layout/orgChart1"/>
    <dgm:cxn modelId="{B411C5C6-6A47-F54F-AA8B-36DC401F4CCC}" type="presOf" srcId="{AE7BFC33-4501-FB45-BC19-DA4A52345914}" destId="{F6681071-A24F-3747-A82B-1E8B9F230DAA}" srcOrd="0" destOrd="0" presId="urn:microsoft.com/office/officeart/2005/8/layout/orgChart1"/>
    <dgm:cxn modelId="{07D575AF-B619-F04B-90C9-30A829E9530E}" type="presOf" srcId="{248F59CA-F6DA-C949-84B0-7D4AA130BA20}" destId="{8D113BF2-6B32-D440-8EA1-C59C37EC9029}" srcOrd="0" destOrd="0" presId="urn:microsoft.com/office/officeart/2005/8/layout/orgChart1"/>
    <dgm:cxn modelId="{08E0339C-3240-EC45-A92B-19DAB97BBB20}" type="presOf" srcId="{D0525289-D3A9-984C-8D08-25630702F866}" destId="{632CA639-E5E8-D148-A43B-32F866909159}" srcOrd="0" destOrd="0" presId="urn:microsoft.com/office/officeart/2005/8/layout/orgChart1"/>
    <dgm:cxn modelId="{40AB445C-4E46-E844-B705-529F5ACB702E}" type="presOf" srcId="{6CEFE9D4-04A7-3D4E-8CF9-752DFE03389D}" destId="{84AD40BA-5B3E-4A4B-9D25-480162A12F1E}" srcOrd="1" destOrd="0" presId="urn:microsoft.com/office/officeart/2005/8/layout/orgChart1"/>
    <dgm:cxn modelId="{62690D6A-1AA1-4440-8C80-E59B124466FB}" type="presOf" srcId="{171AD94F-FE79-0D4A-B520-B27873626997}" destId="{8E26F0CE-4F56-524C-857B-03A6CBDB89A6}" srcOrd="0" destOrd="0" presId="urn:microsoft.com/office/officeart/2005/8/layout/orgChart1"/>
    <dgm:cxn modelId="{B658F2F9-9C37-FA4A-B13E-FCC14EF86690}" type="presOf" srcId="{8487A329-A54A-D947-B8D1-2404975A2CEF}" destId="{F8EA49E9-58C2-7A41-BC2D-AC928FC619ED}" srcOrd="0" destOrd="0" presId="urn:microsoft.com/office/officeart/2005/8/layout/orgChart1"/>
    <dgm:cxn modelId="{4DF1B406-298E-7347-8A96-B8DB8D1D15ED}" type="presOf" srcId="{6ABB369A-6CDE-734C-983C-FDE94842F681}" destId="{0E58FDE5-D080-5F4A-B4D5-E840509695B9}" srcOrd="0" destOrd="0" presId="urn:microsoft.com/office/officeart/2005/8/layout/orgChart1"/>
    <dgm:cxn modelId="{7FE72F17-1546-9247-94AA-65F89D22A735}" type="presOf" srcId="{FD12AFBD-4A09-F644-8E61-2BC0276EE93A}" destId="{32393FBD-66F8-DF4F-839C-0F22DFDA63CE}" srcOrd="0" destOrd="0" presId="urn:microsoft.com/office/officeart/2005/8/layout/orgChart1"/>
    <dgm:cxn modelId="{954D0BED-E926-8D41-A4FB-54A7D66FC283}" srcId="{3D4C0EC1-0871-E249-9913-F2F69955EAA5}" destId="{E8A00453-040D-7D4C-B1DC-BF666FC7D798}" srcOrd="0" destOrd="0" parTransId="{A0C9AE8B-8595-A847-87FE-915AB26CDFDB}" sibTransId="{5A6AC159-3954-5141-B0BE-5CC6FECE1C69}"/>
    <dgm:cxn modelId="{42464CB1-AA4F-9746-9C65-8A73D3ACF6B8}" srcId="{AE7BFC33-4501-FB45-BC19-DA4A52345914}" destId="{3D4C0EC1-0871-E249-9913-F2F69955EAA5}" srcOrd="1" destOrd="0" parTransId="{DCC61145-3758-D542-AAAF-100CF5C42E57}" sibTransId="{75D49434-109C-1045-89CD-77DA32001253}"/>
    <dgm:cxn modelId="{23BFD591-BADD-2144-8AD3-E0A35078BA5A}" type="presOf" srcId="{C1B31014-3473-CC41-9E7F-5995D528399A}" destId="{DFC5E373-609A-7643-9424-AD70D532DFEC}" srcOrd="0" destOrd="0" presId="urn:microsoft.com/office/officeart/2005/8/layout/orgChart1"/>
    <dgm:cxn modelId="{D3D60F47-ADA9-A649-A487-E9C679DA8CC3}" type="presOf" srcId="{8AB85FC4-3735-6743-9F92-0FA9BD5D259A}" destId="{1D7CD1A8-2C62-064A-911C-E4CED3791496}" srcOrd="0" destOrd="0" presId="urn:microsoft.com/office/officeart/2005/8/layout/orgChart1"/>
    <dgm:cxn modelId="{A6A372F9-D2BA-1446-BA15-5FC6A1792F82}" type="presOf" srcId="{E535FECF-F51C-8A4B-A2E1-E6AE64F6A56A}" destId="{6026C85A-5C1F-764A-A14D-FF1812B856AD}" srcOrd="0" destOrd="0" presId="urn:microsoft.com/office/officeart/2005/8/layout/orgChart1"/>
    <dgm:cxn modelId="{A47C2554-D907-024C-AFB5-AADE7AD8419D}" type="presOf" srcId="{B46EDCEE-433D-1842-BD4F-AF3581E00CEB}" destId="{D5E4B9C3-AACC-044C-BFA5-BFBCBFA351F6}" srcOrd="0" destOrd="0" presId="urn:microsoft.com/office/officeart/2005/8/layout/orgChart1"/>
    <dgm:cxn modelId="{422B24EA-E8B4-0548-9F85-5B1C43B5F79F}" srcId="{CC8F624E-9D17-614F-82BB-21C90A755C00}" destId="{77791F6E-BEE6-AE48-B0DB-13F40D6AA14C}" srcOrd="0" destOrd="0" parTransId="{EF4D584F-B627-5A45-8EE8-4254160CFA71}" sibTransId="{E8600CAB-BAE7-CE4B-9554-C317E1748A6A}"/>
    <dgm:cxn modelId="{C775AFBB-22DC-1F49-A4C3-C0CA60664246}" type="presOf" srcId="{F1EAA2BF-8C88-E84E-B196-C0D9DD71E200}" destId="{DAF570B1-1FF8-7A47-AD82-9973D364A3AD}" srcOrd="0" destOrd="0" presId="urn:microsoft.com/office/officeart/2005/8/layout/orgChart1"/>
    <dgm:cxn modelId="{1EAAC7D9-B3A3-EB46-96A0-92844E4942CA}" type="presOf" srcId="{A0C9AE8B-8595-A847-87FE-915AB26CDFDB}" destId="{E42F18C3-C5DA-9E47-BAB8-1018D9318FF0}" srcOrd="0" destOrd="0" presId="urn:microsoft.com/office/officeart/2005/8/layout/orgChart1"/>
    <dgm:cxn modelId="{93D76F27-66F3-8045-A02E-33778FA869E2}" type="presOf" srcId="{EF44E918-7CE2-7045-A6AE-01104DE789FE}" destId="{CAB2B1CA-D7AA-984E-807D-EC6FFC02682C}" srcOrd="0" destOrd="0" presId="urn:microsoft.com/office/officeart/2005/8/layout/orgChart1"/>
    <dgm:cxn modelId="{CCD4554D-652C-434C-AD30-B493E598B99B}" type="presOf" srcId="{DB5A6C0A-7340-F94B-9AE3-20348235909F}" destId="{2F1D92C7-53FD-2244-8B4D-B5C616C9E68E}" srcOrd="0" destOrd="0" presId="urn:microsoft.com/office/officeart/2005/8/layout/orgChart1"/>
    <dgm:cxn modelId="{9A5B769C-D2F5-BD4F-9D16-BA5D5F21CC15}" type="presOf" srcId="{6ABB369A-6CDE-734C-983C-FDE94842F681}" destId="{73A74C6B-F872-B441-AA06-803F48CD0ACD}" srcOrd="1" destOrd="0" presId="urn:microsoft.com/office/officeart/2005/8/layout/orgChart1"/>
    <dgm:cxn modelId="{E8FDDCF5-3614-0245-898E-30417099893F}" type="presOf" srcId="{38F63459-ED91-4E43-85F8-41FB7A530D5D}" destId="{EDB71524-A2F9-8747-997A-F8BF8381D2F9}" srcOrd="1" destOrd="0" presId="urn:microsoft.com/office/officeart/2005/8/layout/orgChart1"/>
    <dgm:cxn modelId="{88A8B2A3-9AB6-3846-AB6F-B4298F16E123}" type="presOf" srcId="{CC8F624E-9D17-614F-82BB-21C90A755C00}" destId="{DA0282E7-BC79-844D-9472-A3BA08BF6DCA}" srcOrd="1" destOrd="0" presId="urn:microsoft.com/office/officeart/2005/8/layout/orgChart1"/>
    <dgm:cxn modelId="{54229B84-39EB-8B41-8A3F-BB0B296E1211}" srcId="{AD19B070-67EE-DE48-988E-D1BE4B0721AE}" destId="{311C4B74-81D8-C941-8A31-07717C422592}" srcOrd="1" destOrd="0" parTransId="{C5BBBD2F-2FC2-1744-8B0B-1C790C364153}" sibTransId="{826A45D1-3811-F04A-98EB-D0EF6463137D}"/>
    <dgm:cxn modelId="{65EF50C5-11C3-D847-B559-646DF5067E64}" type="presOf" srcId="{AE7BFC33-4501-FB45-BC19-DA4A52345914}" destId="{84B22D8C-6FA7-4344-B8B8-AE1B4729B863}" srcOrd="1" destOrd="0" presId="urn:microsoft.com/office/officeart/2005/8/layout/orgChart1"/>
    <dgm:cxn modelId="{55BB2BCA-5E09-7D42-B4F4-05F31EA4640A}" type="presOf" srcId="{E8A00453-040D-7D4C-B1DC-BF666FC7D798}" destId="{CFDC72E4-790F-F944-9BCE-82612DD9D8F1}" srcOrd="0" destOrd="0" presId="urn:microsoft.com/office/officeart/2005/8/layout/orgChart1"/>
    <dgm:cxn modelId="{0753D8D7-9FD3-B54B-8554-8B8D0DF0C622}" type="presOf" srcId="{19599602-9E94-449B-AE02-46C30491E28C}" destId="{C04317EB-13A6-47B2-89A6-060A1309C0FD}" srcOrd="0" destOrd="0" presId="urn:microsoft.com/office/officeart/2005/8/layout/orgChart1"/>
    <dgm:cxn modelId="{ABF5DC55-F9A7-4C49-B23F-38402387205A}" type="presOf" srcId="{8487A329-A54A-D947-B8D1-2404975A2CEF}" destId="{255DB390-BCC4-8C4B-87FE-C5737D2621B5}" srcOrd="1" destOrd="0" presId="urn:microsoft.com/office/officeart/2005/8/layout/orgChart1"/>
    <dgm:cxn modelId="{F6A013CB-E1AA-0D4C-BC0B-F087758C6A02}" type="presOf" srcId="{3D4C0EC1-0871-E249-9913-F2F69955EAA5}" destId="{36FE540E-13B5-7C42-92D5-0827289C38B1}" srcOrd="0" destOrd="0" presId="urn:microsoft.com/office/officeart/2005/8/layout/orgChart1"/>
    <dgm:cxn modelId="{8DDDE59C-941B-7647-960F-51A48EF92CE8}" type="presOf" srcId="{B3418746-CFAF-5A47-A5BB-4C4479048077}" destId="{36B8F1CD-09AA-3442-B0ED-A2A3EF6125AD}" srcOrd="0" destOrd="0" presId="urn:microsoft.com/office/officeart/2005/8/layout/orgChart1"/>
    <dgm:cxn modelId="{9EFBA1A7-7D84-7145-B627-F4E22009562A}" type="presOf" srcId="{EF44E918-7CE2-7045-A6AE-01104DE789FE}" destId="{08AEEF2F-57F3-504A-83A9-B0CA41219CB0}" srcOrd="1" destOrd="0" presId="urn:microsoft.com/office/officeart/2005/8/layout/orgChart1"/>
    <dgm:cxn modelId="{0378DCB8-0A89-7944-815E-A8DF3C39F25C}" type="presOf" srcId="{8AB85FC4-3735-6743-9F92-0FA9BD5D259A}" destId="{4F16727E-BF32-724B-B709-8B10E978C165}" srcOrd="1" destOrd="0" presId="urn:microsoft.com/office/officeart/2005/8/layout/orgChart1"/>
    <dgm:cxn modelId="{D5375B71-D724-6940-A340-3C09D9787ACB}" type="presOf" srcId="{E8EDF59B-39E2-824B-8498-73A797008589}" destId="{D56B147F-311A-EC47-B0F9-ED93D4058062}" srcOrd="0" destOrd="0" presId="urn:microsoft.com/office/officeart/2005/8/layout/orgChart1"/>
    <dgm:cxn modelId="{FBABD1A6-CEFE-3142-8B41-F75CE4462C5F}" type="presOf" srcId="{19599602-9E94-449B-AE02-46C30491E28C}" destId="{56077120-C368-49C1-825E-F928EF49152A}" srcOrd="1" destOrd="0" presId="urn:microsoft.com/office/officeart/2005/8/layout/orgChart1"/>
    <dgm:cxn modelId="{0803B60D-BF7F-3C44-B304-6F029DD9509B}" srcId="{EF44E918-7CE2-7045-A6AE-01104DE789FE}" destId="{6ABB369A-6CDE-734C-983C-FDE94842F681}" srcOrd="0" destOrd="0" parTransId="{EF0BB863-8155-A443-A348-2DB998D0172E}" sibTransId="{2C666F2C-2EEC-D642-82DC-94DE63868323}"/>
    <dgm:cxn modelId="{471DB2C7-55DB-E44A-809F-AD80E5A896C1}" type="presOf" srcId="{EF4D584F-B627-5A45-8EE8-4254160CFA71}" destId="{77B71D45-BA83-9A41-833A-C2FCF47F4FFD}" srcOrd="0" destOrd="0" presId="urn:microsoft.com/office/officeart/2005/8/layout/orgChart1"/>
    <dgm:cxn modelId="{394EBBEF-6C73-EC45-A282-14DB36DEACDB}" type="presOf" srcId="{38F63459-ED91-4E43-85F8-41FB7A530D5D}" destId="{98EB1910-AF0E-FF48-A8B0-192DEB11EB3A}" srcOrd="0" destOrd="0" presId="urn:microsoft.com/office/officeart/2005/8/layout/orgChart1"/>
    <dgm:cxn modelId="{AF957298-D0D5-1D45-932C-E72963B72D81}" type="presOf" srcId="{0DD6CEA6-6A02-004C-BD71-BDC5BD3F1B87}" destId="{F13C1FF6-360C-644F-ACA8-651D0FBD974C}" srcOrd="0" destOrd="0" presId="urn:microsoft.com/office/officeart/2005/8/layout/orgChart1"/>
    <dgm:cxn modelId="{40283652-FBCA-7540-99D4-378BA9971F86}" srcId="{C1B31014-3473-CC41-9E7F-5995D528399A}" destId="{6CEFE9D4-04A7-3D4E-8CF9-752DFE03389D}" srcOrd="0" destOrd="0" parTransId="{D0525289-D3A9-984C-8D08-25630702F866}" sibTransId="{B1EC8C74-7DE5-F849-ADED-E786101B7E25}"/>
    <dgm:cxn modelId="{6BC48E11-FA50-5A43-AAE1-930C680B54F2}" srcId="{AD19B070-67EE-DE48-988E-D1BE4B0721AE}" destId="{C1B31014-3473-CC41-9E7F-5995D528399A}" srcOrd="0" destOrd="0" parTransId="{F1EAA2BF-8C88-E84E-B196-C0D9DD71E200}" sibTransId="{DA626F62-4623-9643-932B-72CCF78C217A}"/>
    <dgm:cxn modelId="{19D82E94-54B8-1840-A885-0D02ED8C5E31}" type="presOf" srcId="{AD19B070-67EE-DE48-988E-D1BE4B0721AE}" destId="{D6B4DC81-E531-0540-BD4F-01DACCDB6DC4}" srcOrd="1" destOrd="0" presId="urn:microsoft.com/office/officeart/2005/8/layout/orgChart1"/>
    <dgm:cxn modelId="{327A5BAA-55BF-BA44-991E-98A8F23C9F6F}" type="presOf" srcId="{CC8F624E-9D17-614F-82BB-21C90A755C00}" destId="{E64C8E9C-552D-2945-BEB8-7B4D9EDCF684}" srcOrd="0" destOrd="0" presId="urn:microsoft.com/office/officeart/2005/8/layout/orgChart1"/>
    <dgm:cxn modelId="{461ABE24-D5CD-E840-B8D1-436364BCAC28}" srcId="{311C4B74-81D8-C941-8A31-07717C422592}" destId="{FD12AFBD-4A09-F644-8E61-2BC0276EE93A}" srcOrd="0" destOrd="0" parTransId="{E2FA459A-707A-3146-BFC8-A9633ED6F03B}" sibTransId="{8867F19C-A9CE-5D43-98FE-0315FE264587}"/>
    <dgm:cxn modelId="{42BAB972-4911-CC43-9F87-48FE7C23CDA2}" type="presOf" srcId="{311C4B74-81D8-C941-8A31-07717C422592}" destId="{345918C3-9862-CE43-9112-82676C1DABC8}" srcOrd="1" destOrd="0" presId="urn:microsoft.com/office/officeart/2005/8/layout/orgChart1"/>
    <dgm:cxn modelId="{74A7986A-72BC-0748-915E-3D50F3A2F3CA}" type="presOf" srcId="{75D8AD7D-D315-5246-B77C-5CAED9946DD6}" destId="{08E8BEC2-AE78-FB48-AEBB-7DCB5AFA8690}" srcOrd="0" destOrd="0" presId="urn:microsoft.com/office/officeart/2005/8/layout/orgChart1"/>
    <dgm:cxn modelId="{14E2D2D4-A570-C34E-8D4A-D6BBFA15809E}" srcId="{77791F6E-BEE6-AE48-B0DB-13F40D6AA14C}" destId="{DB5A6C0A-7340-F94B-9AE3-20348235909F}" srcOrd="0" destOrd="0" parTransId="{B46EDCEE-433D-1842-BD4F-AF3581E00CEB}" sibTransId="{FAE8E9F9-3E09-B348-88CB-38C4DFB1DF05}"/>
    <dgm:cxn modelId="{3414D092-8461-BF48-95F6-BA5B0BB14643}" type="presOf" srcId="{6CEFE9D4-04A7-3D4E-8CF9-752DFE03389D}" destId="{41597BF8-600A-5449-923E-E2791DF0E4F0}" srcOrd="0" destOrd="0" presId="urn:microsoft.com/office/officeart/2005/8/layout/orgChart1"/>
    <dgm:cxn modelId="{D3723EFA-ED25-8942-864B-8D46372D606A}" type="presOf" srcId="{AD19B070-67EE-DE48-988E-D1BE4B0721AE}" destId="{17934325-A8D9-5640-805A-CB06B833BDBF}" srcOrd="0" destOrd="0" presId="urn:microsoft.com/office/officeart/2005/8/layout/orgChart1"/>
    <dgm:cxn modelId="{536E4CF1-32A1-6E49-887F-8004F8AFD6EF}" type="presOf" srcId="{DB5A6C0A-7340-F94B-9AE3-20348235909F}" destId="{B62FB22E-6F09-3A45-A883-6F5F57CD019D}" srcOrd="1" destOrd="0" presId="urn:microsoft.com/office/officeart/2005/8/layout/orgChart1"/>
    <dgm:cxn modelId="{CCE7E844-5B5E-EB48-9EC4-ED2FDE448B91}" type="presOf" srcId="{3819605F-D350-FC4E-9D90-99053B388BFC}" destId="{AEAA70EE-82D1-4641-A86B-5AE80CE69888}" srcOrd="1" destOrd="0" presId="urn:microsoft.com/office/officeart/2005/8/layout/orgChart1"/>
    <dgm:cxn modelId="{967DCF7D-7611-974A-9B19-2C1DD16D27A7}" type="presOf" srcId="{4927BC6E-DE3D-AE41-8182-99D1DDDEDD8F}" destId="{7BCD53D2-0AA2-8244-B6BB-291A4EDD1D81}" srcOrd="0" destOrd="0" presId="urn:microsoft.com/office/officeart/2005/8/layout/orgChart1"/>
    <dgm:cxn modelId="{B71C23A9-0396-0E4F-89D2-6FEEC7E76B61}" type="presOf" srcId="{E2FA459A-707A-3146-BFC8-A9633ED6F03B}" destId="{F2B7EAB2-E91C-A64F-BE6B-7B77B74362E2}" srcOrd="0" destOrd="0" presId="urn:microsoft.com/office/officeart/2005/8/layout/orgChart1"/>
    <dgm:cxn modelId="{8BD17E62-20C2-5A47-B743-944772B0290F}" type="presOf" srcId="{3D4C0EC1-0871-E249-9913-F2F69955EAA5}" destId="{EE21C5E9-7042-2741-9EE4-86EC36E2FE58}" srcOrd="1" destOrd="0" presId="urn:microsoft.com/office/officeart/2005/8/layout/orgChart1"/>
    <dgm:cxn modelId="{38CC6679-AAA6-8F48-B21D-2A7BE53A3A7C}" type="presOf" srcId="{C1B31014-3473-CC41-9E7F-5995D528399A}" destId="{3A751B3B-19F7-7844-86B6-85AC4E78DD85}" srcOrd="1" destOrd="0" presId="urn:microsoft.com/office/officeart/2005/8/layout/orgChart1"/>
    <dgm:cxn modelId="{75D3AD4E-C741-204A-9255-55EC5D0CDA7E}" srcId="{19599602-9E94-449B-AE02-46C30491E28C}" destId="{8487A329-A54A-D947-B8D1-2404975A2CEF}" srcOrd="0" destOrd="0" parTransId="{E535FECF-F51C-8A4B-A2E1-E6AE64F6A56A}" sibTransId="{96C1D709-19EE-8B46-B671-E36FC957CA56}"/>
    <dgm:cxn modelId="{322705D4-737B-344F-9B3E-C98F05F8A700}" type="presOf" srcId="{DCC61145-3758-D542-AAAF-100CF5C42E57}" destId="{F6D25A22-9DD4-5442-8E91-021D0BBCF274}" srcOrd="0" destOrd="0" presId="urn:microsoft.com/office/officeart/2005/8/layout/orgChart1"/>
    <dgm:cxn modelId="{948CDB33-CC00-FC4A-8566-F8B3041AB311}" srcId="{AE7BFC33-4501-FB45-BC19-DA4A52345914}" destId="{AD19B070-67EE-DE48-988E-D1BE4B0721AE}" srcOrd="0" destOrd="0" parTransId="{E8EDF59B-39E2-824B-8498-73A797008589}" sibTransId="{C601F055-535B-D846-8B50-2BF789280CEF}"/>
    <dgm:cxn modelId="{D4ADD2DF-2A9B-8340-A7FB-ACB0B794003F}" type="presOf" srcId="{77791F6E-BEE6-AE48-B0DB-13F40D6AA14C}" destId="{4D6CBCEC-426F-5C40-A640-373C70721214}" srcOrd="1" destOrd="0" presId="urn:microsoft.com/office/officeart/2005/8/layout/orgChart1"/>
    <dgm:cxn modelId="{47250F36-CE89-BF43-B72C-DF5CA84E86F0}" srcId="{E8A00453-040D-7D4C-B1DC-BF666FC7D798}" destId="{3819605F-D350-FC4E-9D90-99053B388BFC}" srcOrd="0" destOrd="0" parTransId="{0DD6CEA6-6A02-004C-BD71-BDC5BD3F1B87}" sibTransId="{A541A1ED-7667-A347-8EC2-3A7AE77B8D16}"/>
    <dgm:cxn modelId="{A2567FD1-AA16-704C-8E4A-3C41B8B5BA4E}" type="presOf" srcId="{E8A00453-040D-7D4C-B1DC-BF666FC7D798}" destId="{CAE1CC8C-6CD0-8844-A014-780CF5860B86}" srcOrd="1" destOrd="0" presId="urn:microsoft.com/office/officeart/2005/8/layout/orgChart1"/>
    <dgm:cxn modelId="{FF9C2F9D-FAAA-E348-9183-3F5D6D1B71A9}" type="presOf" srcId="{FD12AFBD-4A09-F644-8E61-2BC0276EE93A}" destId="{F910B284-852A-7641-B0BF-43C0D1FF0590}" srcOrd="1" destOrd="0" presId="urn:microsoft.com/office/officeart/2005/8/layout/orgChart1"/>
    <dgm:cxn modelId="{DA174F7F-C52D-DB48-991A-03E7450A4839}" srcId="{19599602-9E94-449B-AE02-46C30491E28C}" destId="{38F63459-ED91-4E43-85F8-41FB7A530D5D}" srcOrd="1" destOrd="0" parTransId="{4927BC6E-DE3D-AE41-8182-99D1DDDEDD8F}" sibTransId="{978A6850-096E-6049-BA76-AD2E8F66EE62}"/>
    <dgm:cxn modelId="{81B88BA0-2BC6-8248-8210-7E55B6C20DE5}" type="presOf" srcId="{3819605F-D350-FC4E-9D90-99053B388BFC}" destId="{FBCAEDBB-02D3-9844-809C-FA20A66129AF}" srcOrd="0" destOrd="0" presId="urn:microsoft.com/office/officeart/2005/8/layout/orgChart1"/>
    <dgm:cxn modelId="{105F1EC0-7918-1647-98CD-713C81C47808}" type="presParOf" srcId="{A2CC11D0-32A4-49A0-A0F9-21850FF80E20}" destId="{DCE98858-F163-40F5-A7ED-79E914998534}" srcOrd="0" destOrd="0" presId="urn:microsoft.com/office/officeart/2005/8/layout/orgChart1"/>
    <dgm:cxn modelId="{A1875247-5365-074A-BC79-A8D3C4D431BD}" type="presParOf" srcId="{DCE98858-F163-40F5-A7ED-79E914998534}" destId="{F63D4A7C-78F8-42F2-A49B-46DECAC50F58}" srcOrd="0" destOrd="0" presId="urn:microsoft.com/office/officeart/2005/8/layout/orgChart1"/>
    <dgm:cxn modelId="{2A540517-626C-B944-9697-635AEBCAF02A}" type="presParOf" srcId="{F63D4A7C-78F8-42F2-A49B-46DECAC50F58}" destId="{C04317EB-13A6-47B2-89A6-060A1309C0FD}" srcOrd="0" destOrd="0" presId="urn:microsoft.com/office/officeart/2005/8/layout/orgChart1"/>
    <dgm:cxn modelId="{8520ACB3-B6B8-714F-B371-D244CD38EAA8}" type="presParOf" srcId="{F63D4A7C-78F8-42F2-A49B-46DECAC50F58}" destId="{56077120-C368-49C1-825E-F928EF49152A}" srcOrd="1" destOrd="0" presId="urn:microsoft.com/office/officeart/2005/8/layout/orgChart1"/>
    <dgm:cxn modelId="{B8B77E0B-A7CD-844D-A034-F82E26CD6B1F}" type="presParOf" srcId="{DCE98858-F163-40F5-A7ED-79E914998534}" destId="{3BF72071-BAE7-489C-89B5-21C5D7B7C1F2}" srcOrd="1" destOrd="0" presId="urn:microsoft.com/office/officeart/2005/8/layout/orgChart1"/>
    <dgm:cxn modelId="{B37AEA2F-AC6B-F34D-8659-C9141927344F}" type="presParOf" srcId="{3BF72071-BAE7-489C-89B5-21C5D7B7C1F2}" destId="{6026C85A-5C1F-764A-A14D-FF1812B856AD}" srcOrd="0" destOrd="0" presId="urn:microsoft.com/office/officeart/2005/8/layout/orgChart1"/>
    <dgm:cxn modelId="{64E1F48E-658B-1642-BD8C-87D6AAE40628}" type="presParOf" srcId="{3BF72071-BAE7-489C-89B5-21C5D7B7C1F2}" destId="{55682F7F-A903-D64D-A180-E79FE1020C73}" srcOrd="1" destOrd="0" presId="urn:microsoft.com/office/officeart/2005/8/layout/orgChart1"/>
    <dgm:cxn modelId="{E5FF7552-9F31-EB48-888D-1C61E2B9F33D}" type="presParOf" srcId="{55682F7F-A903-D64D-A180-E79FE1020C73}" destId="{533FAB0E-D02F-A549-A76F-376A21AF6750}" srcOrd="0" destOrd="0" presId="urn:microsoft.com/office/officeart/2005/8/layout/orgChart1"/>
    <dgm:cxn modelId="{54E803A3-9E16-3D42-8457-E79DFBADD2C7}" type="presParOf" srcId="{533FAB0E-D02F-A549-A76F-376A21AF6750}" destId="{F8EA49E9-58C2-7A41-BC2D-AC928FC619ED}" srcOrd="0" destOrd="0" presId="urn:microsoft.com/office/officeart/2005/8/layout/orgChart1"/>
    <dgm:cxn modelId="{BD1443E8-2428-9241-BFC1-CACE9A883114}" type="presParOf" srcId="{533FAB0E-D02F-A549-A76F-376A21AF6750}" destId="{255DB390-BCC4-8C4B-87FE-C5737D2621B5}" srcOrd="1" destOrd="0" presId="urn:microsoft.com/office/officeart/2005/8/layout/orgChart1"/>
    <dgm:cxn modelId="{E7A0A2E5-7547-BA45-9EC5-DF7CEA4AB9FC}" type="presParOf" srcId="{55682F7F-A903-D64D-A180-E79FE1020C73}" destId="{55134D70-9CCA-9441-8621-DE43B6F91D6E}" srcOrd="1" destOrd="0" presId="urn:microsoft.com/office/officeart/2005/8/layout/orgChart1"/>
    <dgm:cxn modelId="{74E13A40-CDDC-054E-A015-EA49430B1EAB}" type="presParOf" srcId="{55134D70-9CCA-9441-8621-DE43B6F91D6E}" destId="{08E8BEC2-AE78-FB48-AEBB-7DCB5AFA8690}" srcOrd="0" destOrd="0" presId="urn:microsoft.com/office/officeart/2005/8/layout/orgChart1"/>
    <dgm:cxn modelId="{4C04A83B-6361-154A-B7DA-E2E8512E566E}" type="presParOf" srcId="{55134D70-9CCA-9441-8621-DE43B6F91D6E}" destId="{98E0F493-A8CD-EF4C-A920-180BA2341DAE}" srcOrd="1" destOrd="0" presId="urn:microsoft.com/office/officeart/2005/8/layout/orgChart1"/>
    <dgm:cxn modelId="{0CECA45C-46A5-294E-AE1C-969B3537B003}" type="presParOf" srcId="{98E0F493-A8CD-EF4C-A920-180BA2341DAE}" destId="{CEA4E991-037D-D44E-A811-B0DE82C14D01}" srcOrd="0" destOrd="0" presId="urn:microsoft.com/office/officeart/2005/8/layout/orgChart1"/>
    <dgm:cxn modelId="{5CC154EF-EF01-CE4B-B0D8-CBA82F0FAE68}" type="presParOf" srcId="{CEA4E991-037D-D44E-A811-B0DE82C14D01}" destId="{E64C8E9C-552D-2945-BEB8-7B4D9EDCF684}" srcOrd="0" destOrd="0" presId="urn:microsoft.com/office/officeart/2005/8/layout/orgChart1"/>
    <dgm:cxn modelId="{852D59BE-CCA8-1F4A-912E-346E7A77CFCE}" type="presParOf" srcId="{CEA4E991-037D-D44E-A811-B0DE82C14D01}" destId="{DA0282E7-BC79-844D-9472-A3BA08BF6DCA}" srcOrd="1" destOrd="0" presId="urn:microsoft.com/office/officeart/2005/8/layout/orgChart1"/>
    <dgm:cxn modelId="{A0BCBDC0-874D-124C-893A-0114506AD18A}" type="presParOf" srcId="{98E0F493-A8CD-EF4C-A920-180BA2341DAE}" destId="{842CB427-7F24-A448-AB0C-F4FD74FABC79}" srcOrd="1" destOrd="0" presId="urn:microsoft.com/office/officeart/2005/8/layout/orgChart1"/>
    <dgm:cxn modelId="{0D14335A-3F25-134E-AF46-B4A9F3B3F400}" type="presParOf" srcId="{842CB427-7F24-A448-AB0C-F4FD74FABC79}" destId="{77B71D45-BA83-9A41-833A-C2FCF47F4FFD}" srcOrd="0" destOrd="0" presId="urn:microsoft.com/office/officeart/2005/8/layout/orgChart1"/>
    <dgm:cxn modelId="{F83C8176-1E0B-7540-94D4-C73175AA385B}" type="presParOf" srcId="{842CB427-7F24-A448-AB0C-F4FD74FABC79}" destId="{6D4FD2B0-0EE1-6641-9924-CF12037577B5}" srcOrd="1" destOrd="0" presId="urn:microsoft.com/office/officeart/2005/8/layout/orgChart1"/>
    <dgm:cxn modelId="{C2C6D957-4BE3-7840-818A-9E05E2C4371E}" type="presParOf" srcId="{6D4FD2B0-0EE1-6641-9924-CF12037577B5}" destId="{40C9686D-E5D2-724C-B879-822DB377CD29}" srcOrd="0" destOrd="0" presId="urn:microsoft.com/office/officeart/2005/8/layout/orgChart1"/>
    <dgm:cxn modelId="{A16EA455-9C2D-5146-9070-4ED63DB90B58}" type="presParOf" srcId="{40C9686D-E5D2-724C-B879-822DB377CD29}" destId="{7BBDA71C-48EC-1C47-8220-7B572D5E51FC}" srcOrd="0" destOrd="0" presId="urn:microsoft.com/office/officeart/2005/8/layout/orgChart1"/>
    <dgm:cxn modelId="{EA3821D0-F52A-4644-AB8E-7FE648CDC30A}" type="presParOf" srcId="{40C9686D-E5D2-724C-B879-822DB377CD29}" destId="{4D6CBCEC-426F-5C40-A640-373C70721214}" srcOrd="1" destOrd="0" presId="urn:microsoft.com/office/officeart/2005/8/layout/orgChart1"/>
    <dgm:cxn modelId="{1A361493-4FB5-4447-A035-6EF7F89FCF0B}" type="presParOf" srcId="{6D4FD2B0-0EE1-6641-9924-CF12037577B5}" destId="{6F1B6B61-A865-7A43-8E68-3AD8C25496FA}" srcOrd="1" destOrd="0" presId="urn:microsoft.com/office/officeart/2005/8/layout/orgChart1"/>
    <dgm:cxn modelId="{DA6BD8B4-6B94-8E4A-B6FB-4A9702370C4F}" type="presParOf" srcId="{6F1B6B61-A865-7A43-8E68-3AD8C25496FA}" destId="{D5E4B9C3-AACC-044C-BFA5-BFBCBFA351F6}" srcOrd="0" destOrd="0" presId="urn:microsoft.com/office/officeart/2005/8/layout/orgChart1"/>
    <dgm:cxn modelId="{F3AE4235-D120-5D4D-B50E-7AA90F099CCB}" type="presParOf" srcId="{6F1B6B61-A865-7A43-8E68-3AD8C25496FA}" destId="{5BF69B2C-23F3-E04C-8F8C-BBCF9D2C1916}" srcOrd="1" destOrd="0" presId="urn:microsoft.com/office/officeart/2005/8/layout/orgChart1"/>
    <dgm:cxn modelId="{AEB86CB6-4EE5-EE4D-92B0-23478D002425}" type="presParOf" srcId="{5BF69B2C-23F3-E04C-8F8C-BBCF9D2C1916}" destId="{62051CBD-9CB4-4343-AC0C-1D060115674D}" srcOrd="0" destOrd="0" presId="urn:microsoft.com/office/officeart/2005/8/layout/orgChart1"/>
    <dgm:cxn modelId="{2B77E947-A637-1F46-B272-E0C9BEA92C03}" type="presParOf" srcId="{62051CBD-9CB4-4343-AC0C-1D060115674D}" destId="{2F1D92C7-53FD-2244-8B4D-B5C616C9E68E}" srcOrd="0" destOrd="0" presId="urn:microsoft.com/office/officeart/2005/8/layout/orgChart1"/>
    <dgm:cxn modelId="{287C8B5D-0B00-E848-87B3-E6E2C88E7DBA}" type="presParOf" srcId="{62051CBD-9CB4-4343-AC0C-1D060115674D}" destId="{B62FB22E-6F09-3A45-A883-6F5F57CD019D}" srcOrd="1" destOrd="0" presId="urn:microsoft.com/office/officeart/2005/8/layout/orgChart1"/>
    <dgm:cxn modelId="{EE4DD226-F1D5-ED4F-9BD6-F0C8154D39F8}" type="presParOf" srcId="{5BF69B2C-23F3-E04C-8F8C-BBCF9D2C1916}" destId="{5D35E214-1D54-B446-B78A-A9F27981E71F}" srcOrd="1" destOrd="0" presId="urn:microsoft.com/office/officeart/2005/8/layout/orgChart1"/>
    <dgm:cxn modelId="{6A7EA578-8CD5-444D-81AD-B2BA08E3EC31}" type="presParOf" srcId="{5BF69B2C-23F3-E04C-8F8C-BBCF9D2C1916}" destId="{075BB97A-0B05-084B-A952-B141087D61C7}" srcOrd="2" destOrd="0" presId="urn:microsoft.com/office/officeart/2005/8/layout/orgChart1"/>
    <dgm:cxn modelId="{919A0675-3655-E74B-AEFF-32750D1AFEC7}" type="presParOf" srcId="{6D4FD2B0-0EE1-6641-9924-CF12037577B5}" destId="{9747862A-09F8-4243-8E1C-44285C218298}" srcOrd="2" destOrd="0" presId="urn:microsoft.com/office/officeart/2005/8/layout/orgChart1"/>
    <dgm:cxn modelId="{714C5F11-3B88-A24A-A33A-BA1035CDD475}" type="presParOf" srcId="{98E0F493-A8CD-EF4C-A920-180BA2341DAE}" destId="{C07E5ED6-8ABC-FE48-80A6-43FC13D20FE2}" srcOrd="2" destOrd="0" presId="urn:microsoft.com/office/officeart/2005/8/layout/orgChart1"/>
    <dgm:cxn modelId="{334ED1DF-9700-1E4D-8AD4-2538AC7151C1}" type="presParOf" srcId="{55682F7F-A903-D64D-A180-E79FE1020C73}" destId="{C2121ED7-51F2-CA4D-A8AD-F85BF8E37D39}" srcOrd="2" destOrd="0" presId="urn:microsoft.com/office/officeart/2005/8/layout/orgChart1"/>
    <dgm:cxn modelId="{3130F456-91CB-3141-AF75-C01032A494D6}" type="presParOf" srcId="{3BF72071-BAE7-489C-89B5-21C5D7B7C1F2}" destId="{7BCD53D2-0AA2-8244-B6BB-291A4EDD1D81}" srcOrd="2" destOrd="0" presId="urn:microsoft.com/office/officeart/2005/8/layout/orgChart1"/>
    <dgm:cxn modelId="{2A5EBE37-E2B9-3747-87AB-45355EA51548}" type="presParOf" srcId="{3BF72071-BAE7-489C-89B5-21C5D7B7C1F2}" destId="{0930D14A-FC6F-F149-A239-C167E5C2DC50}" srcOrd="3" destOrd="0" presId="urn:microsoft.com/office/officeart/2005/8/layout/orgChart1"/>
    <dgm:cxn modelId="{03AB04AC-3D66-3A47-8E2C-5A53EE0019C2}" type="presParOf" srcId="{0930D14A-FC6F-F149-A239-C167E5C2DC50}" destId="{AF5387EE-6EA4-8945-BCF7-DB838B30C2A0}" srcOrd="0" destOrd="0" presId="urn:microsoft.com/office/officeart/2005/8/layout/orgChart1"/>
    <dgm:cxn modelId="{827C3FD7-C859-D547-A836-3AC26A6951A4}" type="presParOf" srcId="{AF5387EE-6EA4-8945-BCF7-DB838B30C2A0}" destId="{98EB1910-AF0E-FF48-A8B0-192DEB11EB3A}" srcOrd="0" destOrd="0" presId="urn:microsoft.com/office/officeart/2005/8/layout/orgChart1"/>
    <dgm:cxn modelId="{867DF3AC-EFE8-AA44-AB3B-A8580A2036D4}" type="presParOf" srcId="{AF5387EE-6EA4-8945-BCF7-DB838B30C2A0}" destId="{EDB71524-A2F9-8747-997A-F8BF8381D2F9}" srcOrd="1" destOrd="0" presId="urn:microsoft.com/office/officeart/2005/8/layout/orgChart1"/>
    <dgm:cxn modelId="{EDF586B8-2494-C849-B37C-C307B10FC79A}" type="presParOf" srcId="{0930D14A-FC6F-F149-A239-C167E5C2DC50}" destId="{B88E8DE1-2783-A045-B98B-AC1C7DC8E734}" srcOrd="1" destOrd="0" presId="urn:microsoft.com/office/officeart/2005/8/layout/orgChart1"/>
    <dgm:cxn modelId="{0D24E719-784B-2E41-B74D-DA38B44E6DBB}" type="presParOf" srcId="{B88E8DE1-2783-A045-B98B-AC1C7DC8E734}" destId="{8E26F0CE-4F56-524C-857B-03A6CBDB89A6}" srcOrd="0" destOrd="0" presId="urn:microsoft.com/office/officeart/2005/8/layout/orgChart1"/>
    <dgm:cxn modelId="{63BFAC39-5D9F-7846-8B34-87AC141D9DB4}" type="presParOf" srcId="{B88E8DE1-2783-A045-B98B-AC1C7DC8E734}" destId="{7A57D30C-8FED-514B-B64B-7FC1A360AD27}" srcOrd="1" destOrd="0" presId="urn:microsoft.com/office/officeart/2005/8/layout/orgChart1"/>
    <dgm:cxn modelId="{C406BF47-6D7C-6243-A301-BFB0C4E30A63}" type="presParOf" srcId="{7A57D30C-8FED-514B-B64B-7FC1A360AD27}" destId="{B96C4A9A-7312-6C45-BB39-22EB5F336369}" srcOrd="0" destOrd="0" presId="urn:microsoft.com/office/officeart/2005/8/layout/orgChart1"/>
    <dgm:cxn modelId="{DA70AB47-4318-3E46-8EDC-B6F22C44FA54}" type="presParOf" srcId="{B96C4A9A-7312-6C45-BB39-22EB5F336369}" destId="{F6681071-A24F-3747-A82B-1E8B9F230DAA}" srcOrd="0" destOrd="0" presId="urn:microsoft.com/office/officeart/2005/8/layout/orgChart1"/>
    <dgm:cxn modelId="{107FB4E2-2202-9049-87B6-A3E1FD75D39C}" type="presParOf" srcId="{B96C4A9A-7312-6C45-BB39-22EB5F336369}" destId="{84B22D8C-6FA7-4344-B8B8-AE1B4729B863}" srcOrd="1" destOrd="0" presId="urn:microsoft.com/office/officeart/2005/8/layout/orgChart1"/>
    <dgm:cxn modelId="{A4D6F84E-CE93-B14D-9F79-912A69EAAD5D}" type="presParOf" srcId="{7A57D30C-8FED-514B-B64B-7FC1A360AD27}" destId="{0698CE69-4568-9145-9260-D39EECF3D5B0}" srcOrd="1" destOrd="0" presId="urn:microsoft.com/office/officeart/2005/8/layout/orgChart1"/>
    <dgm:cxn modelId="{13611169-4A55-FB40-8A14-2E3CAE8C0EA3}" type="presParOf" srcId="{0698CE69-4568-9145-9260-D39EECF3D5B0}" destId="{D56B147F-311A-EC47-B0F9-ED93D4058062}" srcOrd="0" destOrd="0" presId="urn:microsoft.com/office/officeart/2005/8/layout/orgChart1"/>
    <dgm:cxn modelId="{A9662938-7F43-2948-BC95-00ADD842C39F}" type="presParOf" srcId="{0698CE69-4568-9145-9260-D39EECF3D5B0}" destId="{0701D553-03B4-0041-B63A-7ACDC8C0E2D6}" srcOrd="1" destOrd="0" presId="urn:microsoft.com/office/officeart/2005/8/layout/orgChart1"/>
    <dgm:cxn modelId="{7047ADC4-5551-574A-AFC7-1859015D0F3D}" type="presParOf" srcId="{0701D553-03B4-0041-B63A-7ACDC8C0E2D6}" destId="{B6B0E837-5D80-0140-A124-112912B32FA5}" srcOrd="0" destOrd="0" presId="urn:microsoft.com/office/officeart/2005/8/layout/orgChart1"/>
    <dgm:cxn modelId="{DD3259C8-64DA-584E-90BD-32616AF45396}" type="presParOf" srcId="{B6B0E837-5D80-0140-A124-112912B32FA5}" destId="{17934325-A8D9-5640-805A-CB06B833BDBF}" srcOrd="0" destOrd="0" presId="urn:microsoft.com/office/officeart/2005/8/layout/orgChart1"/>
    <dgm:cxn modelId="{7A9A64C2-CC59-FA4C-B74F-B0086122427C}" type="presParOf" srcId="{B6B0E837-5D80-0140-A124-112912B32FA5}" destId="{D6B4DC81-E531-0540-BD4F-01DACCDB6DC4}" srcOrd="1" destOrd="0" presId="urn:microsoft.com/office/officeart/2005/8/layout/orgChart1"/>
    <dgm:cxn modelId="{F5B110BF-082D-4047-B355-54C7A322C66F}" type="presParOf" srcId="{0701D553-03B4-0041-B63A-7ACDC8C0E2D6}" destId="{CDE023F3-CB13-7846-8BDF-D6AD7CB3BC49}" srcOrd="1" destOrd="0" presId="urn:microsoft.com/office/officeart/2005/8/layout/orgChart1"/>
    <dgm:cxn modelId="{7CCB5B97-1F9B-A540-AD8D-FA728663DE92}" type="presParOf" srcId="{CDE023F3-CB13-7846-8BDF-D6AD7CB3BC49}" destId="{DAF570B1-1FF8-7A47-AD82-9973D364A3AD}" srcOrd="0" destOrd="0" presId="urn:microsoft.com/office/officeart/2005/8/layout/orgChart1"/>
    <dgm:cxn modelId="{B2463CAF-B774-EE4E-B0D4-BEE95C9DF1B6}" type="presParOf" srcId="{CDE023F3-CB13-7846-8BDF-D6AD7CB3BC49}" destId="{0427D497-7B7F-E243-9A84-8161653DD29E}" srcOrd="1" destOrd="0" presId="urn:microsoft.com/office/officeart/2005/8/layout/orgChart1"/>
    <dgm:cxn modelId="{D9AA2352-A69B-CE4C-A453-1D4543161EF9}" type="presParOf" srcId="{0427D497-7B7F-E243-9A84-8161653DD29E}" destId="{350AA755-A334-544B-B1F1-D99D4F9AFB0E}" srcOrd="0" destOrd="0" presId="urn:microsoft.com/office/officeart/2005/8/layout/orgChart1"/>
    <dgm:cxn modelId="{24083928-9EB9-F94C-BAAF-ED99A13810C9}" type="presParOf" srcId="{350AA755-A334-544B-B1F1-D99D4F9AFB0E}" destId="{DFC5E373-609A-7643-9424-AD70D532DFEC}" srcOrd="0" destOrd="0" presId="urn:microsoft.com/office/officeart/2005/8/layout/orgChart1"/>
    <dgm:cxn modelId="{241A30BA-662B-1145-8783-A8D8259E45A6}" type="presParOf" srcId="{350AA755-A334-544B-B1F1-D99D4F9AFB0E}" destId="{3A751B3B-19F7-7844-86B6-85AC4E78DD85}" srcOrd="1" destOrd="0" presId="urn:microsoft.com/office/officeart/2005/8/layout/orgChart1"/>
    <dgm:cxn modelId="{815F2245-46DF-864B-8FBE-E4265B980431}" type="presParOf" srcId="{0427D497-7B7F-E243-9A84-8161653DD29E}" destId="{7CAB2FD8-5424-F541-9E2D-CC5A9B7E68D3}" srcOrd="1" destOrd="0" presId="urn:microsoft.com/office/officeart/2005/8/layout/orgChart1"/>
    <dgm:cxn modelId="{54758A44-C549-C346-9845-DA24CF027CBD}" type="presParOf" srcId="{7CAB2FD8-5424-F541-9E2D-CC5A9B7E68D3}" destId="{632CA639-E5E8-D148-A43B-32F866909159}" srcOrd="0" destOrd="0" presId="urn:microsoft.com/office/officeart/2005/8/layout/orgChart1"/>
    <dgm:cxn modelId="{13930519-98BC-7E43-A986-A900D00FCAB2}" type="presParOf" srcId="{7CAB2FD8-5424-F541-9E2D-CC5A9B7E68D3}" destId="{BF4E28E6-C7D7-B442-BB50-A85F91ED54BE}" srcOrd="1" destOrd="0" presId="urn:microsoft.com/office/officeart/2005/8/layout/orgChart1"/>
    <dgm:cxn modelId="{433C8286-B929-DD41-AA0E-EF8CB7C1751F}" type="presParOf" srcId="{BF4E28E6-C7D7-B442-BB50-A85F91ED54BE}" destId="{0676C1DD-953B-F647-87EA-7FD07312F43C}" srcOrd="0" destOrd="0" presId="urn:microsoft.com/office/officeart/2005/8/layout/orgChart1"/>
    <dgm:cxn modelId="{18A2D596-37B4-244C-BA12-55F3643C097C}" type="presParOf" srcId="{0676C1DD-953B-F647-87EA-7FD07312F43C}" destId="{41597BF8-600A-5449-923E-E2791DF0E4F0}" srcOrd="0" destOrd="0" presId="urn:microsoft.com/office/officeart/2005/8/layout/orgChart1"/>
    <dgm:cxn modelId="{E02F90D3-FBC9-2D44-8D5B-A2CE92110DDF}" type="presParOf" srcId="{0676C1DD-953B-F647-87EA-7FD07312F43C}" destId="{84AD40BA-5B3E-4A4B-9D25-480162A12F1E}" srcOrd="1" destOrd="0" presId="urn:microsoft.com/office/officeart/2005/8/layout/orgChart1"/>
    <dgm:cxn modelId="{DFD0C4AA-4369-1D4F-AB32-4210A4D81114}" type="presParOf" srcId="{BF4E28E6-C7D7-B442-BB50-A85F91ED54BE}" destId="{13FAA501-2A81-0F49-AA50-F95C3B72063E}" srcOrd="1" destOrd="0" presId="urn:microsoft.com/office/officeart/2005/8/layout/orgChart1"/>
    <dgm:cxn modelId="{C10F0168-2532-0644-B163-06B200EC245A}" type="presParOf" srcId="{13FAA501-2A81-0F49-AA50-F95C3B72063E}" destId="{8D113BF2-6B32-D440-8EA1-C59C37EC9029}" srcOrd="0" destOrd="0" presId="urn:microsoft.com/office/officeart/2005/8/layout/orgChart1"/>
    <dgm:cxn modelId="{BF4D393B-B45D-4C4E-BD35-593342197B53}" type="presParOf" srcId="{13FAA501-2A81-0F49-AA50-F95C3B72063E}" destId="{47297877-2DCA-814D-BEF5-FADEBEAD4C3F}" srcOrd="1" destOrd="0" presId="urn:microsoft.com/office/officeart/2005/8/layout/orgChart1"/>
    <dgm:cxn modelId="{FBC07B91-3268-334D-9E9F-822C6DEB946F}" type="presParOf" srcId="{47297877-2DCA-814D-BEF5-FADEBEAD4C3F}" destId="{3DD64F4A-589F-1F4C-9A30-AEBD883A9AD9}" srcOrd="0" destOrd="0" presId="urn:microsoft.com/office/officeart/2005/8/layout/orgChart1"/>
    <dgm:cxn modelId="{BA3095A2-995F-B742-80E1-C2E3560D6E5E}" type="presParOf" srcId="{3DD64F4A-589F-1F4C-9A30-AEBD883A9AD9}" destId="{1D7CD1A8-2C62-064A-911C-E4CED3791496}" srcOrd="0" destOrd="0" presId="urn:microsoft.com/office/officeart/2005/8/layout/orgChart1"/>
    <dgm:cxn modelId="{1AB83D86-38BA-EE4E-BBC5-8B594F3031D9}" type="presParOf" srcId="{3DD64F4A-589F-1F4C-9A30-AEBD883A9AD9}" destId="{4F16727E-BF32-724B-B709-8B10E978C165}" srcOrd="1" destOrd="0" presId="urn:microsoft.com/office/officeart/2005/8/layout/orgChart1"/>
    <dgm:cxn modelId="{B6CF7939-F31B-8340-830A-27F662AD8A07}" type="presParOf" srcId="{47297877-2DCA-814D-BEF5-FADEBEAD4C3F}" destId="{C934CF2E-BE53-D645-A638-E813F6B3AFEA}" srcOrd="1" destOrd="0" presId="urn:microsoft.com/office/officeart/2005/8/layout/orgChart1"/>
    <dgm:cxn modelId="{0F8B8E4A-B4BF-A445-A38D-6A3B8AF31076}" type="presParOf" srcId="{47297877-2DCA-814D-BEF5-FADEBEAD4C3F}" destId="{4B98FEE4-27F7-0F41-A941-3345EE959D56}" srcOrd="2" destOrd="0" presId="urn:microsoft.com/office/officeart/2005/8/layout/orgChart1"/>
    <dgm:cxn modelId="{FC8EFA1D-6CD0-6549-AF83-8CEE96CC7FF2}" type="presParOf" srcId="{BF4E28E6-C7D7-B442-BB50-A85F91ED54BE}" destId="{284055D4-D5A5-F74A-922A-3450CD7CA91C}" srcOrd="2" destOrd="0" presId="urn:microsoft.com/office/officeart/2005/8/layout/orgChart1"/>
    <dgm:cxn modelId="{D3B27C42-1C0E-AE46-B79C-49C1F12418D8}" type="presParOf" srcId="{0427D497-7B7F-E243-9A84-8161653DD29E}" destId="{4B73EC9E-C2D4-514E-A073-B46CEB3AF232}" srcOrd="2" destOrd="0" presId="urn:microsoft.com/office/officeart/2005/8/layout/orgChart1"/>
    <dgm:cxn modelId="{FE38F93D-00A6-4F4A-A17B-7EB0840390F6}" type="presParOf" srcId="{CDE023F3-CB13-7846-8BDF-D6AD7CB3BC49}" destId="{F2A5818D-A26E-A141-8684-CDF1AF70A579}" srcOrd="2" destOrd="0" presId="urn:microsoft.com/office/officeart/2005/8/layout/orgChart1"/>
    <dgm:cxn modelId="{FEA1E370-1721-DE40-ADB5-3A62137F3AD1}" type="presParOf" srcId="{CDE023F3-CB13-7846-8BDF-D6AD7CB3BC49}" destId="{0AD30E20-AF50-3A46-AA5D-390A0C311BDF}" srcOrd="3" destOrd="0" presId="urn:microsoft.com/office/officeart/2005/8/layout/orgChart1"/>
    <dgm:cxn modelId="{5DDAB7F1-2189-0E49-B0CE-48AFF43525D3}" type="presParOf" srcId="{0AD30E20-AF50-3A46-AA5D-390A0C311BDF}" destId="{9D026B0B-1D69-E847-B85D-6AD038835AFE}" srcOrd="0" destOrd="0" presId="urn:microsoft.com/office/officeart/2005/8/layout/orgChart1"/>
    <dgm:cxn modelId="{54AC7A1F-E16C-824F-8824-AD7FA10E5D37}" type="presParOf" srcId="{9D026B0B-1D69-E847-B85D-6AD038835AFE}" destId="{4639CB79-4FF0-CA4A-B6A2-E9B0447F1F50}" srcOrd="0" destOrd="0" presId="urn:microsoft.com/office/officeart/2005/8/layout/orgChart1"/>
    <dgm:cxn modelId="{991C57B9-4178-F940-89A3-E2CDF297EBA3}" type="presParOf" srcId="{9D026B0B-1D69-E847-B85D-6AD038835AFE}" destId="{345918C3-9862-CE43-9112-82676C1DABC8}" srcOrd="1" destOrd="0" presId="urn:microsoft.com/office/officeart/2005/8/layout/orgChart1"/>
    <dgm:cxn modelId="{F0A09D31-C083-044C-9263-373F0F7B5CCF}" type="presParOf" srcId="{0AD30E20-AF50-3A46-AA5D-390A0C311BDF}" destId="{241736E5-EB38-9544-BEEF-AF641B67B3E9}" srcOrd="1" destOrd="0" presId="urn:microsoft.com/office/officeart/2005/8/layout/orgChart1"/>
    <dgm:cxn modelId="{BE4467D8-8973-5946-A37F-10781C85E4CC}" type="presParOf" srcId="{241736E5-EB38-9544-BEEF-AF641B67B3E9}" destId="{F2B7EAB2-E91C-A64F-BE6B-7B77B74362E2}" srcOrd="0" destOrd="0" presId="urn:microsoft.com/office/officeart/2005/8/layout/orgChart1"/>
    <dgm:cxn modelId="{0C20F75E-5C21-3D45-8F75-2621000A4D67}" type="presParOf" srcId="{241736E5-EB38-9544-BEEF-AF641B67B3E9}" destId="{46216924-7A0A-854A-A402-B249733399BA}" srcOrd="1" destOrd="0" presId="urn:microsoft.com/office/officeart/2005/8/layout/orgChart1"/>
    <dgm:cxn modelId="{A8793C5D-5AF5-754B-B058-8A782C25A2CB}" type="presParOf" srcId="{46216924-7A0A-854A-A402-B249733399BA}" destId="{1BAB628A-74CA-0E4A-954F-696264390540}" srcOrd="0" destOrd="0" presId="urn:microsoft.com/office/officeart/2005/8/layout/orgChart1"/>
    <dgm:cxn modelId="{50A672A6-9CD9-4348-ABA4-6A1F08505E05}" type="presParOf" srcId="{1BAB628A-74CA-0E4A-954F-696264390540}" destId="{32393FBD-66F8-DF4F-839C-0F22DFDA63CE}" srcOrd="0" destOrd="0" presId="urn:microsoft.com/office/officeart/2005/8/layout/orgChart1"/>
    <dgm:cxn modelId="{BD3289A5-7FFC-9D4A-865D-C34B899B1663}" type="presParOf" srcId="{1BAB628A-74CA-0E4A-954F-696264390540}" destId="{F910B284-852A-7641-B0BF-43C0D1FF0590}" srcOrd="1" destOrd="0" presId="urn:microsoft.com/office/officeart/2005/8/layout/orgChart1"/>
    <dgm:cxn modelId="{D288317D-B569-5749-9249-BA2D86B3CDA7}" type="presParOf" srcId="{46216924-7A0A-854A-A402-B249733399BA}" destId="{DD2D222E-49B3-2142-B2F1-A8CD0C540FD2}" srcOrd="1" destOrd="0" presId="urn:microsoft.com/office/officeart/2005/8/layout/orgChart1"/>
    <dgm:cxn modelId="{22DA408F-F35F-9840-AA6C-9FB78375E487}" type="presParOf" srcId="{DD2D222E-49B3-2142-B2F1-A8CD0C540FD2}" destId="{36B8F1CD-09AA-3442-B0ED-A2A3EF6125AD}" srcOrd="0" destOrd="0" presId="urn:microsoft.com/office/officeart/2005/8/layout/orgChart1"/>
    <dgm:cxn modelId="{669596BE-4224-F148-B4CD-D480F9653E69}" type="presParOf" srcId="{DD2D222E-49B3-2142-B2F1-A8CD0C540FD2}" destId="{0F16C647-7DE0-5241-871B-1923A96731C3}" srcOrd="1" destOrd="0" presId="urn:microsoft.com/office/officeart/2005/8/layout/orgChart1"/>
    <dgm:cxn modelId="{91EEAA49-33DC-1E47-9EF2-51549B454239}" type="presParOf" srcId="{0F16C647-7DE0-5241-871B-1923A96731C3}" destId="{B7CE8C26-5A74-8346-9C7E-54535FD911A9}" srcOrd="0" destOrd="0" presId="urn:microsoft.com/office/officeart/2005/8/layout/orgChart1"/>
    <dgm:cxn modelId="{4D3DC4C8-C0BB-734F-9973-B2C44CB9FA88}" type="presParOf" srcId="{B7CE8C26-5A74-8346-9C7E-54535FD911A9}" destId="{CAB2B1CA-D7AA-984E-807D-EC6FFC02682C}" srcOrd="0" destOrd="0" presId="urn:microsoft.com/office/officeart/2005/8/layout/orgChart1"/>
    <dgm:cxn modelId="{40DC21BF-FDB7-854C-B8EC-F797929C1E21}" type="presParOf" srcId="{B7CE8C26-5A74-8346-9C7E-54535FD911A9}" destId="{08AEEF2F-57F3-504A-83A9-B0CA41219CB0}" srcOrd="1" destOrd="0" presId="urn:microsoft.com/office/officeart/2005/8/layout/orgChart1"/>
    <dgm:cxn modelId="{F7439B36-21DB-9349-8E78-9F53DD57E168}" type="presParOf" srcId="{0F16C647-7DE0-5241-871B-1923A96731C3}" destId="{76AA2ABD-026A-C548-8AC9-864F4950023E}" srcOrd="1" destOrd="0" presId="urn:microsoft.com/office/officeart/2005/8/layout/orgChart1"/>
    <dgm:cxn modelId="{B6C87D87-EE65-C24F-A339-5005B1F31690}" type="presParOf" srcId="{76AA2ABD-026A-C548-8AC9-864F4950023E}" destId="{4ACA9EEA-144C-3E4C-B517-1F320DCC7351}" srcOrd="0" destOrd="0" presId="urn:microsoft.com/office/officeart/2005/8/layout/orgChart1"/>
    <dgm:cxn modelId="{C920C46C-A8A0-5A4C-A5D1-2C30E35DD9C9}" type="presParOf" srcId="{76AA2ABD-026A-C548-8AC9-864F4950023E}" destId="{0DDB4590-187E-9345-B227-A2A7FE45CF48}" srcOrd="1" destOrd="0" presId="urn:microsoft.com/office/officeart/2005/8/layout/orgChart1"/>
    <dgm:cxn modelId="{43EAB7EE-D800-9C4B-8E82-E49E697CB2F1}" type="presParOf" srcId="{0DDB4590-187E-9345-B227-A2A7FE45CF48}" destId="{E7C81D1B-E2E5-0B4D-92DC-4D089EC3BB3B}" srcOrd="0" destOrd="0" presId="urn:microsoft.com/office/officeart/2005/8/layout/orgChart1"/>
    <dgm:cxn modelId="{FB5F76E0-A10A-024D-B46B-C03F4C61E8B0}" type="presParOf" srcId="{E7C81D1B-E2E5-0B4D-92DC-4D089EC3BB3B}" destId="{0E58FDE5-D080-5F4A-B4D5-E840509695B9}" srcOrd="0" destOrd="0" presId="urn:microsoft.com/office/officeart/2005/8/layout/orgChart1"/>
    <dgm:cxn modelId="{FFDC980D-6EF5-D84E-A88C-CE57ABB6AECB}" type="presParOf" srcId="{E7C81D1B-E2E5-0B4D-92DC-4D089EC3BB3B}" destId="{73A74C6B-F872-B441-AA06-803F48CD0ACD}" srcOrd="1" destOrd="0" presId="urn:microsoft.com/office/officeart/2005/8/layout/orgChart1"/>
    <dgm:cxn modelId="{3FCEDBAC-007F-9D43-AD2B-1CD15AA45610}" type="presParOf" srcId="{0DDB4590-187E-9345-B227-A2A7FE45CF48}" destId="{95C2DDFD-DE39-8C4C-95F0-239B4F85D7DD}" srcOrd="1" destOrd="0" presId="urn:microsoft.com/office/officeart/2005/8/layout/orgChart1"/>
    <dgm:cxn modelId="{7ABB2623-EDC2-DC43-BB21-EEB30C399950}" type="presParOf" srcId="{0DDB4590-187E-9345-B227-A2A7FE45CF48}" destId="{B1AE08F9-EE10-384F-86BF-FEE5352D6101}" srcOrd="2" destOrd="0" presId="urn:microsoft.com/office/officeart/2005/8/layout/orgChart1"/>
    <dgm:cxn modelId="{2A89C482-9FF5-5149-8C61-8D9189B800F7}" type="presParOf" srcId="{0F16C647-7DE0-5241-871B-1923A96731C3}" destId="{291B7EAF-F755-F44E-9DB2-0F04249C3571}" srcOrd="2" destOrd="0" presId="urn:microsoft.com/office/officeart/2005/8/layout/orgChart1"/>
    <dgm:cxn modelId="{C27C7986-E88A-1C45-9FB4-3F7257F5E4D3}" type="presParOf" srcId="{46216924-7A0A-854A-A402-B249733399BA}" destId="{5EF158F8-D844-4C4A-84B2-3C89FE8C3942}" srcOrd="2" destOrd="0" presId="urn:microsoft.com/office/officeart/2005/8/layout/orgChart1"/>
    <dgm:cxn modelId="{A58B5300-F4D9-B949-AEDA-B3A768881364}" type="presParOf" srcId="{0AD30E20-AF50-3A46-AA5D-390A0C311BDF}" destId="{0F14D2E1-7EF5-2D40-B24B-FDCFC2CD11A8}" srcOrd="2" destOrd="0" presId="urn:microsoft.com/office/officeart/2005/8/layout/orgChart1"/>
    <dgm:cxn modelId="{13ECEDAC-97AE-6242-846E-92A196C3A9D1}" type="presParOf" srcId="{0701D553-03B4-0041-B63A-7ACDC8C0E2D6}" destId="{3A7A187B-25F2-1F43-BE62-32FC206EF119}" srcOrd="2" destOrd="0" presId="urn:microsoft.com/office/officeart/2005/8/layout/orgChart1"/>
    <dgm:cxn modelId="{E91BEC03-088B-8444-B4BE-BDA1972A1967}" type="presParOf" srcId="{0698CE69-4568-9145-9260-D39EECF3D5B0}" destId="{F6D25A22-9DD4-5442-8E91-021D0BBCF274}" srcOrd="2" destOrd="0" presId="urn:microsoft.com/office/officeart/2005/8/layout/orgChart1"/>
    <dgm:cxn modelId="{56122067-6667-7E43-956A-79FEB6777AC4}" type="presParOf" srcId="{0698CE69-4568-9145-9260-D39EECF3D5B0}" destId="{37A2B721-54A5-4C4A-88A0-3C1DBD119FC4}" srcOrd="3" destOrd="0" presId="urn:microsoft.com/office/officeart/2005/8/layout/orgChart1"/>
    <dgm:cxn modelId="{49CFC425-CE9C-8A46-9ADD-557D1DEC97C4}" type="presParOf" srcId="{37A2B721-54A5-4C4A-88A0-3C1DBD119FC4}" destId="{18986117-0A73-9740-981F-119EA3E89A00}" srcOrd="0" destOrd="0" presId="urn:microsoft.com/office/officeart/2005/8/layout/orgChart1"/>
    <dgm:cxn modelId="{DE843473-F071-8644-9751-24B1E30E1534}" type="presParOf" srcId="{18986117-0A73-9740-981F-119EA3E89A00}" destId="{36FE540E-13B5-7C42-92D5-0827289C38B1}" srcOrd="0" destOrd="0" presId="urn:microsoft.com/office/officeart/2005/8/layout/orgChart1"/>
    <dgm:cxn modelId="{D2B8788A-74C9-BD43-A475-2A781974D984}" type="presParOf" srcId="{18986117-0A73-9740-981F-119EA3E89A00}" destId="{EE21C5E9-7042-2741-9EE4-86EC36E2FE58}" srcOrd="1" destOrd="0" presId="urn:microsoft.com/office/officeart/2005/8/layout/orgChart1"/>
    <dgm:cxn modelId="{34629C37-7AB0-7145-87B5-399E33637FFF}" type="presParOf" srcId="{37A2B721-54A5-4C4A-88A0-3C1DBD119FC4}" destId="{7CD8DDE5-7D03-EA40-9932-C9A3A640951E}" srcOrd="1" destOrd="0" presId="urn:microsoft.com/office/officeart/2005/8/layout/orgChart1"/>
    <dgm:cxn modelId="{9FF46818-13AC-B045-B4E7-1209490ECA12}" type="presParOf" srcId="{7CD8DDE5-7D03-EA40-9932-C9A3A640951E}" destId="{E42F18C3-C5DA-9E47-BAB8-1018D9318FF0}" srcOrd="0" destOrd="0" presId="urn:microsoft.com/office/officeart/2005/8/layout/orgChart1"/>
    <dgm:cxn modelId="{538F2304-099B-FC49-AB65-B534C6B180CA}" type="presParOf" srcId="{7CD8DDE5-7D03-EA40-9932-C9A3A640951E}" destId="{3DF74E66-740F-1340-A032-6D6E9525EC40}" srcOrd="1" destOrd="0" presId="urn:microsoft.com/office/officeart/2005/8/layout/orgChart1"/>
    <dgm:cxn modelId="{A31A6056-1428-9F48-AE7F-AA25D07A310E}" type="presParOf" srcId="{3DF74E66-740F-1340-A032-6D6E9525EC40}" destId="{B370343F-97D3-E743-B0C1-46C2508A0293}" srcOrd="0" destOrd="0" presId="urn:microsoft.com/office/officeart/2005/8/layout/orgChart1"/>
    <dgm:cxn modelId="{B1969107-33EE-0746-917D-4EF8879F9049}" type="presParOf" srcId="{B370343F-97D3-E743-B0C1-46C2508A0293}" destId="{CFDC72E4-790F-F944-9BCE-82612DD9D8F1}" srcOrd="0" destOrd="0" presId="urn:microsoft.com/office/officeart/2005/8/layout/orgChart1"/>
    <dgm:cxn modelId="{E954A54E-82CF-9445-A2AD-67EADEC2AAAD}" type="presParOf" srcId="{B370343F-97D3-E743-B0C1-46C2508A0293}" destId="{CAE1CC8C-6CD0-8844-A014-780CF5860B86}" srcOrd="1" destOrd="0" presId="urn:microsoft.com/office/officeart/2005/8/layout/orgChart1"/>
    <dgm:cxn modelId="{04E5C2D1-C70C-3F4E-807B-3C76BA411FDA}" type="presParOf" srcId="{3DF74E66-740F-1340-A032-6D6E9525EC40}" destId="{6633E87D-6B6A-3741-A997-872E87A81B36}" srcOrd="1" destOrd="0" presId="urn:microsoft.com/office/officeart/2005/8/layout/orgChart1"/>
    <dgm:cxn modelId="{8B5CC650-E304-A843-97CC-8D4637C67492}" type="presParOf" srcId="{6633E87D-6B6A-3741-A997-872E87A81B36}" destId="{F13C1FF6-360C-644F-ACA8-651D0FBD974C}" srcOrd="0" destOrd="0" presId="urn:microsoft.com/office/officeart/2005/8/layout/orgChart1"/>
    <dgm:cxn modelId="{2C0D64C3-B587-3A45-B864-155EF7BCF249}" type="presParOf" srcId="{6633E87D-6B6A-3741-A997-872E87A81B36}" destId="{7A1967F7-F0F6-B949-A1A6-186580E58968}" srcOrd="1" destOrd="0" presId="urn:microsoft.com/office/officeart/2005/8/layout/orgChart1"/>
    <dgm:cxn modelId="{3262FE4C-436B-E54B-A8E1-E11AE3E5F8EF}" type="presParOf" srcId="{7A1967F7-F0F6-B949-A1A6-186580E58968}" destId="{A821D00D-4A82-A14B-9821-9A725DF494CF}" srcOrd="0" destOrd="0" presId="urn:microsoft.com/office/officeart/2005/8/layout/orgChart1"/>
    <dgm:cxn modelId="{30C1E207-FD7A-2F41-8692-8F9CD04C8E65}" type="presParOf" srcId="{A821D00D-4A82-A14B-9821-9A725DF494CF}" destId="{FBCAEDBB-02D3-9844-809C-FA20A66129AF}" srcOrd="0" destOrd="0" presId="urn:microsoft.com/office/officeart/2005/8/layout/orgChart1"/>
    <dgm:cxn modelId="{B294142D-2921-874D-AC07-3E4AF668AD27}" type="presParOf" srcId="{A821D00D-4A82-A14B-9821-9A725DF494CF}" destId="{AEAA70EE-82D1-4641-A86B-5AE80CE69888}" srcOrd="1" destOrd="0" presId="urn:microsoft.com/office/officeart/2005/8/layout/orgChart1"/>
    <dgm:cxn modelId="{303AA0CF-738E-C049-89AC-C6FBE3A0F781}" type="presParOf" srcId="{7A1967F7-F0F6-B949-A1A6-186580E58968}" destId="{0DD4455C-FADA-D04B-BE66-040A468B99D3}" srcOrd="1" destOrd="0" presId="urn:microsoft.com/office/officeart/2005/8/layout/orgChart1"/>
    <dgm:cxn modelId="{EE302E8C-B12C-F84F-AB73-A46EE7695AAB}" type="presParOf" srcId="{7A1967F7-F0F6-B949-A1A6-186580E58968}" destId="{A1354776-3832-2E48-AF8A-4D282E5351BF}" srcOrd="2" destOrd="0" presId="urn:microsoft.com/office/officeart/2005/8/layout/orgChart1"/>
    <dgm:cxn modelId="{D10F0CA4-36EA-564D-871B-F5B2CB773437}" type="presParOf" srcId="{3DF74E66-740F-1340-A032-6D6E9525EC40}" destId="{4C4B5CAA-C9A5-454D-9F58-701CCA6FCFFF}" srcOrd="2" destOrd="0" presId="urn:microsoft.com/office/officeart/2005/8/layout/orgChart1"/>
    <dgm:cxn modelId="{B208E619-7391-5445-A1B9-C0D31D5DFA8E}" type="presParOf" srcId="{37A2B721-54A5-4C4A-88A0-3C1DBD119FC4}" destId="{EA0BFDDB-221C-AA4C-B11A-7A61CBA1366A}" srcOrd="2" destOrd="0" presId="urn:microsoft.com/office/officeart/2005/8/layout/orgChart1"/>
    <dgm:cxn modelId="{1F8A4833-30B3-BA4F-8AE7-6B150B75BC30}" type="presParOf" srcId="{7A57D30C-8FED-514B-B64B-7FC1A360AD27}" destId="{2F2DE3D2-6885-CE4C-BF34-9F6FF6363EFF}" srcOrd="2" destOrd="0" presId="urn:microsoft.com/office/officeart/2005/8/layout/orgChart1"/>
    <dgm:cxn modelId="{4410D835-1009-DF46-BF8E-945D9F1711DB}" type="presParOf" srcId="{0930D14A-FC6F-F149-A239-C167E5C2DC50}" destId="{ADB4A53B-F895-F345-A2AE-75632053BAE8}" srcOrd="2" destOrd="0" presId="urn:microsoft.com/office/officeart/2005/8/layout/orgChart1"/>
    <dgm:cxn modelId="{8E259813-4803-444B-93F2-54D0AB38D8D7}" type="presParOf" srcId="{DCE98858-F163-40F5-A7ED-79E914998534}" destId="{45B77AD8-49C7-404F-805A-CF79B541FFB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orgChart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 custT="1"/>
      <dgm:spPr>
        <a:effectLst/>
      </dgm:spPr>
      <dgm:t>
        <a:bodyPr/>
        <a:lstStyle/>
        <a:p>
          <a:r>
            <a:rPr lang="en-US" sz="1600" dirty="0" smtClean="0"/>
            <a:t>Query</a:t>
          </a:r>
          <a:endParaRPr lang="en-US" sz="1600" dirty="0"/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 sz="1600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 sz="1600"/>
        </a:p>
      </dgm:t>
    </dgm:pt>
    <dgm:pt modelId="{8487A329-A54A-D947-B8D1-2404975A2CEF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Brand</a:t>
          </a:r>
          <a:endParaRPr lang="en-US" sz="1600" dirty="0">
            <a:solidFill>
              <a:srgbClr val="0000FF"/>
            </a:solidFill>
          </a:endParaRPr>
        </a:p>
      </dgm:t>
    </dgm:pt>
    <dgm:pt modelId="{E535FECF-F51C-8A4B-A2E1-E6AE64F6A56A}" type="parTrans" cxnId="{75D3AD4E-C741-204A-9255-55EC5D0CDA7E}">
      <dgm:prSet/>
      <dgm:spPr>
        <a:effectLst/>
      </dgm:spPr>
      <dgm:t>
        <a:bodyPr/>
        <a:lstStyle/>
        <a:p>
          <a:endParaRPr lang="en-US" sz="1600"/>
        </a:p>
      </dgm:t>
    </dgm:pt>
    <dgm:pt modelId="{96C1D709-19EE-8B46-B671-E36FC957CA56}" type="sibTrans" cxnId="{75D3AD4E-C741-204A-9255-55EC5D0CDA7E}">
      <dgm:prSet/>
      <dgm:spPr/>
      <dgm:t>
        <a:bodyPr/>
        <a:lstStyle/>
        <a:p>
          <a:endParaRPr lang="en-US" sz="1600"/>
        </a:p>
      </dgm:t>
    </dgm:pt>
    <dgm:pt modelId="{CC8F624E-9D17-614F-82BB-21C90A755C00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Words</a:t>
          </a:r>
          <a:endParaRPr lang="en-US" sz="1600" dirty="0">
            <a:solidFill>
              <a:srgbClr val="0000FF"/>
            </a:solidFill>
          </a:endParaRPr>
        </a:p>
      </dgm:t>
    </dgm:pt>
    <dgm:pt modelId="{75D8AD7D-D315-5246-B77C-5CAED9946DD6}" type="parTrans" cxnId="{A6DA8986-4AB6-814C-8F14-FE73FCED126D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812D3501-69A4-3045-BD15-6564B5C4FA3B}" type="sibTrans" cxnId="{A6DA8986-4AB6-814C-8F14-FE73FCED126D}">
      <dgm:prSet/>
      <dgm:spPr/>
      <dgm:t>
        <a:bodyPr/>
        <a:lstStyle/>
        <a:p>
          <a:endParaRPr lang="en-US" sz="1600"/>
        </a:p>
      </dgm:t>
    </dgm:pt>
    <dgm:pt modelId="{77791F6E-BEE6-AE48-B0DB-13F40D6AA14C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</a:t>
          </a:r>
          <a:endParaRPr lang="en-US" sz="1600" dirty="0">
            <a:solidFill>
              <a:srgbClr val="0000FF"/>
            </a:solidFill>
          </a:endParaRPr>
        </a:p>
      </dgm:t>
    </dgm:pt>
    <dgm:pt modelId="{EF4D584F-B627-5A45-8EE8-4254160CFA71}" type="parTrans" cxnId="{422B24EA-E8B4-0548-9F85-5B1C43B5F79F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E8600CAB-BAE7-CE4B-9554-C317E1748A6A}" type="sibTrans" cxnId="{422B24EA-E8B4-0548-9F85-5B1C43B5F79F}">
      <dgm:prSet/>
      <dgm:spPr/>
      <dgm:t>
        <a:bodyPr/>
        <a:lstStyle/>
        <a:p>
          <a:endParaRPr lang="en-US" sz="1600"/>
        </a:p>
      </dgm:t>
    </dgm:pt>
    <dgm:pt modelId="{DB5A6C0A-7340-F94B-9AE3-20348235909F}">
      <dgm:prSet phldrT="[Text]" custT="1"/>
      <dgm:spPr>
        <a:effectLst/>
      </dgm:spPr>
      <dgm:t>
        <a:bodyPr/>
        <a:lstStyle/>
        <a:p>
          <a:r>
            <a:rPr lang="en-US" sz="1600" dirty="0" err="1" smtClean="0">
              <a:solidFill>
                <a:srgbClr val="0000FF"/>
              </a:solidFill>
            </a:rPr>
            <a:t>ashley</a:t>
          </a:r>
          <a:endParaRPr lang="en-US" sz="1600" dirty="0">
            <a:solidFill>
              <a:srgbClr val="0000FF"/>
            </a:solidFill>
          </a:endParaRPr>
        </a:p>
      </dgm:t>
    </dgm:pt>
    <dgm:pt modelId="{B46EDCEE-433D-1842-BD4F-AF3581E00CEB}" type="parTrans" cxnId="{14E2D2D4-A570-C34E-8D4A-D6BBFA15809E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FAE8E9F9-3E09-B348-88CB-38C4DFB1DF05}" type="sibTrans" cxnId="{14E2D2D4-A570-C34E-8D4A-D6BBFA15809E}">
      <dgm:prSet/>
      <dgm:spPr/>
      <dgm:t>
        <a:bodyPr/>
        <a:lstStyle/>
        <a:p>
          <a:endParaRPr lang="en-US" sz="1600"/>
        </a:p>
      </dgm:t>
    </dgm:pt>
    <dgm:pt modelId="{46FD66ED-8BB2-CC4A-BF72-4A30BE3A212A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Words</a:t>
          </a:r>
          <a:endParaRPr lang="en-US" sz="1600" dirty="0">
            <a:solidFill>
              <a:srgbClr val="0000FF"/>
            </a:solidFill>
          </a:endParaRPr>
        </a:p>
      </dgm:t>
    </dgm:pt>
    <dgm:pt modelId="{3A8F9DAE-96AD-F341-8D21-F432295DCD08}" type="parTrans" cxnId="{FD652453-1111-E242-B47D-FA27627DB3B4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6F0476E4-4E52-3C4F-8DE3-9DE807842A47}" type="sibTrans" cxnId="{FD652453-1111-E242-B47D-FA27627DB3B4}">
      <dgm:prSet/>
      <dgm:spPr/>
      <dgm:t>
        <a:bodyPr/>
        <a:lstStyle/>
        <a:p>
          <a:endParaRPr lang="en-US" sz="1600"/>
        </a:p>
      </dgm:t>
    </dgm:pt>
    <dgm:pt modelId="{63D18CC6-C4D9-DF49-8661-6A20BC8420D1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0000FF"/>
              </a:solidFill>
            </a:rPr>
            <a:t>Word</a:t>
          </a:r>
          <a:endParaRPr lang="en-US" sz="1600" dirty="0">
            <a:solidFill>
              <a:srgbClr val="0000FF"/>
            </a:solidFill>
          </a:endParaRPr>
        </a:p>
      </dgm:t>
    </dgm:pt>
    <dgm:pt modelId="{2DEA7A8B-B616-2E46-9A70-CC83AF5A01F1}" type="parTrans" cxnId="{67D4958D-5858-9E41-A77B-E866ED538672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D52A987D-3A60-CF40-ABF1-CC89E4D9B5C2}" type="sibTrans" cxnId="{67D4958D-5858-9E41-A77B-E866ED538672}">
      <dgm:prSet/>
      <dgm:spPr/>
      <dgm:t>
        <a:bodyPr/>
        <a:lstStyle/>
        <a:p>
          <a:endParaRPr lang="en-US" sz="1600"/>
        </a:p>
      </dgm:t>
    </dgm:pt>
    <dgm:pt modelId="{27A9BB9E-37F6-DB41-A5AC-9A23AA140FF8}">
      <dgm:prSet phldrT="[Text]" custT="1"/>
      <dgm:spPr>
        <a:effectLst/>
      </dgm:spPr>
      <dgm:t>
        <a:bodyPr/>
        <a:lstStyle/>
        <a:p>
          <a:r>
            <a:rPr lang="en-US" sz="1600" dirty="0" err="1" smtClean="0">
              <a:solidFill>
                <a:srgbClr val="0000FF"/>
              </a:solidFill>
            </a:rPr>
            <a:t>zelen</a:t>
          </a:r>
          <a:endParaRPr lang="en-US" sz="1600" dirty="0">
            <a:solidFill>
              <a:srgbClr val="0000FF"/>
            </a:solidFill>
          </a:endParaRPr>
        </a:p>
      </dgm:t>
    </dgm:pt>
    <dgm:pt modelId="{1EC1E6AF-B51D-0A4E-9EF1-CDC6DCECF5E8}" type="parTrans" cxnId="{EF552CE0-D6A6-1746-A905-8920522F123C}">
      <dgm:prSet/>
      <dgm:spPr>
        <a:effectLst/>
      </dgm:spPr>
      <dgm:t>
        <a:bodyPr/>
        <a:lstStyle/>
        <a:p>
          <a:endParaRPr lang="en-US" sz="1600">
            <a:solidFill>
              <a:srgbClr val="0000FF"/>
            </a:solidFill>
          </a:endParaRPr>
        </a:p>
      </dgm:t>
    </dgm:pt>
    <dgm:pt modelId="{0E5791C7-3152-964B-A3FE-E0D89360E594}" type="sibTrans" cxnId="{EF552CE0-D6A6-1746-A905-8920522F123C}">
      <dgm:prSet/>
      <dgm:spPr/>
      <dgm:t>
        <a:bodyPr/>
        <a:lstStyle/>
        <a:p>
          <a:endParaRPr lang="en-US" sz="1600"/>
        </a:p>
      </dgm:t>
    </dgm:pt>
    <dgm:pt modelId="{38F63459-ED91-4E43-85F8-41FB7A530D5D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Product</a:t>
          </a:r>
          <a:endParaRPr lang="en-US" sz="1600" dirty="0">
            <a:solidFill>
              <a:srgbClr val="FF0000"/>
            </a:solidFill>
          </a:endParaRPr>
        </a:p>
      </dgm:t>
    </dgm:pt>
    <dgm:pt modelId="{4927BC6E-DE3D-AE41-8182-99D1DDDEDD8F}" type="parTrans" cxnId="{DA174F7F-C52D-DB48-991A-03E7450A4839}">
      <dgm:prSet/>
      <dgm:spPr>
        <a:effectLst/>
      </dgm:spPr>
      <dgm:t>
        <a:bodyPr/>
        <a:lstStyle/>
        <a:p>
          <a:endParaRPr lang="en-US" sz="1600"/>
        </a:p>
      </dgm:t>
    </dgm:pt>
    <dgm:pt modelId="{978A6850-096E-6049-BA76-AD2E8F66EE62}" type="sibTrans" cxnId="{DA174F7F-C52D-DB48-991A-03E7450A4839}">
      <dgm:prSet/>
      <dgm:spPr/>
      <dgm:t>
        <a:bodyPr/>
        <a:lstStyle/>
        <a:p>
          <a:endParaRPr lang="en-US" sz="1600"/>
        </a:p>
      </dgm:t>
    </dgm:pt>
    <dgm:pt modelId="{AE7BFC33-4501-FB45-BC19-DA4A52345914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Words</a:t>
          </a:r>
          <a:endParaRPr lang="en-US" sz="1600" dirty="0">
            <a:solidFill>
              <a:srgbClr val="FF0000"/>
            </a:solidFill>
          </a:endParaRPr>
        </a:p>
      </dgm:t>
    </dgm:pt>
    <dgm:pt modelId="{171AD94F-FE79-0D4A-B520-B27873626997}" type="parTrans" cxnId="{E33E5D45-DE16-2949-8EB6-62420843438C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FC7286E5-E6AC-5740-9D48-A0CC0DE2872A}" type="sibTrans" cxnId="{E33E5D45-DE16-2949-8EB6-62420843438C}">
      <dgm:prSet/>
      <dgm:spPr/>
      <dgm:t>
        <a:bodyPr/>
        <a:lstStyle/>
        <a:p>
          <a:endParaRPr lang="en-US" sz="1600"/>
        </a:p>
      </dgm:t>
    </dgm:pt>
    <dgm:pt modelId="{AD19B070-67EE-DE48-988E-D1BE4B0721AE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</a:t>
          </a:r>
          <a:endParaRPr lang="en-US" sz="1600" dirty="0">
            <a:solidFill>
              <a:srgbClr val="FF0000"/>
            </a:solidFill>
          </a:endParaRPr>
        </a:p>
      </dgm:t>
    </dgm:pt>
    <dgm:pt modelId="{E8EDF59B-39E2-824B-8498-73A797008589}" type="parTrans" cxnId="{948CDB33-CC00-FC4A-8566-F8B3041AB311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C601F055-535B-D846-8B50-2BF789280CEF}" type="sibTrans" cxnId="{948CDB33-CC00-FC4A-8566-F8B3041AB311}">
      <dgm:prSet/>
      <dgm:spPr/>
      <dgm:t>
        <a:bodyPr/>
        <a:lstStyle/>
        <a:p>
          <a:endParaRPr lang="en-US" sz="1600"/>
        </a:p>
      </dgm:t>
    </dgm:pt>
    <dgm:pt modelId="{BB3C8F24-4834-D44E-967A-A0F8BB2C53A2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drawer</a:t>
          </a:r>
          <a:endParaRPr lang="en-US" sz="1600" dirty="0">
            <a:solidFill>
              <a:srgbClr val="FF0000"/>
            </a:solidFill>
          </a:endParaRPr>
        </a:p>
      </dgm:t>
    </dgm:pt>
    <dgm:pt modelId="{B941E30C-F493-4341-B705-4218F50CFEEF}" type="parTrans" cxnId="{E583C39E-3BA4-5D4F-8114-4573E443F923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E5615914-20E8-ED44-921D-0254BE5B3D3A}" type="sibTrans" cxnId="{E583C39E-3BA4-5D4F-8114-4573E443F923}">
      <dgm:prSet/>
      <dgm:spPr/>
      <dgm:t>
        <a:bodyPr/>
        <a:lstStyle/>
        <a:p>
          <a:endParaRPr lang="en-US" sz="1600"/>
        </a:p>
      </dgm:t>
    </dgm:pt>
    <dgm:pt modelId="{3D4C0EC1-0871-E249-9913-F2F69955EAA5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Words</a:t>
          </a:r>
          <a:endParaRPr lang="en-US" sz="1600" dirty="0">
            <a:solidFill>
              <a:srgbClr val="FF0000"/>
            </a:solidFill>
          </a:endParaRPr>
        </a:p>
      </dgm:t>
    </dgm:pt>
    <dgm:pt modelId="{DCC61145-3758-D542-AAAF-100CF5C42E57}" type="parTrans" cxnId="{42464CB1-AA4F-9746-9C65-8A73D3ACF6B8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75D49434-109C-1045-89CD-77DA32001253}" type="sibTrans" cxnId="{42464CB1-AA4F-9746-9C65-8A73D3ACF6B8}">
      <dgm:prSet/>
      <dgm:spPr/>
      <dgm:t>
        <a:bodyPr/>
        <a:lstStyle/>
        <a:p>
          <a:endParaRPr lang="en-US" sz="1600"/>
        </a:p>
      </dgm:t>
    </dgm:pt>
    <dgm:pt modelId="{E8A00453-040D-7D4C-B1DC-BF666FC7D798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Word</a:t>
          </a:r>
          <a:endParaRPr lang="en-US" sz="1600" dirty="0">
            <a:solidFill>
              <a:srgbClr val="FF0000"/>
            </a:solidFill>
          </a:endParaRPr>
        </a:p>
      </dgm:t>
    </dgm:pt>
    <dgm:pt modelId="{A0C9AE8B-8595-A847-87FE-915AB26CDFDB}" type="parTrans" cxnId="{954D0BED-E926-8D41-A4FB-54A7D66FC283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5A6AC159-3954-5141-B0BE-5CC6FECE1C69}" type="sibTrans" cxnId="{954D0BED-E926-8D41-A4FB-54A7D66FC283}">
      <dgm:prSet/>
      <dgm:spPr/>
      <dgm:t>
        <a:bodyPr/>
        <a:lstStyle/>
        <a:p>
          <a:endParaRPr lang="en-US" sz="1600"/>
        </a:p>
      </dgm:t>
    </dgm:pt>
    <dgm:pt modelId="{3819605F-D350-FC4E-9D90-99053B388BFC}">
      <dgm:prSet phldrT="[Text]" custT="1"/>
      <dgm:spPr>
        <a:effectLst/>
      </dgm:spPr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chest</a:t>
          </a:r>
          <a:endParaRPr lang="en-US" sz="1600" dirty="0">
            <a:solidFill>
              <a:srgbClr val="FF0000"/>
            </a:solidFill>
          </a:endParaRPr>
        </a:p>
      </dgm:t>
    </dgm:pt>
    <dgm:pt modelId="{0DD6CEA6-6A02-004C-BD71-BDC5BD3F1B87}" type="parTrans" cxnId="{47250F36-CE89-BF43-B72C-DF5CA84E86F0}">
      <dgm:prSet/>
      <dgm:spPr>
        <a:effectLst/>
      </dgm:spPr>
      <dgm:t>
        <a:bodyPr/>
        <a:lstStyle/>
        <a:p>
          <a:endParaRPr lang="en-US" sz="1600">
            <a:solidFill>
              <a:srgbClr val="FF0000"/>
            </a:solidFill>
          </a:endParaRPr>
        </a:p>
      </dgm:t>
    </dgm:pt>
    <dgm:pt modelId="{A541A1ED-7667-A347-8EC2-3A7AE77B8D16}" type="sibTrans" cxnId="{47250F36-CE89-BF43-B72C-DF5CA84E86F0}">
      <dgm:prSet/>
      <dgm:spPr/>
      <dgm:t>
        <a:bodyPr/>
        <a:lstStyle/>
        <a:p>
          <a:endParaRPr lang="en-US" sz="1600"/>
        </a:p>
      </dgm:t>
    </dgm:pt>
    <dgm:pt modelId="{A2CC11D0-32A4-49A0-A0F9-21850FF80E20}" type="pres">
      <dgm:prSet presAssocID="{9EFAFD96-3601-4F17-BB82-DBBBA6C512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E98858-F163-40F5-A7ED-79E914998534}" type="pres">
      <dgm:prSet presAssocID="{19599602-9E94-449B-AE02-46C30491E28C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F63D4A7C-78F8-42F2-A49B-46DECAC50F58}" type="pres">
      <dgm:prSet presAssocID="{19599602-9E94-449B-AE02-46C30491E28C}" presName="rootComposite1" presStyleCnt="0"/>
      <dgm:spPr/>
      <dgm:t>
        <a:bodyPr/>
        <a:lstStyle/>
        <a:p>
          <a:endParaRPr lang="en-US"/>
        </a:p>
      </dgm:t>
    </dgm:pt>
    <dgm:pt modelId="{C04317EB-13A6-47B2-89A6-060A1309C0FD}" type="pres">
      <dgm:prSet presAssocID="{19599602-9E94-449B-AE02-46C30491E28C}" presName="rootText1" presStyleLbl="node0" presStyleIdx="0" presStyleCnt="1" custScaleX="2010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77120-C368-49C1-825E-F928EF49152A}" type="pres">
      <dgm:prSet presAssocID="{19599602-9E94-449B-AE02-46C30491E2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F72071-BAE7-489C-89B5-21C5D7B7C1F2}" type="pres">
      <dgm:prSet presAssocID="{19599602-9E94-449B-AE02-46C30491E28C}" presName="hierChild2" presStyleCnt="0"/>
      <dgm:spPr/>
      <dgm:t>
        <a:bodyPr/>
        <a:lstStyle/>
        <a:p>
          <a:endParaRPr lang="en-US"/>
        </a:p>
      </dgm:t>
    </dgm:pt>
    <dgm:pt modelId="{6026C85A-5C1F-764A-A14D-FF1812B856AD}" type="pres">
      <dgm:prSet presAssocID="{E535FECF-F51C-8A4B-A2E1-E6AE64F6A56A}" presName="Name35" presStyleLbl="parChTrans1D2" presStyleIdx="0" presStyleCnt="2"/>
      <dgm:spPr/>
      <dgm:t>
        <a:bodyPr/>
        <a:lstStyle/>
        <a:p>
          <a:endParaRPr lang="en-US"/>
        </a:p>
      </dgm:t>
    </dgm:pt>
    <dgm:pt modelId="{55682F7F-A903-D64D-A180-E79FE1020C73}" type="pres">
      <dgm:prSet presAssocID="{8487A329-A54A-D947-B8D1-2404975A2CE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33FAB0E-D02F-A549-A76F-376A21AF6750}" type="pres">
      <dgm:prSet presAssocID="{8487A329-A54A-D947-B8D1-2404975A2CEF}" presName="rootComposite" presStyleCnt="0"/>
      <dgm:spPr/>
      <dgm:t>
        <a:bodyPr/>
        <a:lstStyle/>
        <a:p>
          <a:endParaRPr lang="en-US"/>
        </a:p>
      </dgm:t>
    </dgm:pt>
    <dgm:pt modelId="{F8EA49E9-58C2-7A41-BC2D-AC928FC619ED}" type="pres">
      <dgm:prSet presAssocID="{8487A329-A54A-D947-B8D1-2404975A2CEF}" presName="rootText" presStyleLbl="node2" presStyleIdx="0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DB390-BCC4-8C4B-87FE-C5737D2621B5}" type="pres">
      <dgm:prSet presAssocID="{8487A329-A54A-D947-B8D1-2404975A2CEF}" presName="rootConnector" presStyleLbl="node2" presStyleIdx="0" presStyleCnt="2"/>
      <dgm:spPr/>
      <dgm:t>
        <a:bodyPr/>
        <a:lstStyle/>
        <a:p>
          <a:endParaRPr lang="en-US"/>
        </a:p>
      </dgm:t>
    </dgm:pt>
    <dgm:pt modelId="{55134D70-9CCA-9441-8621-DE43B6F91D6E}" type="pres">
      <dgm:prSet presAssocID="{8487A329-A54A-D947-B8D1-2404975A2CEF}" presName="hierChild4" presStyleCnt="0"/>
      <dgm:spPr/>
      <dgm:t>
        <a:bodyPr/>
        <a:lstStyle/>
        <a:p>
          <a:endParaRPr lang="en-US"/>
        </a:p>
      </dgm:t>
    </dgm:pt>
    <dgm:pt modelId="{08E8BEC2-AE78-FB48-AEBB-7DCB5AFA8690}" type="pres">
      <dgm:prSet presAssocID="{75D8AD7D-D315-5246-B77C-5CAED9946DD6}" presName="Name35" presStyleLbl="parChTrans1D3" presStyleIdx="0" presStyleCnt="2"/>
      <dgm:spPr/>
      <dgm:t>
        <a:bodyPr/>
        <a:lstStyle/>
        <a:p>
          <a:endParaRPr lang="en-US"/>
        </a:p>
      </dgm:t>
    </dgm:pt>
    <dgm:pt modelId="{98E0F493-A8CD-EF4C-A920-180BA2341DAE}" type="pres">
      <dgm:prSet presAssocID="{CC8F624E-9D17-614F-82BB-21C90A755C00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CEA4E991-037D-D44E-A811-B0DE82C14D01}" type="pres">
      <dgm:prSet presAssocID="{CC8F624E-9D17-614F-82BB-21C90A755C00}" presName="rootComposite" presStyleCnt="0"/>
      <dgm:spPr/>
      <dgm:t>
        <a:bodyPr/>
        <a:lstStyle/>
        <a:p>
          <a:endParaRPr lang="en-US"/>
        </a:p>
      </dgm:t>
    </dgm:pt>
    <dgm:pt modelId="{E64C8E9C-552D-2945-BEB8-7B4D9EDCF684}" type="pres">
      <dgm:prSet presAssocID="{CC8F624E-9D17-614F-82BB-21C90A755C00}" presName="rootText" presStyleLbl="node3" presStyleIdx="0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282E7-BC79-844D-9472-A3BA08BF6DCA}" type="pres">
      <dgm:prSet presAssocID="{CC8F624E-9D17-614F-82BB-21C90A755C00}" presName="rootConnector" presStyleLbl="node3" presStyleIdx="0" presStyleCnt="2"/>
      <dgm:spPr/>
      <dgm:t>
        <a:bodyPr/>
        <a:lstStyle/>
        <a:p>
          <a:endParaRPr lang="en-US"/>
        </a:p>
      </dgm:t>
    </dgm:pt>
    <dgm:pt modelId="{842CB427-7F24-A448-AB0C-F4FD74FABC79}" type="pres">
      <dgm:prSet presAssocID="{CC8F624E-9D17-614F-82BB-21C90A755C00}" presName="hierChild4" presStyleCnt="0"/>
      <dgm:spPr/>
      <dgm:t>
        <a:bodyPr/>
        <a:lstStyle/>
        <a:p>
          <a:endParaRPr lang="en-US"/>
        </a:p>
      </dgm:t>
    </dgm:pt>
    <dgm:pt modelId="{77B71D45-BA83-9A41-833A-C2FCF47F4FFD}" type="pres">
      <dgm:prSet presAssocID="{EF4D584F-B627-5A45-8EE8-4254160CFA71}" presName="Name35" presStyleLbl="parChTrans1D4" presStyleIdx="0" presStyleCnt="10"/>
      <dgm:spPr/>
      <dgm:t>
        <a:bodyPr/>
        <a:lstStyle/>
        <a:p>
          <a:endParaRPr lang="en-US"/>
        </a:p>
      </dgm:t>
    </dgm:pt>
    <dgm:pt modelId="{6D4FD2B0-0EE1-6641-9924-CF12037577B5}" type="pres">
      <dgm:prSet presAssocID="{77791F6E-BEE6-AE48-B0DB-13F40D6AA14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0C9686D-E5D2-724C-B879-822DB377CD29}" type="pres">
      <dgm:prSet presAssocID="{77791F6E-BEE6-AE48-B0DB-13F40D6AA14C}" presName="rootComposite" presStyleCnt="0"/>
      <dgm:spPr/>
      <dgm:t>
        <a:bodyPr/>
        <a:lstStyle/>
        <a:p>
          <a:endParaRPr lang="en-US"/>
        </a:p>
      </dgm:t>
    </dgm:pt>
    <dgm:pt modelId="{7BBDA71C-48EC-1C47-8220-7B572D5E51FC}" type="pres">
      <dgm:prSet presAssocID="{77791F6E-BEE6-AE48-B0DB-13F40D6AA14C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6CBCEC-426F-5C40-A640-373C70721214}" type="pres">
      <dgm:prSet presAssocID="{77791F6E-BEE6-AE48-B0DB-13F40D6AA14C}" presName="rootConnector" presStyleLbl="node4" presStyleIdx="0" presStyleCnt="10"/>
      <dgm:spPr/>
      <dgm:t>
        <a:bodyPr/>
        <a:lstStyle/>
        <a:p>
          <a:endParaRPr lang="en-US"/>
        </a:p>
      </dgm:t>
    </dgm:pt>
    <dgm:pt modelId="{6F1B6B61-A865-7A43-8E68-3AD8C25496FA}" type="pres">
      <dgm:prSet presAssocID="{77791F6E-BEE6-AE48-B0DB-13F40D6AA14C}" presName="hierChild4" presStyleCnt="0"/>
      <dgm:spPr/>
      <dgm:t>
        <a:bodyPr/>
        <a:lstStyle/>
        <a:p>
          <a:endParaRPr lang="en-US"/>
        </a:p>
      </dgm:t>
    </dgm:pt>
    <dgm:pt modelId="{D5E4B9C3-AACC-044C-BFA5-BFBCBFA351F6}" type="pres">
      <dgm:prSet presAssocID="{B46EDCEE-433D-1842-BD4F-AF3581E00CEB}" presName="Name35" presStyleLbl="parChTrans1D4" presStyleIdx="1" presStyleCnt="10"/>
      <dgm:spPr/>
      <dgm:t>
        <a:bodyPr/>
        <a:lstStyle/>
        <a:p>
          <a:endParaRPr lang="en-US"/>
        </a:p>
      </dgm:t>
    </dgm:pt>
    <dgm:pt modelId="{5BF69B2C-23F3-E04C-8F8C-BBCF9D2C1916}" type="pres">
      <dgm:prSet presAssocID="{DB5A6C0A-7340-F94B-9AE3-20348235909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62051CBD-9CB4-4343-AC0C-1D060115674D}" type="pres">
      <dgm:prSet presAssocID="{DB5A6C0A-7340-F94B-9AE3-20348235909F}" presName="rootComposite" presStyleCnt="0"/>
      <dgm:spPr/>
      <dgm:t>
        <a:bodyPr/>
        <a:lstStyle/>
        <a:p>
          <a:endParaRPr lang="en-US"/>
        </a:p>
      </dgm:t>
    </dgm:pt>
    <dgm:pt modelId="{2F1D92C7-53FD-2244-8B4D-B5C616C9E68E}" type="pres">
      <dgm:prSet presAssocID="{DB5A6C0A-7340-F94B-9AE3-20348235909F}" presName="rootText" presStyleLbl="node4" presStyleIdx="1" presStyleCnt="10" custScaleX="127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FB22E-6F09-3A45-A883-6F5F57CD019D}" type="pres">
      <dgm:prSet presAssocID="{DB5A6C0A-7340-F94B-9AE3-20348235909F}" presName="rootConnector" presStyleLbl="node4" presStyleIdx="1" presStyleCnt="10"/>
      <dgm:spPr/>
      <dgm:t>
        <a:bodyPr/>
        <a:lstStyle/>
        <a:p>
          <a:endParaRPr lang="en-US"/>
        </a:p>
      </dgm:t>
    </dgm:pt>
    <dgm:pt modelId="{5D35E214-1D54-B446-B78A-A9F27981E71F}" type="pres">
      <dgm:prSet presAssocID="{DB5A6C0A-7340-F94B-9AE3-20348235909F}" presName="hierChild4" presStyleCnt="0"/>
      <dgm:spPr/>
      <dgm:t>
        <a:bodyPr/>
        <a:lstStyle/>
        <a:p>
          <a:endParaRPr lang="en-US"/>
        </a:p>
      </dgm:t>
    </dgm:pt>
    <dgm:pt modelId="{075BB97A-0B05-084B-A952-B141087D61C7}" type="pres">
      <dgm:prSet presAssocID="{DB5A6C0A-7340-F94B-9AE3-20348235909F}" presName="hierChild5" presStyleCnt="0"/>
      <dgm:spPr/>
      <dgm:t>
        <a:bodyPr/>
        <a:lstStyle/>
        <a:p>
          <a:endParaRPr lang="en-US"/>
        </a:p>
      </dgm:t>
    </dgm:pt>
    <dgm:pt modelId="{9747862A-09F8-4243-8E1C-44285C218298}" type="pres">
      <dgm:prSet presAssocID="{77791F6E-BEE6-AE48-B0DB-13F40D6AA14C}" presName="hierChild5" presStyleCnt="0"/>
      <dgm:spPr/>
      <dgm:t>
        <a:bodyPr/>
        <a:lstStyle/>
        <a:p>
          <a:endParaRPr lang="en-US"/>
        </a:p>
      </dgm:t>
    </dgm:pt>
    <dgm:pt modelId="{851C04CD-E663-7145-A242-666D7CB23DB0}" type="pres">
      <dgm:prSet presAssocID="{3A8F9DAE-96AD-F341-8D21-F432295DCD08}" presName="Name35" presStyleLbl="parChTrans1D4" presStyleIdx="2" presStyleCnt="10"/>
      <dgm:spPr/>
      <dgm:t>
        <a:bodyPr/>
        <a:lstStyle/>
        <a:p>
          <a:endParaRPr lang="en-US"/>
        </a:p>
      </dgm:t>
    </dgm:pt>
    <dgm:pt modelId="{C985143D-4A99-FF4A-8891-1A5AE663D673}" type="pres">
      <dgm:prSet presAssocID="{46FD66ED-8BB2-CC4A-BF72-4A30BE3A212A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26B45CFD-F6BA-3246-9223-4F56F8176BD8}" type="pres">
      <dgm:prSet presAssocID="{46FD66ED-8BB2-CC4A-BF72-4A30BE3A212A}" presName="rootComposite" presStyleCnt="0"/>
      <dgm:spPr/>
      <dgm:t>
        <a:bodyPr/>
        <a:lstStyle/>
        <a:p>
          <a:endParaRPr lang="en-US"/>
        </a:p>
      </dgm:t>
    </dgm:pt>
    <dgm:pt modelId="{3D851E83-11C8-334D-A00A-2A6EA8E5F7A4}" type="pres">
      <dgm:prSet presAssocID="{46FD66ED-8BB2-CC4A-BF72-4A30BE3A212A}" presName="rootText" presStyleLbl="node4" presStyleIdx="2" presStyleCnt="10" custScaleX="111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6B6CA-262C-AF4C-B415-3158D70DDBFF}" type="pres">
      <dgm:prSet presAssocID="{46FD66ED-8BB2-CC4A-BF72-4A30BE3A212A}" presName="rootConnector" presStyleLbl="node4" presStyleIdx="2" presStyleCnt="10"/>
      <dgm:spPr/>
      <dgm:t>
        <a:bodyPr/>
        <a:lstStyle/>
        <a:p>
          <a:endParaRPr lang="en-US"/>
        </a:p>
      </dgm:t>
    </dgm:pt>
    <dgm:pt modelId="{96827E8C-31AA-2944-B47E-D785869F8234}" type="pres">
      <dgm:prSet presAssocID="{46FD66ED-8BB2-CC4A-BF72-4A30BE3A212A}" presName="hierChild4" presStyleCnt="0"/>
      <dgm:spPr/>
      <dgm:t>
        <a:bodyPr/>
        <a:lstStyle/>
        <a:p>
          <a:endParaRPr lang="en-US"/>
        </a:p>
      </dgm:t>
    </dgm:pt>
    <dgm:pt modelId="{8109C374-DC24-4744-A3C7-01F06DE22CC3}" type="pres">
      <dgm:prSet presAssocID="{2DEA7A8B-B616-2E46-9A70-CC83AF5A01F1}" presName="Name35" presStyleLbl="parChTrans1D4" presStyleIdx="3" presStyleCnt="10"/>
      <dgm:spPr/>
      <dgm:t>
        <a:bodyPr/>
        <a:lstStyle/>
        <a:p>
          <a:endParaRPr lang="en-US"/>
        </a:p>
      </dgm:t>
    </dgm:pt>
    <dgm:pt modelId="{82A2FDA8-9ED9-6944-BD8D-7C7B3E6FFED4}" type="pres">
      <dgm:prSet presAssocID="{63D18CC6-C4D9-DF49-8661-6A20BC8420D1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84B5D87A-90C8-2649-AE4B-777EDD1218B2}" type="pres">
      <dgm:prSet presAssocID="{63D18CC6-C4D9-DF49-8661-6A20BC8420D1}" presName="rootComposite" presStyleCnt="0"/>
      <dgm:spPr/>
      <dgm:t>
        <a:bodyPr/>
        <a:lstStyle/>
        <a:p>
          <a:endParaRPr lang="en-US"/>
        </a:p>
      </dgm:t>
    </dgm:pt>
    <dgm:pt modelId="{D2B5A112-D9A8-B441-826A-BC6DC02E57C5}" type="pres">
      <dgm:prSet presAssocID="{63D18CC6-C4D9-DF49-8661-6A20BC8420D1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70BA3-3A6F-AF42-B2BA-507287170772}" type="pres">
      <dgm:prSet presAssocID="{63D18CC6-C4D9-DF49-8661-6A20BC8420D1}" presName="rootConnector" presStyleLbl="node4" presStyleIdx="3" presStyleCnt="10"/>
      <dgm:spPr/>
      <dgm:t>
        <a:bodyPr/>
        <a:lstStyle/>
        <a:p>
          <a:endParaRPr lang="en-US"/>
        </a:p>
      </dgm:t>
    </dgm:pt>
    <dgm:pt modelId="{9ACCAE58-2283-5A4D-8ECC-31D847A759AB}" type="pres">
      <dgm:prSet presAssocID="{63D18CC6-C4D9-DF49-8661-6A20BC8420D1}" presName="hierChild4" presStyleCnt="0"/>
      <dgm:spPr/>
      <dgm:t>
        <a:bodyPr/>
        <a:lstStyle/>
        <a:p>
          <a:endParaRPr lang="en-US"/>
        </a:p>
      </dgm:t>
    </dgm:pt>
    <dgm:pt modelId="{9FADCBE4-6BA1-5E47-8D64-10222B6CF1F0}" type="pres">
      <dgm:prSet presAssocID="{1EC1E6AF-B51D-0A4E-9EF1-CDC6DCECF5E8}" presName="Name35" presStyleLbl="parChTrans1D4" presStyleIdx="4" presStyleCnt="10"/>
      <dgm:spPr/>
      <dgm:t>
        <a:bodyPr/>
        <a:lstStyle/>
        <a:p>
          <a:endParaRPr lang="en-US"/>
        </a:p>
      </dgm:t>
    </dgm:pt>
    <dgm:pt modelId="{628CE879-6EB5-6243-AB12-029DC6C0C5F8}" type="pres">
      <dgm:prSet presAssocID="{27A9BB9E-37F6-DB41-A5AC-9A23AA140FF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9816F2E-A114-B349-A72E-A100A1310DF8}" type="pres">
      <dgm:prSet presAssocID="{27A9BB9E-37F6-DB41-A5AC-9A23AA140FF8}" presName="rootComposite" presStyleCnt="0"/>
      <dgm:spPr/>
      <dgm:t>
        <a:bodyPr/>
        <a:lstStyle/>
        <a:p>
          <a:endParaRPr lang="en-US"/>
        </a:p>
      </dgm:t>
    </dgm:pt>
    <dgm:pt modelId="{CBC2ADF9-63A2-FC48-A837-F2DBD125E79A}" type="pres">
      <dgm:prSet presAssocID="{27A9BB9E-37F6-DB41-A5AC-9A23AA140FF8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9F87B8-BA54-934C-A691-040EE286BB55}" type="pres">
      <dgm:prSet presAssocID="{27A9BB9E-37F6-DB41-A5AC-9A23AA140FF8}" presName="rootConnector" presStyleLbl="node4" presStyleIdx="4" presStyleCnt="10"/>
      <dgm:spPr/>
      <dgm:t>
        <a:bodyPr/>
        <a:lstStyle/>
        <a:p>
          <a:endParaRPr lang="en-US"/>
        </a:p>
      </dgm:t>
    </dgm:pt>
    <dgm:pt modelId="{908E7D6F-07AE-A144-B30B-FEAE0B666D76}" type="pres">
      <dgm:prSet presAssocID="{27A9BB9E-37F6-DB41-A5AC-9A23AA140FF8}" presName="hierChild4" presStyleCnt="0"/>
      <dgm:spPr/>
      <dgm:t>
        <a:bodyPr/>
        <a:lstStyle/>
        <a:p>
          <a:endParaRPr lang="en-US"/>
        </a:p>
      </dgm:t>
    </dgm:pt>
    <dgm:pt modelId="{61E6F70A-34A4-5146-83CE-33DB290A9862}" type="pres">
      <dgm:prSet presAssocID="{27A9BB9E-37F6-DB41-A5AC-9A23AA140FF8}" presName="hierChild5" presStyleCnt="0"/>
      <dgm:spPr/>
      <dgm:t>
        <a:bodyPr/>
        <a:lstStyle/>
        <a:p>
          <a:endParaRPr lang="en-US"/>
        </a:p>
      </dgm:t>
    </dgm:pt>
    <dgm:pt modelId="{4CD2FE8A-F98E-6742-9B59-98926F340AB3}" type="pres">
      <dgm:prSet presAssocID="{63D18CC6-C4D9-DF49-8661-6A20BC8420D1}" presName="hierChild5" presStyleCnt="0"/>
      <dgm:spPr/>
      <dgm:t>
        <a:bodyPr/>
        <a:lstStyle/>
        <a:p>
          <a:endParaRPr lang="en-US"/>
        </a:p>
      </dgm:t>
    </dgm:pt>
    <dgm:pt modelId="{EC406094-32A9-6243-B633-DE02AC720B5B}" type="pres">
      <dgm:prSet presAssocID="{46FD66ED-8BB2-CC4A-BF72-4A30BE3A212A}" presName="hierChild5" presStyleCnt="0"/>
      <dgm:spPr/>
      <dgm:t>
        <a:bodyPr/>
        <a:lstStyle/>
        <a:p>
          <a:endParaRPr lang="en-US"/>
        </a:p>
      </dgm:t>
    </dgm:pt>
    <dgm:pt modelId="{C07E5ED6-8ABC-FE48-80A6-43FC13D20FE2}" type="pres">
      <dgm:prSet presAssocID="{CC8F624E-9D17-614F-82BB-21C90A755C00}" presName="hierChild5" presStyleCnt="0"/>
      <dgm:spPr/>
      <dgm:t>
        <a:bodyPr/>
        <a:lstStyle/>
        <a:p>
          <a:endParaRPr lang="en-US"/>
        </a:p>
      </dgm:t>
    </dgm:pt>
    <dgm:pt modelId="{C2121ED7-51F2-CA4D-A8AD-F85BF8E37D39}" type="pres">
      <dgm:prSet presAssocID="{8487A329-A54A-D947-B8D1-2404975A2CEF}" presName="hierChild5" presStyleCnt="0"/>
      <dgm:spPr/>
      <dgm:t>
        <a:bodyPr/>
        <a:lstStyle/>
        <a:p>
          <a:endParaRPr lang="en-US"/>
        </a:p>
      </dgm:t>
    </dgm:pt>
    <dgm:pt modelId="{7BCD53D2-0AA2-8244-B6BB-291A4EDD1D81}" type="pres">
      <dgm:prSet presAssocID="{4927BC6E-DE3D-AE41-8182-99D1DDDEDD8F}" presName="Name35" presStyleLbl="parChTrans1D2" presStyleIdx="1" presStyleCnt="2"/>
      <dgm:spPr/>
      <dgm:t>
        <a:bodyPr/>
        <a:lstStyle/>
        <a:p>
          <a:endParaRPr lang="en-US"/>
        </a:p>
      </dgm:t>
    </dgm:pt>
    <dgm:pt modelId="{0930D14A-FC6F-F149-A239-C167E5C2DC50}" type="pres">
      <dgm:prSet presAssocID="{38F63459-ED91-4E43-85F8-41FB7A530D5D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F5387EE-6EA4-8945-BCF7-DB838B30C2A0}" type="pres">
      <dgm:prSet presAssocID="{38F63459-ED91-4E43-85F8-41FB7A530D5D}" presName="rootComposite" presStyleCnt="0"/>
      <dgm:spPr/>
      <dgm:t>
        <a:bodyPr/>
        <a:lstStyle/>
        <a:p>
          <a:endParaRPr lang="en-US"/>
        </a:p>
      </dgm:t>
    </dgm:pt>
    <dgm:pt modelId="{98EB1910-AF0E-FF48-A8B0-192DEB11EB3A}" type="pres">
      <dgm:prSet presAssocID="{38F63459-ED91-4E43-85F8-41FB7A530D5D}" presName="rootText" presStyleLbl="node2" presStyleIdx="1" presStyleCnt="2" custScaleX="1617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71524-A2F9-8747-997A-F8BF8381D2F9}" type="pres">
      <dgm:prSet presAssocID="{38F63459-ED91-4E43-85F8-41FB7A530D5D}" presName="rootConnector" presStyleLbl="node2" presStyleIdx="1" presStyleCnt="2"/>
      <dgm:spPr/>
      <dgm:t>
        <a:bodyPr/>
        <a:lstStyle/>
        <a:p>
          <a:endParaRPr lang="en-US"/>
        </a:p>
      </dgm:t>
    </dgm:pt>
    <dgm:pt modelId="{B88E8DE1-2783-A045-B98B-AC1C7DC8E734}" type="pres">
      <dgm:prSet presAssocID="{38F63459-ED91-4E43-85F8-41FB7A530D5D}" presName="hierChild4" presStyleCnt="0"/>
      <dgm:spPr/>
      <dgm:t>
        <a:bodyPr/>
        <a:lstStyle/>
        <a:p>
          <a:endParaRPr lang="en-US"/>
        </a:p>
      </dgm:t>
    </dgm:pt>
    <dgm:pt modelId="{8E26F0CE-4F56-524C-857B-03A6CBDB89A6}" type="pres">
      <dgm:prSet presAssocID="{171AD94F-FE79-0D4A-B520-B27873626997}" presName="Name35" presStyleLbl="parChTrans1D3" presStyleIdx="1" presStyleCnt="2"/>
      <dgm:spPr/>
      <dgm:t>
        <a:bodyPr/>
        <a:lstStyle/>
        <a:p>
          <a:endParaRPr lang="en-US"/>
        </a:p>
      </dgm:t>
    </dgm:pt>
    <dgm:pt modelId="{7A57D30C-8FED-514B-B64B-7FC1A360AD27}" type="pres">
      <dgm:prSet presAssocID="{AE7BFC33-4501-FB45-BC19-DA4A52345914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96C4A9A-7312-6C45-BB39-22EB5F336369}" type="pres">
      <dgm:prSet presAssocID="{AE7BFC33-4501-FB45-BC19-DA4A52345914}" presName="rootComposite" presStyleCnt="0"/>
      <dgm:spPr/>
      <dgm:t>
        <a:bodyPr/>
        <a:lstStyle/>
        <a:p>
          <a:endParaRPr lang="en-US"/>
        </a:p>
      </dgm:t>
    </dgm:pt>
    <dgm:pt modelId="{F6681071-A24F-3747-A82B-1E8B9F230DAA}" type="pres">
      <dgm:prSet presAssocID="{AE7BFC33-4501-FB45-BC19-DA4A52345914}" presName="rootText" presStyleLbl="node3" presStyleIdx="1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22D8C-6FA7-4344-B8B8-AE1B4729B863}" type="pres">
      <dgm:prSet presAssocID="{AE7BFC33-4501-FB45-BC19-DA4A52345914}" presName="rootConnector" presStyleLbl="node3" presStyleIdx="1" presStyleCnt="2"/>
      <dgm:spPr/>
      <dgm:t>
        <a:bodyPr/>
        <a:lstStyle/>
        <a:p>
          <a:endParaRPr lang="en-US"/>
        </a:p>
      </dgm:t>
    </dgm:pt>
    <dgm:pt modelId="{0698CE69-4568-9145-9260-D39EECF3D5B0}" type="pres">
      <dgm:prSet presAssocID="{AE7BFC33-4501-FB45-BC19-DA4A52345914}" presName="hierChild4" presStyleCnt="0"/>
      <dgm:spPr/>
      <dgm:t>
        <a:bodyPr/>
        <a:lstStyle/>
        <a:p>
          <a:endParaRPr lang="en-US"/>
        </a:p>
      </dgm:t>
    </dgm:pt>
    <dgm:pt modelId="{D56B147F-311A-EC47-B0F9-ED93D4058062}" type="pres">
      <dgm:prSet presAssocID="{E8EDF59B-39E2-824B-8498-73A797008589}" presName="Name35" presStyleLbl="parChTrans1D4" presStyleIdx="5" presStyleCnt="10"/>
      <dgm:spPr/>
      <dgm:t>
        <a:bodyPr/>
        <a:lstStyle/>
        <a:p>
          <a:endParaRPr lang="en-US"/>
        </a:p>
      </dgm:t>
    </dgm:pt>
    <dgm:pt modelId="{0701D553-03B4-0041-B63A-7ACDC8C0E2D6}" type="pres">
      <dgm:prSet presAssocID="{AD19B070-67EE-DE48-988E-D1BE4B0721AE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6B0E837-5D80-0140-A124-112912B32FA5}" type="pres">
      <dgm:prSet presAssocID="{AD19B070-67EE-DE48-988E-D1BE4B0721AE}" presName="rootComposite" presStyleCnt="0"/>
      <dgm:spPr/>
      <dgm:t>
        <a:bodyPr/>
        <a:lstStyle/>
        <a:p>
          <a:endParaRPr lang="en-US"/>
        </a:p>
      </dgm:t>
    </dgm:pt>
    <dgm:pt modelId="{17934325-A8D9-5640-805A-CB06B833BDBF}" type="pres">
      <dgm:prSet presAssocID="{AD19B070-67EE-DE48-988E-D1BE4B0721AE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4DC81-E531-0540-BD4F-01DACCDB6DC4}" type="pres">
      <dgm:prSet presAssocID="{AD19B070-67EE-DE48-988E-D1BE4B0721AE}" presName="rootConnector" presStyleLbl="node4" presStyleIdx="5" presStyleCnt="10"/>
      <dgm:spPr/>
      <dgm:t>
        <a:bodyPr/>
        <a:lstStyle/>
        <a:p>
          <a:endParaRPr lang="en-US"/>
        </a:p>
      </dgm:t>
    </dgm:pt>
    <dgm:pt modelId="{CDE023F3-CB13-7846-8BDF-D6AD7CB3BC49}" type="pres">
      <dgm:prSet presAssocID="{AD19B070-67EE-DE48-988E-D1BE4B0721AE}" presName="hierChild4" presStyleCnt="0"/>
      <dgm:spPr/>
      <dgm:t>
        <a:bodyPr/>
        <a:lstStyle/>
        <a:p>
          <a:endParaRPr lang="en-US"/>
        </a:p>
      </dgm:t>
    </dgm:pt>
    <dgm:pt modelId="{4548A156-F855-5C46-A313-C6F61D701AFE}" type="pres">
      <dgm:prSet presAssocID="{B941E30C-F493-4341-B705-4218F50CFEEF}" presName="Name35" presStyleLbl="parChTrans1D4" presStyleIdx="6" presStyleCnt="10"/>
      <dgm:spPr/>
      <dgm:t>
        <a:bodyPr/>
        <a:lstStyle/>
        <a:p>
          <a:endParaRPr lang="en-US"/>
        </a:p>
      </dgm:t>
    </dgm:pt>
    <dgm:pt modelId="{80159A6A-ED28-B445-9E27-9C4C815C4FD6}" type="pres">
      <dgm:prSet presAssocID="{BB3C8F24-4834-D44E-967A-A0F8BB2C53A2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E9FEA6F-A18A-A14D-B96B-958ECAFF7755}" type="pres">
      <dgm:prSet presAssocID="{BB3C8F24-4834-D44E-967A-A0F8BB2C53A2}" presName="rootComposite" presStyleCnt="0"/>
      <dgm:spPr/>
      <dgm:t>
        <a:bodyPr/>
        <a:lstStyle/>
        <a:p>
          <a:endParaRPr lang="en-US"/>
        </a:p>
      </dgm:t>
    </dgm:pt>
    <dgm:pt modelId="{B7A6E7C0-13B8-7F48-8545-4D1E1E35F41E}" type="pres">
      <dgm:prSet presAssocID="{BB3C8F24-4834-D44E-967A-A0F8BB2C53A2}" presName="rootText" presStyleLbl="node4" presStyleIdx="6" presStyleCnt="10" custScaleX="116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92D80-4EB9-D040-9150-E5A6A20C8CF2}" type="pres">
      <dgm:prSet presAssocID="{BB3C8F24-4834-D44E-967A-A0F8BB2C53A2}" presName="rootConnector" presStyleLbl="node4" presStyleIdx="6" presStyleCnt="10"/>
      <dgm:spPr/>
      <dgm:t>
        <a:bodyPr/>
        <a:lstStyle/>
        <a:p>
          <a:endParaRPr lang="en-US"/>
        </a:p>
      </dgm:t>
    </dgm:pt>
    <dgm:pt modelId="{5FC4EDCB-94E4-A348-A00A-8D452BB1EA22}" type="pres">
      <dgm:prSet presAssocID="{BB3C8F24-4834-D44E-967A-A0F8BB2C53A2}" presName="hierChild4" presStyleCnt="0"/>
      <dgm:spPr/>
      <dgm:t>
        <a:bodyPr/>
        <a:lstStyle/>
        <a:p>
          <a:endParaRPr lang="en-US"/>
        </a:p>
      </dgm:t>
    </dgm:pt>
    <dgm:pt modelId="{BD2CB8AB-DD04-E445-BCF4-FA1981AD6BD4}" type="pres">
      <dgm:prSet presAssocID="{BB3C8F24-4834-D44E-967A-A0F8BB2C53A2}" presName="hierChild5" presStyleCnt="0"/>
      <dgm:spPr/>
      <dgm:t>
        <a:bodyPr/>
        <a:lstStyle/>
        <a:p>
          <a:endParaRPr lang="en-US"/>
        </a:p>
      </dgm:t>
    </dgm:pt>
    <dgm:pt modelId="{3A7A187B-25F2-1F43-BE62-32FC206EF119}" type="pres">
      <dgm:prSet presAssocID="{AD19B070-67EE-DE48-988E-D1BE4B0721AE}" presName="hierChild5" presStyleCnt="0"/>
      <dgm:spPr/>
      <dgm:t>
        <a:bodyPr/>
        <a:lstStyle/>
        <a:p>
          <a:endParaRPr lang="en-US"/>
        </a:p>
      </dgm:t>
    </dgm:pt>
    <dgm:pt modelId="{F6D25A22-9DD4-5442-8E91-021D0BBCF274}" type="pres">
      <dgm:prSet presAssocID="{DCC61145-3758-D542-AAAF-100CF5C42E57}" presName="Name35" presStyleLbl="parChTrans1D4" presStyleIdx="7" presStyleCnt="10"/>
      <dgm:spPr/>
      <dgm:t>
        <a:bodyPr/>
        <a:lstStyle/>
        <a:p>
          <a:endParaRPr lang="en-US"/>
        </a:p>
      </dgm:t>
    </dgm:pt>
    <dgm:pt modelId="{37A2B721-54A5-4C4A-88A0-3C1DBD119FC4}" type="pres">
      <dgm:prSet presAssocID="{3D4C0EC1-0871-E249-9913-F2F69955EAA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8986117-0A73-9740-981F-119EA3E89A00}" type="pres">
      <dgm:prSet presAssocID="{3D4C0EC1-0871-E249-9913-F2F69955EAA5}" presName="rootComposite" presStyleCnt="0"/>
      <dgm:spPr/>
      <dgm:t>
        <a:bodyPr/>
        <a:lstStyle/>
        <a:p>
          <a:endParaRPr lang="en-US"/>
        </a:p>
      </dgm:t>
    </dgm:pt>
    <dgm:pt modelId="{36FE540E-13B5-7C42-92D5-0827289C38B1}" type="pres">
      <dgm:prSet presAssocID="{3D4C0EC1-0871-E249-9913-F2F69955EAA5}" presName="rootText" presStyleLbl="node4" presStyleIdx="7" presStyleCnt="10" custScaleX="1129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1C5E9-7042-2741-9EE4-86EC36E2FE58}" type="pres">
      <dgm:prSet presAssocID="{3D4C0EC1-0871-E249-9913-F2F69955EAA5}" presName="rootConnector" presStyleLbl="node4" presStyleIdx="7" presStyleCnt="10"/>
      <dgm:spPr/>
      <dgm:t>
        <a:bodyPr/>
        <a:lstStyle/>
        <a:p>
          <a:endParaRPr lang="en-US"/>
        </a:p>
      </dgm:t>
    </dgm:pt>
    <dgm:pt modelId="{7CD8DDE5-7D03-EA40-9932-C9A3A640951E}" type="pres">
      <dgm:prSet presAssocID="{3D4C0EC1-0871-E249-9913-F2F69955EAA5}" presName="hierChild4" presStyleCnt="0"/>
      <dgm:spPr/>
      <dgm:t>
        <a:bodyPr/>
        <a:lstStyle/>
        <a:p>
          <a:endParaRPr lang="en-US"/>
        </a:p>
      </dgm:t>
    </dgm:pt>
    <dgm:pt modelId="{E42F18C3-C5DA-9E47-BAB8-1018D9318FF0}" type="pres">
      <dgm:prSet presAssocID="{A0C9AE8B-8595-A847-87FE-915AB26CDFDB}" presName="Name35" presStyleLbl="parChTrans1D4" presStyleIdx="8" presStyleCnt="10"/>
      <dgm:spPr/>
      <dgm:t>
        <a:bodyPr/>
        <a:lstStyle/>
        <a:p>
          <a:endParaRPr lang="en-US"/>
        </a:p>
      </dgm:t>
    </dgm:pt>
    <dgm:pt modelId="{3DF74E66-740F-1340-A032-6D6E9525EC40}" type="pres">
      <dgm:prSet presAssocID="{E8A00453-040D-7D4C-B1DC-BF666FC7D79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370343F-97D3-E743-B0C1-46C2508A0293}" type="pres">
      <dgm:prSet presAssocID="{E8A00453-040D-7D4C-B1DC-BF666FC7D798}" presName="rootComposite" presStyleCnt="0"/>
      <dgm:spPr/>
      <dgm:t>
        <a:bodyPr/>
        <a:lstStyle/>
        <a:p>
          <a:endParaRPr lang="en-US"/>
        </a:p>
      </dgm:t>
    </dgm:pt>
    <dgm:pt modelId="{CFDC72E4-790F-F944-9BCE-82612DD9D8F1}" type="pres">
      <dgm:prSet presAssocID="{E8A00453-040D-7D4C-B1DC-BF666FC7D798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1CC8C-6CD0-8844-A014-780CF5860B86}" type="pres">
      <dgm:prSet presAssocID="{E8A00453-040D-7D4C-B1DC-BF666FC7D798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633E87D-6B6A-3741-A997-872E87A81B36}" type="pres">
      <dgm:prSet presAssocID="{E8A00453-040D-7D4C-B1DC-BF666FC7D798}" presName="hierChild4" presStyleCnt="0"/>
      <dgm:spPr/>
      <dgm:t>
        <a:bodyPr/>
        <a:lstStyle/>
        <a:p>
          <a:endParaRPr lang="en-US"/>
        </a:p>
      </dgm:t>
    </dgm:pt>
    <dgm:pt modelId="{F13C1FF6-360C-644F-ACA8-651D0FBD974C}" type="pres">
      <dgm:prSet presAssocID="{0DD6CEA6-6A02-004C-BD71-BDC5BD3F1B87}" presName="Name35" presStyleLbl="parChTrans1D4" presStyleIdx="9" presStyleCnt="10"/>
      <dgm:spPr/>
      <dgm:t>
        <a:bodyPr/>
        <a:lstStyle/>
        <a:p>
          <a:endParaRPr lang="en-US"/>
        </a:p>
      </dgm:t>
    </dgm:pt>
    <dgm:pt modelId="{7A1967F7-F0F6-B949-A1A6-186580E58968}" type="pres">
      <dgm:prSet presAssocID="{3819605F-D350-FC4E-9D90-99053B388BF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821D00D-4A82-A14B-9821-9A725DF494CF}" type="pres">
      <dgm:prSet presAssocID="{3819605F-D350-FC4E-9D90-99053B388BFC}" presName="rootComposite" presStyleCnt="0"/>
      <dgm:spPr/>
      <dgm:t>
        <a:bodyPr/>
        <a:lstStyle/>
        <a:p>
          <a:endParaRPr lang="en-US"/>
        </a:p>
      </dgm:t>
    </dgm:pt>
    <dgm:pt modelId="{FBCAEDBB-02D3-9844-809C-FA20A66129AF}" type="pres">
      <dgm:prSet presAssocID="{3819605F-D350-FC4E-9D90-99053B388BFC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A70EE-82D1-4641-A86B-5AE80CE69888}" type="pres">
      <dgm:prSet presAssocID="{3819605F-D350-FC4E-9D90-99053B388BFC}" presName="rootConnector" presStyleLbl="node4" presStyleIdx="9" presStyleCnt="10"/>
      <dgm:spPr/>
      <dgm:t>
        <a:bodyPr/>
        <a:lstStyle/>
        <a:p>
          <a:endParaRPr lang="en-US"/>
        </a:p>
      </dgm:t>
    </dgm:pt>
    <dgm:pt modelId="{0DD4455C-FADA-D04B-BE66-040A468B99D3}" type="pres">
      <dgm:prSet presAssocID="{3819605F-D350-FC4E-9D90-99053B388BFC}" presName="hierChild4" presStyleCnt="0"/>
      <dgm:spPr/>
      <dgm:t>
        <a:bodyPr/>
        <a:lstStyle/>
        <a:p>
          <a:endParaRPr lang="en-US"/>
        </a:p>
      </dgm:t>
    </dgm:pt>
    <dgm:pt modelId="{A1354776-3832-2E48-AF8A-4D282E5351BF}" type="pres">
      <dgm:prSet presAssocID="{3819605F-D350-FC4E-9D90-99053B388BFC}" presName="hierChild5" presStyleCnt="0"/>
      <dgm:spPr/>
      <dgm:t>
        <a:bodyPr/>
        <a:lstStyle/>
        <a:p>
          <a:endParaRPr lang="en-US"/>
        </a:p>
      </dgm:t>
    </dgm:pt>
    <dgm:pt modelId="{4C4B5CAA-C9A5-454D-9F58-701CCA6FCFFF}" type="pres">
      <dgm:prSet presAssocID="{E8A00453-040D-7D4C-B1DC-BF666FC7D798}" presName="hierChild5" presStyleCnt="0"/>
      <dgm:spPr/>
      <dgm:t>
        <a:bodyPr/>
        <a:lstStyle/>
        <a:p>
          <a:endParaRPr lang="en-US"/>
        </a:p>
      </dgm:t>
    </dgm:pt>
    <dgm:pt modelId="{EA0BFDDB-221C-AA4C-B11A-7A61CBA1366A}" type="pres">
      <dgm:prSet presAssocID="{3D4C0EC1-0871-E249-9913-F2F69955EAA5}" presName="hierChild5" presStyleCnt="0"/>
      <dgm:spPr/>
      <dgm:t>
        <a:bodyPr/>
        <a:lstStyle/>
        <a:p>
          <a:endParaRPr lang="en-US"/>
        </a:p>
      </dgm:t>
    </dgm:pt>
    <dgm:pt modelId="{2F2DE3D2-6885-CE4C-BF34-9F6FF6363EFF}" type="pres">
      <dgm:prSet presAssocID="{AE7BFC33-4501-FB45-BC19-DA4A52345914}" presName="hierChild5" presStyleCnt="0"/>
      <dgm:spPr/>
      <dgm:t>
        <a:bodyPr/>
        <a:lstStyle/>
        <a:p>
          <a:endParaRPr lang="en-US"/>
        </a:p>
      </dgm:t>
    </dgm:pt>
    <dgm:pt modelId="{ADB4A53B-F895-F345-A2AE-75632053BAE8}" type="pres">
      <dgm:prSet presAssocID="{38F63459-ED91-4E43-85F8-41FB7A530D5D}" presName="hierChild5" presStyleCnt="0"/>
      <dgm:spPr/>
      <dgm:t>
        <a:bodyPr/>
        <a:lstStyle/>
        <a:p>
          <a:endParaRPr lang="en-US"/>
        </a:p>
      </dgm:t>
    </dgm:pt>
    <dgm:pt modelId="{45B77AD8-49C7-404F-805A-CF79B541FFB7}" type="pres">
      <dgm:prSet presAssocID="{19599602-9E94-449B-AE02-46C30491E28C}" presName="hierChild3" presStyleCnt="0"/>
      <dgm:spPr/>
      <dgm:t>
        <a:bodyPr/>
        <a:lstStyle/>
        <a:p>
          <a:endParaRPr lang="en-US"/>
        </a:p>
      </dgm:t>
    </dgm:pt>
  </dgm:ptLst>
  <dgm:cxnLst>
    <dgm:cxn modelId="{4A621353-05A3-5347-9D3F-723D383BE150}" type="presOf" srcId="{19599602-9E94-449B-AE02-46C30491E28C}" destId="{C04317EB-13A6-47B2-89A6-060A1309C0FD}" srcOrd="0" destOrd="0" presId="urn:microsoft.com/office/officeart/2005/8/layout/orgChart1"/>
    <dgm:cxn modelId="{EF552CE0-D6A6-1746-A905-8920522F123C}" srcId="{63D18CC6-C4D9-DF49-8661-6A20BC8420D1}" destId="{27A9BB9E-37F6-DB41-A5AC-9A23AA140FF8}" srcOrd="0" destOrd="0" parTransId="{1EC1E6AF-B51D-0A4E-9EF1-CDC6DCECF5E8}" sibTransId="{0E5791C7-3152-964B-A3FE-E0D89360E594}"/>
    <dgm:cxn modelId="{A380A229-51E9-9148-B580-D596F79D67D9}" type="presOf" srcId="{AD19B070-67EE-DE48-988E-D1BE4B0721AE}" destId="{D6B4DC81-E531-0540-BD4F-01DACCDB6DC4}" srcOrd="1" destOrd="0" presId="urn:microsoft.com/office/officeart/2005/8/layout/orgChart1"/>
    <dgm:cxn modelId="{DBAC5CFE-401A-C34A-84DB-37D3437B04DD}" type="presOf" srcId="{38F63459-ED91-4E43-85F8-41FB7A530D5D}" destId="{EDB71524-A2F9-8747-997A-F8BF8381D2F9}" srcOrd="1" destOrd="0" presId="urn:microsoft.com/office/officeart/2005/8/layout/orgChart1"/>
    <dgm:cxn modelId="{A63D5389-E97D-D64F-A9C8-ABB21549F135}" type="presOf" srcId="{75D8AD7D-D315-5246-B77C-5CAED9946DD6}" destId="{08E8BEC2-AE78-FB48-AEBB-7DCB5AFA8690}" srcOrd="0" destOrd="0" presId="urn:microsoft.com/office/officeart/2005/8/layout/orgChart1"/>
    <dgm:cxn modelId="{849B1417-C904-814E-9991-B25CEA5DFA6A}" type="presOf" srcId="{2DEA7A8B-B616-2E46-9A70-CC83AF5A01F1}" destId="{8109C374-DC24-4744-A3C7-01F06DE22CC3}" srcOrd="0" destOrd="0" presId="urn:microsoft.com/office/officeart/2005/8/layout/orgChart1"/>
    <dgm:cxn modelId="{75D3AD4E-C741-204A-9255-55EC5D0CDA7E}" srcId="{19599602-9E94-449B-AE02-46C30491E28C}" destId="{8487A329-A54A-D947-B8D1-2404975A2CEF}" srcOrd="0" destOrd="0" parTransId="{E535FECF-F51C-8A4B-A2E1-E6AE64F6A56A}" sibTransId="{96C1D709-19EE-8B46-B671-E36FC957CA56}"/>
    <dgm:cxn modelId="{E583C39E-3BA4-5D4F-8114-4573E443F923}" srcId="{AD19B070-67EE-DE48-988E-D1BE4B0721AE}" destId="{BB3C8F24-4834-D44E-967A-A0F8BB2C53A2}" srcOrd="0" destOrd="0" parTransId="{B941E30C-F493-4341-B705-4218F50CFEEF}" sibTransId="{E5615914-20E8-ED44-921D-0254BE5B3D3A}"/>
    <dgm:cxn modelId="{D40CF96F-4312-2F4A-BB88-F90876308DE1}" type="presOf" srcId="{63D18CC6-C4D9-DF49-8661-6A20BC8420D1}" destId="{79470BA3-3A6F-AF42-B2BA-507287170772}" srcOrd="1" destOrd="0" presId="urn:microsoft.com/office/officeart/2005/8/layout/orgChart1"/>
    <dgm:cxn modelId="{ACD84887-8E40-144A-90B4-B62A061577E4}" type="presOf" srcId="{3A8F9DAE-96AD-F341-8D21-F432295DCD08}" destId="{851C04CD-E663-7145-A242-666D7CB23DB0}" srcOrd="0" destOrd="0" presId="urn:microsoft.com/office/officeart/2005/8/layout/orgChart1"/>
    <dgm:cxn modelId="{61A3964F-B024-4441-ACC9-7D67C809B9FD}" type="presOf" srcId="{CC8F624E-9D17-614F-82BB-21C90A755C00}" destId="{E64C8E9C-552D-2945-BEB8-7B4D9EDCF684}" srcOrd="0" destOrd="0" presId="urn:microsoft.com/office/officeart/2005/8/layout/orgChart1"/>
    <dgm:cxn modelId="{E2A538BD-AF7A-144E-B618-C8F531B75682}" type="presOf" srcId="{9EFAFD96-3601-4F17-BB82-DBBBA6C512D5}" destId="{A2CC11D0-32A4-49A0-A0F9-21850FF80E20}" srcOrd="0" destOrd="0" presId="urn:microsoft.com/office/officeart/2005/8/layout/orgChart1"/>
    <dgm:cxn modelId="{4746AFB2-DC2C-7C40-83CB-7E8D05ED920D}" type="presOf" srcId="{8487A329-A54A-D947-B8D1-2404975A2CEF}" destId="{255DB390-BCC4-8C4B-87FE-C5737D2621B5}" srcOrd="1" destOrd="0" presId="urn:microsoft.com/office/officeart/2005/8/layout/orgChart1"/>
    <dgm:cxn modelId="{B590FC3B-79D1-6F4C-A686-4DC369180DF2}" type="presOf" srcId="{77791F6E-BEE6-AE48-B0DB-13F40D6AA14C}" destId="{4D6CBCEC-426F-5C40-A640-373C70721214}" srcOrd="1" destOrd="0" presId="urn:microsoft.com/office/officeart/2005/8/layout/orgChart1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B860438E-9CEF-E549-939E-0F144D59F703}" type="presOf" srcId="{E8A00453-040D-7D4C-B1DC-BF666FC7D798}" destId="{CAE1CC8C-6CD0-8844-A014-780CF5860B86}" srcOrd="1" destOrd="0" presId="urn:microsoft.com/office/officeart/2005/8/layout/orgChart1"/>
    <dgm:cxn modelId="{ED1E8DCE-ED4D-3740-8883-4BABE9629037}" type="presOf" srcId="{8487A329-A54A-D947-B8D1-2404975A2CEF}" destId="{F8EA49E9-58C2-7A41-BC2D-AC928FC619ED}" srcOrd="0" destOrd="0" presId="urn:microsoft.com/office/officeart/2005/8/layout/orgChart1"/>
    <dgm:cxn modelId="{422B24EA-E8B4-0548-9F85-5B1C43B5F79F}" srcId="{CC8F624E-9D17-614F-82BB-21C90A755C00}" destId="{77791F6E-BEE6-AE48-B0DB-13F40D6AA14C}" srcOrd="0" destOrd="0" parTransId="{EF4D584F-B627-5A45-8EE8-4254160CFA71}" sibTransId="{E8600CAB-BAE7-CE4B-9554-C317E1748A6A}"/>
    <dgm:cxn modelId="{954D0BED-E926-8D41-A4FB-54A7D66FC283}" srcId="{3D4C0EC1-0871-E249-9913-F2F69955EAA5}" destId="{E8A00453-040D-7D4C-B1DC-BF666FC7D798}" srcOrd="0" destOrd="0" parTransId="{A0C9AE8B-8595-A847-87FE-915AB26CDFDB}" sibTransId="{5A6AC159-3954-5141-B0BE-5CC6FECE1C69}"/>
    <dgm:cxn modelId="{E2EA9B47-EF6B-DA40-B900-B4956EB21719}" type="presOf" srcId="{27A9BB9E-37F6-DB41-A5AC-9A23AA140FF8}" destId="{CBC2ADF9-63A2-FC48-A837-F2DBD125E79A}" srcOrd="0" destOrd="0" presId="urn:microsoft.com/office/officeart/2005/8/layout/orgChart1"/>
    <dgm:cxn modelId="{8AEE2832-12B4-D746-B33E-154AF65DCF12}" type="presOf" srcId="{27A9BB9E-37F6-DB41-A5AC-9A23AA140FF8}" destId="{D79F87B8-BA54-934C-A691-040EE286BB55}" srcOrd="1" destOrd="0" presId="urn:microsoft.com/office/officeart/2005/8/layout/orgChart1"/>
    <dgm:cxn modelId="{2794CAC1-A333-8A4D-BEA8-499E82B475B5}" type="presOf" srcId="{19599602-9E94-449B-AE02-46C30491E28C}" destId="{56077120-C368-49C1-825E-F928EF49152A}" srcOrd="1" destOrd="0" presId="urn:microsoft.com/office/officeart/2005/8/layout/orgChart1"/>
    <dgm:cxn modelId="{E33E5D45-DE16-2949-8EB6-62420843438C}" srcId="{38F63459-ED91-4E43-85F8-41FB7A530D5D}" destId="{AE7BFC33-4501-FB45-BC19-DA4A52345914}" srcOrd="0" destOrd="0" parTransId="{171AD94F-FE79-0D4A-B520-B27873626997}" sibTransId="{FC7286E5-E6AC-5740-9D48-A0CC0DE2872A}"/>
    <dgm:cxn modelId="{501EBDB4-FA41-464C-9309-A1C689E4D800}" type="presOf" srcId="{4927BC6E-DE3D-AE41-8182-99D1DDDEDD8F}" destId="{7BCD53D2-0AA2-8244-B6BB-291A4EDD1D81}" srcOrd="0" destOrd="0" presId="urn:microsoft.com/office/officeart/2005/8/layout/orgChart1"/>
    <dgm:cxn modelId="{DE2F1189-CE28-B342-AA7B-3E2EB7850921}" type="presOf" srcId="{E8EDF59B-39E2-824B-8498-73A797008589}" destId="{D56B147F-311A-EC47-B0F9-ED93D4058062}" srcOrd="0" destOrd="0" presId="urn:microsoft.com/office/officeart/2005/8/layout/orgChart1"/>
    <dgm:cxn modelId="{FD652453-1111-E242-B47D-FA27627DB3B4}" srcId="{CC8F624E-9D17-614F-82BB-21C90A755C00}" destId="{46FD66ED-8BB2-CC4A-BF72-4A30BE3A212A}" srcOrd="1" destOrd="0" parTransId="{3A8F9DAE-96AD-F341-8D21-F432295DCD08}" sibTransId="{6F0476E4-4E52-3C4F-8DE3-9DE807842A47}"/>
    <dgm:cxn modelId="{80B8B137-30C8-9C41-8067-13AC520B5137}" type="presOf" srcId="{A0C9AE8B-8595-A847-87FE-915AB26CDFDB}" destId="{E42F18C3-C5DA-9E47-BAB8-1018D9318FF0}" srcOrd="0" destOrd="0" presId="urn:microsoft.com/office/officeart/2005/8/layout/orgChart1"/>
    <dgm:cxn modelId="{410CBC28-BCA0-DA4C-B5B3-DF6A95EB14AE}" type="presOf" srcId="{B46EDCEE-433D-1842-BD4F-AF3581E00CEB}" destId="{D5E4B9C3-AACC-044C-BFA5-BFBCBFA351F6}" srcOrd="0" destOrd="0" presId="urn:microsoft.com/office/officeart/2005/8/layout/orgChart1"/>
    <dgm:cxn modelId="{BCE6A37B-FA12-2147-AA48-61C03DB00E2F}" type="presOf" srcId="{AE7BFC33-4501-FB45-BC19-DA4A52345914}" destId="{84B22D8C-6FA7-4344-B8B8-AE1B4729B863}" srcOrd="1" destOrd="0" presId="urn:microsoft.com/office/officeart/2005/8/layout/orgChart1"/>
    <dgm:cxn modelId="{D2C41ECE-E341-C041-81AB-78D288E6C69E}" type="presOf" srcId="{3D4C0EC1-0871-E249-9913-F2F69955EAA5}" destId="{EE21C5E9-7042-2741-9EE4-86EC36E2FE58}" srcOrd="1" destOrd="0" presId="urn:microsoft.com/office/officeart/2005/8/layout/orgChart1"/>
    <dgm:cxn modelId="{18F26286-20FD-F74A-8B3E-B14EC8A91521}" type="presOf" srcId="{46FD66ED-8BB2-CC4A-BF72-4A30BE3A212A}" destId="{EC56B6CA-262C-AF4C-B415-3158D70DDBFF}" srcOrd="1" destOrd="0" presId="urn:microsoft.com/office/officeart/2005/8/layout/orgChart1"/>
    <dgm:cxn modelId="{C3FB6B3D-8773-8F4B-8CBC-26AAF5E070A1}" type="presOf" srcId="{171AD94F-FE79-0D4A-B520-B27873626997}" destId="{8E26F0CE-4F56-524C-857B-03A6CBDB89A6}" srcOrd="0" destOrd="0" presId="urn:microsoft.com/office/officeart/2005/8/layout/orgChart1"/>
    <dgm:cxn modelId="{A73E5153-7AE8-6F41-92D4-06903E6BA23B}" type="presOf" srcId="{3819605F-D350-FC4E-9D90-99053B388BFC}" destId="{AEAA70EE-82D1-4641-A86B-5AE80CE69888}" srcOrd="1" destOrd="0" presId="urn:microsoft.com/office/officeart/2005/8/layout/orgChart1"/>
    <dgm:cxn modelId="{27259871-27CD-4147-B9E1-7F1BA4F84F11}" type="presOf" srcId="{46FD66ED-8BB2-CC4A-BF72-4A30BE3A212A}" destId="{3D851E83-11C8-334D-A00A-2A6EA8E5F7A4}" srcOrd="0" destOrd="0" presId="urn:microsoft.com/office/officeart/2005/8/layout/orgChart1"/>
    <dgm:cxn modelId="{5DDF5E80-570C-1545-8314-A05928C352DD}" type="presOf" srcId="{E8A00453-040D-7D4C-B1DC-BF666FC7D798}" destId="{CFDC72E4-790F-F944-9BCE-82612DD9D8F1}" srcOrd="0" destOrd="0" presId="urn:microsoft.com/office/officeart/2005/8/layout/orgChart1"/>
    <dgm:cxn modelId="{EAE2ACC6-6D75-AD40-BC26-621C49E0187D}" type="presOf" srcId="{63D18CC6-C4D9-DF49-8661-6A20BC8420D1}" destId="{D2B5A112-D9A8-B441-826A-BC6DC02E57C5}" srcOrd="0" destOrd="0" presId="urn:microsoft.com/office/officeart/2005/8/layout/orgChart1"/>
    <dgm:cxn modelId="{67D4958D-5858-9E41-A77B-E866ED538672}" srcId="{46FD66ED-8BB2-CC4A-BF72-4A30BE3A212A}" destId="{63D18CC6-C4D9-DF49-8661-6A20BC8420D1}" srcOrd="0" destOrd="0" parTransId="{2DEA7A8B-B616-2E46-9A70-CC83AF5A01F1}" sibTransId="{D52A987D-3A60-CF40-ABF1-CC89E4D9B5C2}"/>
    <dgm:cxn modelId="{7C8F10F6-3EAE-0F43-AEBB-FCEE9FFCBE02}" type="presOf" srcId="{3819605F-D350-FC4E-9D90-99053B388BFC}" destId="{FBCAEDBB-02D3-9844-809C-FA20A66129AF}" srcOrd="0" destOrd="0" presId="urn:microsoft.com/office/officeart/2005/8/layout/orgChart1"/>
    <dgm:cxn modelId="{6B0450E4-FC36-DB44-AA78-B618DCB2402C}" type="presOf" srcId="{AD19B070-67EE-DE48-988E-D1BE4B0721AE}" destId="{17934325-A8D9-5640-805A-CB06B833BDBF}" srcOrd="0" destOrd="0" presId="urn:microsoft.com/office/officeart/2005/8/layout/orgChart1"/>
    <dgm:cxn modelId="{2E68AEF0-5E30-3947-BE03-3120BB0A2C14}" type="presOf" srcId="{DB5A6C0A-7340-F94B-9AE3-20348235909F}" destId="{2F1D92C7-53FD-2244-8B4D-B5C616C9E68E}" srcOrd="0" destOrd="0" presId="urn:microsoft.com/office/officeart/2005/8/layout/orgChart1"/>
    <dgm:cxn modelId="{14E2D2D4-A570-C34E-8D4A-D6BBFA15809E}" srcId="{77791F6E-BEE6-AE48-B0DB-13F40D6AA14C}" destId="{DB5A6C0A-7340-F94B-9AE3-20348235909F}" srcOrd="0" destOrd="0" parTransId="{B46EDCEE-433D-1842-BD4F-AF3581E00CEB}" sibTransId="{FAE8E9F9-3E09-B348-88CB-38C4DFB1DF05}"/>
    <dgm:cxn modelId="{3F98DD1F-D512-F043-99BB-EDA5ED48C437}" type="presOf" srcId="{DCC61145-3758-D542-AAAF-100CF5C42E57}" destId="{F6D25A22-9DD4-5442-8E91-021D0BBCF274}" srcOrd="0" destOrd="0" presId="urn:microsoft.com/office/officeart/2005/8/layout/orgChart1"/>
    <dgm:cxn modelId="{A6DA8986-4AB6-814C-8F14-FE73FCED126D}" srcId="{8487A329-A54A-D947-B8D1-2404975A2CEF}" destId="{CC8F624E-9D17-614F-82BB-21C90A755C00}" srcOrd="0" destOrd="0" parTransId="{75D8AD7D-D315-5246-B77C-5CAED9946DD6}" sibTransId="{812D3501-69A4-3045-BD15-6564B5C4FA3B}"/>
    <dgm:cxn modelId="{88E68DDD-DCE5-8F49-87E7-2311BDB005C8}" type="presOf" srcId="{AE7BFC33-4501-FB45-BC19-DA4A52345914}" destId="{F6681071-A24F-3747-A82B-1E8B9F230DAA}" srcOrd="0" destOrd="0" presId="urn:microsoft.com/office/officeart/2005/8/layout/orgChart1"/>
    <dgm:cxn modelId="{6CD22548-F69F-0E41-B53B-260C58FCCB61}" type="presOf" srcId="{1EC1E6AF-B51D-0A4E-9EF1-CDC6DCECF5E8}" destId="{9FADCBE4-6BA1-5E47-8D64-10222B6CF1F0}" srcOrd="0" destOrd="0" presId="urn:microsoft.com/office/officeart/2005/8/layout/orgChart1"/>
    <dgm:cxn modelId="{BC8EA61A-C7B0-454A-8BE5-DA680CF4160A}" type="presOf" srcId="{E535FECF-F51C-8A4B-A2E1-E6AE64F6A56A}" destId="{6026C85A-5C1F-764A-A14D-FF1812B856AD}" srcOrd="0" destOrd="0" presId="urn:microsoft.com/office/officeart/2005/8/layout/orgChart1"/>
    <dgm:cxn modelId="{F3571A09-855F-924A-80B1-5B4E6DEFD59F}" type="presOf" srcId="{EF4D584F-B627-5A45-8EE8-4254160CFA71}" destId="{77B71D45-BA83-9A41-833A-C2FCF47F4FFD}" srcOrd="0" destOrd="0" presId="urn:microsoft.com/office/officeart/2005/8/layout/orgChart1"/>
    <dgm:cxn modelId="{128346D9-03BB-974A-9854-9B0725610234}" type="presOf" srcId="{38F63459-ED91-4E43-85F8-41FB7A530D5D}" destId="{98EB1910-AF0E-FF48-A8B0-192DEB11EB3A}" srcOrd="0" destOrd="0" presId="urn:microsoft.com/office/officeart/2005/8/layout/orgChart1"/>
    <dgm:cxn modelId="{DA174F7F-C52D-DB48-991A-03E7450A4839}" srcId="{19599602-9E94-449B-AE02-46C30491E28C}" destId="{38F63459-ED91-4E43-85F8-41FB7A530D5D}" srcOrd="1" destOrd="0" parTransId="{4927BC6E-DE3D-AE41-8182-99D1DDDEDD8F}" sibTransId="{978A6850-096E-6049-BA76-AD2E8F66EE62}"/>
    <dgm:cxn modelId="{1ACFC6A0-86B2-0B4C-83DD-7FF0FB7830FD}" type="presOf" srcId="{CC8F624E-9D17-614F-82BB-21C90A755C00}" destId="{DA0282E7-BC79-844D-9472-A3BA08BF6DCA}" srcOrd="1" destOrd="0" presId="urn:microsoft.com/office/officeart/2005/8/layout/orgChart1"/>
    <dgm:cxn modelId="{C8BCA166-2610-0045-8952-F320A38636D9}" type="presOf" srcId="{DB5A6C0A-7340-F94B-9AE3-20348235909F}" destId="{B62FB22E-6F09-3A45-A883-6F5F57CD019D}" srcOrd="1" destOrd="0" presId="urn:microsoft.com/office/officeart/2005/8/layout/orgChart1"/>
    <dgm:cxn modelId="{9E30E8EA-5CE0-8841-824B-36662096907D}" type="presOf" srcId="{BB3C8F24-4834-D44E-967A-A0F8BB2C53A2}" destId="{72292D80-4EB9-D040-9150-E5A6A20C8CF2}" srcOrd="1" destOrd="0" presId="urn:microsoft.com/office/officeart/2005/8/layout/orgChart1"/>
    <dgm:cxn modelId="{E47FAD47-D1D5-0F4D-9587-4515F51FE2C3}" type="presOf" srcId="{BB3C8F24-4834-D44E-967A-A0F8BB2C53A2}" destId="{B7A6E7C0-13B8-7F48-8545-4D1E1E35F41E}" srcOrd="0" destOrd="0" presId="urn:microsoft.com/office/officeart/2005/8/layout/orgChart1"/>
    <dgm:cxn modelId="{948CDB33-CC00-FC4A-8566-F8B3041AB311}" srcId="{AE7BFC33-4501-FB45-BC19-DA4A52345914}" destId="{AD19B070-67EE-DE48-988E-D1BE4B0721AE}" srcOrd="0" destOrd="0" parTransId="{E8EDF59B-39E2-824B-8498-73A797008589}" sibTransId="{C601F055-535B-D846-8B50-2BF789280CEF}"/>
    <dgm:cxn modelId="{BE77D53B-1327-2B41-9DD7-F7900AEE3EF6}" type="presOf" srcId="{0DD6CEA6-6A02-004C-BD71-BDC5BD3F1B87}" destId="{F13C1FF6-360C-644F-ACA8-651D0FBD974C}" srcOrd="0" destOrd="0" presId="urn:microsoft.com/office/officeart/2005/8/layout/orgChart1"/>
    <dgm:cxn modelId="{EBC4CD88-3637-AE48-89C6-4A6A19768C30}" type="presOf" srcId="{3D4C0EC1-0871-E249-9913-F2F69955EAA5}" destId="{36FE540E-13B5-7C42-92D5-0827289C38B1}" srcOrd="0" destOrd="0" presId="urn:microsoft.com/office/officeart/2005/8/layout/orgChart1"/>
    <dgm:cxn modelId="{42464CB1-AA4F-9746-9C65-8A73D3ACF6B8}" srcId="{AE7BFC33-4501-FB45-BC19-DA4A52345914}" destId="{3D4C0EC1-0871-E249-9913-F2F69955EAA5}" srcOrd="1" destOrd="0" parTransId="{DCC61145-3758-D542-AAAF-100CF5C42E57}" sibTransId="{75D49434-109C-1045-89CD-77DA32001253}"/>
    <dgm:cxn modelId="{19907050-44C1-A14E-BDA4-B60496489170}" type="presOf" srcId="{B941E30C-F493-4341-B705-4218F50CFEEF}" destId="{4548A156-F855-5C46-A313-C6F61D701AFE}" srcOrd="0" destOrd="0" presId="urn:microsoft.com/office/officeart/2005/8/layout/orgChart1"/>
    <dgm:cxn modelId="{87F74E8D-6790-ED4D-83C8-D0B0D898743D}" type="presOf" srcId="{77791F6E-BEE6-AE48-B0DB-13F40D6AA14C}" destId="{7BBDA71C-48EC-1C47-8220-7B572D5E51FC}" srcOrd="0" destOrd="0" presId="urn:microsoft.com/office/officeart/2005/8/layout/orgChart1"/>
    <dgm:cxn modelId="{47250F36-CE89-BF43-B72C-DF5CA84E86F0}" srcId="{E8A00453-040D-7D4C-B1DC-BF666FC7D798}" destId="{3819605F-D350-FC4E-9D90-99053B388BFC}" srcOrd="0" destOrd="0" parTransId="{0DD6CEA6-6A02-004C-BD71-BDC5BD3F1B87}" sibTransId="{A541A1ED-7667-A347-8EC2-3A7AE77B8D16}"/>
    <dgm:cxn modelId="{272DE435-C779-584A-B4DD-7A6D384B71D5}" type="presParOf" srcId="{A2CC11D0-32A4-49A0-A0F9-21850FF80E20}" destId="{DCE98858-F163-40F5-A7ED-79E914998534}" srcOrd="0" destOrd="0" presId="urn:microsoft.com/office/officeart/2005/8/layout/orgChart1"/>
    <dgm:cxn modelId="{F003B3DE-CDF8-6043-99EF-1C0AC91CCABB}" type="presParOf" srcId="{DCE98858-F163-40F5-A7ED-79E914998534}" destId="{F63D4A7C-78F8-42F2-A49B-46DECAC50F58}" srcOrd="0" destOrd="0" presId="urn:microsoft.com/office/officeart/2005/8/layout/orgChart1"/>
    <dgm:cxn modelId="{42247F17-C655-EA49-8C2B-817C9EF05AC9}" type="presParOf" srcId="{F63D4A7C-78F8-42F2-A49B-46DECAC50F58}" destId="{C04317EB-13A6-47B2-89A6-060A1309C0FD}" srcOrd="0" destOrd="0" presId="urn:microsoft.com/office/officeart/2005/8/layout/orgChart1"/>
    <dgm:cxn modelId="{C3948845-9C28-6C41-94E2-DAF8C27EF1B9}" type="presParOf" srcId="{F63D4A7C-78F8-42F2-A49B-46DECAC50F58}" destId="{56077120-C368-49C1-825E-F928EF49152A}" srcOrd="1" destOrd="0" presId="urn:microsoft.com/office/officeart/2005/8/layout/orgChart1"/>
    <dgm:cxn modelId="{D94340AB-9524-AC4D-B65C-78CE6B0B2C5C}" type="presParOf" srcId="{DCE98858-F163-40F5-A7ED-79E914998534}" destId="{3BF72071-BAE7-489C-89B5-21C5D7B7C1F2}" srcOrd="1" destOrd="0" presId="urn:microsoft.com/office/officeart/2005/8/layout/orgChart1"/>
    <dgm:cxn modelId="{06D77B74-DAA2-2A4D-B985-E1067FBB5976}" type="presParOf" srcId="{3BF72071-BAE7-489C-89B5-21C5D7B7C1F2}" destId="{6026C85A-5C1F-764A-A14D-FF1812B856AD}" srcOrd="0" destOrd="0" presId="urn:microsoft.com/office/officeart/2005/8/layout/orgChart1"/>
    <dgm:cxn modelId="{6106F983-2D6B-BA4C-AF3C-A8B0D7D4619D}" type="presParOf" srcId="{3BF72071-BAE7-489C-89B5-21C5D7B7C1F2}" destId="{55682F7F-A903-D64D-A180-E79FE1020C73}" srcOrd="1" destOrd="0" presId="urn:microsoft.com/office/officeart/2005/8/layout/orgChart1"/>
    <dgm:cxn modelId="{54072734-F448-0448-AD57-05EDA0BBA190}" type="presParOf" srcId="{55682F7F-A903-D64D-A180-E79FE1020C73}" destId="{533FAB0E-D02F-A549-A76F-376A21AF6750}" srcOrd="0" destOrd="0" presId="urn:microsoft.com/office/officeart/2005/8/layout/orgChart1"/>
    <dgm:cxn modelId="{330E956F-36CE-5141-A94E-8113E996DA24}" type="presParOf" srcId="{533FAB0E-D02F-A549-A76F-376A21AF6750}" destId="{F8EA49E9-58C2-7A41-BC2D-AC928FC619ED}" srcOrd="0" destOrd="0" presId="urn:microsoft.com/office/officeart/2005/8/layout/orgChart1"/>
    <dgm:cxn modelId="{2F7B59DE-B42E-1F4C-9314-16EE0E28D8D4}" type="presParOf" srcId="{533FAB0E-D02F-A549-A76F-376A21AF6750}" destId="{255DB390-BCC4-8C4B-87FE-C5737D2621B5}" srcOrd="1" destOrd="0" presId="urn:microsoft.com/office/officeart/2005/8/layout/orgChart1"/>
    <dgm:cxn modelId="{9FD95F26-4276-B74E-A96C-8DF65C86FD43}" type="presParOf" srcId="{55682F7F-A903-D64D-A180-E79FE1020C73}" destId="{55134D70-9CCA-9441-8621-DE43B6F91D6E}" srcOrd="1" destOrd="0" presId="urn:microsoft.com/office/officeart/2005/8/layout/orgChart1"/>
    <dgm:cxn modelId="{2FC169B3-E171-5543-835B-4D06FDA023B3}" type="presParOf" srcId="{55134D70-9CCA-9441-8621-DE43B6F91D6E}" destId="{08E8BEC2-AE78-FB48-AEBB-7DCB5AFA8690}" srcOrd="0" destOrd="0" presId="urn:microsoft.com/office/officeart/2005/8/layout/orgChart1"/>
    <dgm:cxn modelId="{A33B08CF-93C3-AD43-B36C-A33A367DD82E}" type="presParOf" srcId="{55134D70-9CCA-9441-8621-DE43B6F91D6E}" destId="{98E0F493-A8CD-EF4C-A920-180BA2341DAE}" srcOrd="1" destOrd="0" presId="urn:microsoft.com/office/officeart/2005/8/layout/orgChart1"/>
    <dgm:cxn modelId="{D5EADBD4-A903-5D43-A044-F88BB1C030A6}" type="presParOf" srcId="{98E0F493-A8CD-EF4C-A920-180BA2341DAE}" destId="{CEA4E991-037D-D44E-A811-B0DE82C14D01}" srcOrd="0" destOrd="0" presId="urn:microsoft.com/office/officeart/2005/8/layout/orgChart1"/>
    <dgm:cxn modelId="{BE14C961-7549-CE4A-BADD-2752F9E8A94B}" type="presParOf" srcId="{CEA4E991-037D-D44E-A811-B0DE82C14D01}" destId="{E64C8E9C-552D-2945-BEB8-7B4D9EDCF684}" srcOrd="0" destOrd="0" presId="urn:microsoft.com/office/officeart/2005/8/layout/orgChart1"/>
    <dgm:cxn modelId="{7AF97848-E857-9945-AF76-0002A8021324}" type="presParOf" srcId="{CEA4E991-037D-D44E-A811-B0DE82C14D01}" destId="{DA0282E7-BC79-844D-9472-A3BA08BF6DCA}" srcOrd="1" destOrd="0" presId="urn:microsoft.com/office/officeart/2005/8/layout/orgChart1"/>
    <dgm:cxn modelId="{77883C51-EEB6-A34D-9DB5-4BAEF6E8E404}" type="presParOf" srcId="{98E0F493-A8CD-EF4C-A920-180BA2341DAE}" destId="{842CB427-7F24-A448-AB0C-F4FD74FABC79}" srcOrd="1" destOrd="0" presId="urn:microsoft.com/office/officeart/2005/8/layout/orgChart1"/>
    <dgm:cxn modelId="{0DA1533B-017A-A440-BC42-2494337987BA}" type="presParOf" srcId="{842CB427-7F24-A448-AB0C-F4FD74FABC79}" destId="{77B71D45-BA83-9A41-833A-C2FCF47F4FFD}" srcOrd="0" destOrd="0" presId="urn:microsoft.com/office/officeart/2005/8/layout/orgChart1"/>
    <dgm:cxn modelId="{FF5AD478-05BA-F941-AC99-7497585908D3}" type="presParOf" srcId="{842CB427-7F24-A448-AB0C-F4FD74FABC79}" destId="{6D4FD2B0-0EE1-6641-9924-CF12037577B5}" srcOrd="1" destOrd="0" presId="urn:microsoft.com/office/officeart/2005/8/layout/orgChart1"/>
    <dgm:cxn modelId="{17264FED-EC37-6A4E-982C-A890810B9BFE}" type="presParOf" srcId="{6D4FD2B0-0EE1-6641-9924-CF12037577B5}" destId="{40C9686D-E5D2-724C-B879-822DB377CD29}" srcOrd="0" destOrd="0" presId="urn:microsoft.com/office/officeart/2005/8/layout/orgChart1"/>
    <dgm:cxn modelId="{4E9C18BF-9BBB-5D4F-8781-04A9761665AE}" type="presParOf" srcId="{40C9686D-E5D2-724C-B879-822DB377CD29}" destId="{7BBDA71C-48EC-1C47-8220-7B572D5E51FC}" srcOrd="0" destOrd="0" presId="urn:microsoft.com/office/officeart/2005/8/layout/orgChart1"/>
    <dgm:cxn modelId="{47BEFEBD-9B65-C649-AAEB-BF10045CD626}" type="presParOf" srcId="{40C9686D-E5D2-724C-B879-822DB377CD29}" destId="{4D6CBCEC-426F-5C40-A640-373C70721214}" srcOrd="1" destOrd="0" presId="urn:microsoft.com/office/officeart/2005/8/layout/orgChart1"/>
    <dgm:cxn modelId="{F14F651C-9081-FC49-847C-8C4FD465C371}" type="presParOf" srcId="{6D4FD2B0-0EE1-6641-9924-CF12037577B5}" destId="{6F1B6B61-A865-7A43-8E68-3AD8C25496FA}" srcOrd="1" destOrd="0" presId="urn:microsoft.com/office/officeart/2005/8/layout/orgChart1"/>
    <dgm:cxn modelId="{E00FBE1F-D395-464E-A463-A68C20E80880}" type="presParOf" srcId="{6F1B6B61-A865-7A43-8E68-3AD8C25496FA}" destId="{D5E4B9C3-AACC-044C-BFA5-BFBCBFA351F6}" srcOrd="0" destOrd="0" presId="urn:microsoft.com/office/officeart/2005/8/layout/orgChart1"/>
    <dgm:cxn modelId="{A09F977B-8A4F-6C4D-B102-56C483CC6E58}" type="presParOf" srcId="{6F1B6B61-A865-7A43-8E68-3AD8C25496FA}" destId="{5BF69B2C-23F3-E04C-8F8C-BBCF9D2C1916}" srcOrd="1" destOrd="0" presId="urn:microsoft.com/office/officeart/2005/8/layout/orgChart1"/>
    <dgm:cxn modelId="{2CB172E7-3FCF-CF41-A272-F4FE1131C504}" type="presParOf" srcId="{5BF69B2C-23F3-E04C-8F8C-BBCF9D2C1916}" destId="{62051CBD-9CB4-4343-AC0C-1D060115674D}" srcOrd="0" destOrd="0" presId="urn:microsoft.com/office/officeart/2005/8/layout/orgChart1"/>
    <dgm:cxn modelId="{A1F6C474-00AA-1D49-B61A-9325896760A7}" type="presParOf" srcId="{62051CBD-9CB4-4343-AC0C-1D060115674D}" destId="{2F1D92C7-53FD-2244-8B4D-B5C616C9E68E}" srcOrd="0" destOrd="0" presId="urn:microsoft.com/office/officeart/2005/8/layout/orgChart1"/>
    <dgm:cxn modelId="{1B195106-2A1D-C04F-9FBB-2DDBD461E907}" type="presParOf" srcId="{62051CBD-9CB4-4343-AC0C-1D060115674D}" destId="{B62FB22E-6F09-3A45-A883-6F5F57CD019D}" srcOrd="1" destOrd="0" presId="urn:microsoft.com/office/officeart/2005/8/layout/orgChart1"/>
    <dgm:cxn modelId="{345E8802-A871-1848-9A7F-CFCE01117537}" type="presParOf" srcId="{5BF69B2C-23F3-E04C-8F8C-BBCF9D2C1916}" destId="{5D35E214-1D54-B446-B78A-A9F27981E71F}" srcOrd="1" destOrd="0" presId="urn:microsoft.com/office/officeart/2005/8/layout/orgChart1"/>
    <dgm:cxn modelId="{9547C068-4774-B943-BAEE-E27B33B0D075}" type="presParOf" srcId="{5BF69B2C-23F3-E04C-8F8C-BBCF9D2C1916}" destId="{075BB97A-0B05-084B-A952-B141087D61C7}" srcOrd="2" destOrd="0" presId="urn:microsoft.com/office/officeart/2005/8/layout/orgChart1"/>
    <dgm:cxn modelId="{B462F9CB-344B-614D-BA2B-834CC8F32E05}" type="presParOf" srcId="{6D4FD2B0-0EE1-6641-9924-CF12037577B5}" destId="{9747862A-09F8-4243-8E1C-44285C218298}" srcOrd="2" destOrd="0" presId="urn:microsoft.com/office/officeart/2005/8/layout/orgChart1"/>
    <dgm:cxn modelId="{BF714709-139D-9D4C-8846-D2A71AA78D36}" type="presParOf" srcId="{842CB427-7F24-A448-AB0C-F4FD74FABC79}" destId="{851C04CD-E663-7145-A242-666D7CB23DB0}" srcOrd="2" destOrd="0" presId="urn:microsoft.com/office/officeart/2005/8/layout/orgChart1"/>
    <dgm:cxn modelId="{ECEC626F-D414-2847-BE64-5784FD22A935}" type="presParOf" srcId="{842CB427-7F24-A448-AB0C-F4FD74FABC79}" destId="{C985143D-4A99-FF4A-8891-1A5AE663D673}" srcOrd="3" destOrd="0" presId="urn:microsoft.com/office/officeart/2005/8/layout/orgChart1"/>
    <dgm:cxn modelId="{1E4B8C00-9450-0A4C-A643-6AFD9C1BC9C9}" type="presParOf" srcId="{C985143D-4A99-FF4A-8891-1A5AE663D673}" destId="{26B45CFD-F6BA-3246-9223-4F56F8176BD8}" srcOrd="0" destOrd="0" presId="urn:microsoft.com/office/officeart/2005/8/layout/orgChart1"/>
    <dgm:cxn modelId="{B48EB9FE-AAF5-024F-8CA6-3C6EA3D55324}" type="presParOf" srcId="{26B45CFD-F6BA-3246-9223-4F56F8176BD8}" destId="{3D851E83-11C8-334D-A00A-2A6EA8E5F7A4}" srcOrd="0" destOrd="0" presId="urn:microsoft.com/office/officeart/2005/8/layout/orgChart1"/>
    <dgm:cxn modelId="{94AA20A4-6FE1-3A49-B570-1A41D675C5CC}" type="presParOf" srcId="{26B45CFD-F6BA-3246-9223-4F56F8176BD8}" destId="{EC56B6CA-262C-AF4C-B415-3158D70DDBFF}" srcOrd="1" destOrd="0" presId="urn:microsoft.com/office/officeart/2005/8/layout/orgChart1"/>
    <dgm:cxn modelId="{7EC61556-7C4E-9844-A20C-BF8A3E61248B}" type="presParOf" srcId="{C985143D-4A99-FF4A-8891-1A5AE663D673}" destId="{96827E8C-31AA-2944-B47E-D785869F8234}" srcOrd="1" destOrd="0" presId="urn:microsoft.com/office/officeart/2005/8/layout/orgChart1"/>
    <dgm:cxn modelId="{E21214E9-F6FE-EB4D-8D6B-72FC66067B4F}" type="presParOf" srcId="{96827E8C-31AA-2944-B47E-D785869F8234}" destId="{8109C374-DC24-4744-A3C7-01F06DE22CC3}" srcOrd="0" destOrd="0" presId="urn:microsoft.com/office/officeart/2005/8/layout/orgChart1"/>
    <dgm:cxn modelId="{7F86D7C0-6D6D-A84E-85C7-6934D89A1F42}" type="presParOf" srcId="{96827E8C-31AA-2944-B47E-D785869F8234}" destId="{82A2FDA8-9ED9-6944-BD8D-7C7B3E6FFED4}" srcOrd="1" destOrd="0" presId="urn:microsoft.com/office/officeart/2005/8/layout/orgChart1"/>
    <dgm:cxn modelId="{14725327-75D0-9B47-98CF-EF4697590C3A}" type="presParOf" srcId="{82A2FDA8-9ED9-6944-BD8D-7C7B3E6FFED4}" destId="{84B5D87A-90C8-2649-AE4B-777EDD1218B2}" srcOrd="0" destOrd="0" presId="urn:microsoft.com/office/officeart/2005/8/layout/orgChart1"/>
    <dgm:cxn modelId="{75BCC143-9E18-1945-8613-F17C4A5F8919}" type="presParOf" srcId="{84B5D87A-90C8-2649-AE4B-777EDD1218B2}" destId="{D2B5A112-D9A8-B441-826A-BC6DC02E57C5}" srcOrd="0" destOrd="0" presId="urn:microsoft.com/office/officeart/2005/8/layout/orgChart1"/>
    <dgm:cxn modelId="{1EC80E0C-5F43-4543-A519-12F32C078FA6}" type="presParOf" srcId="{84B5D87A-90C8-2649-AE4B-777EDD1218B2}" destId="{79470BA3-3A6F-AF42-B2BA-507287170772}" srcOrd="1" destOrd="0" presId="urn:microsoft.com/office/officeart/2005/8/layout/orgChart1"/>
    <dgm:cxn modelId="{4FCA0252-0F9E-2C4B-903D-5B2ED339DE2D}" type="presParOf" srcId="{82A2FDA8-9ED9-6944-BD8D-7C7B3E6FFED4}" destId="{9ACCAE58-2283-5A4D-8ECC-31D847A759AB}" srcOrd="1" destOrd="0" presId="urn:microsoft.com/office/officeart/2005/8/layout/orgChart1"/>
    <dgm:cxn modelId="{CF231FF0-A600-DD4A-862C-E2DC559AEB1E}" type="presParOf" srcId="{9ACCAE58-2283-5A4D-8ECC-31D847A759AB}" destId="{9FADCBE4-6BA1-5E47-8D64-10222B6CF1F0}" srcOrd="0" destOrd="0" presId="urn:microsoft.com/office/officeart/2005/8/layout/orgChart1"/>
    <dgm:cxn modelId="{4D081FF3-51EE-6443-B795-9C365F3C2588}" type="presParOf" srcId="{9ACCAE58-2283-5A4D-8ECC-31D847A759AB}" destId="{628CE879-6EB5-6243-AB12-029DC6C0C5F8}" srcOrd="1" destOrd="0" presId="urn:microsoft.com/office/officeart/2005/8/layout/orgChart1"/>
    <dgm:cxn modelId="{D2B7801F-0384-D548-9DD0-A359E7DA5CE8}" type="presParOf" srcId="{628CE879-6EB5-6243-AB12-029DC6C0C5F8}" destId="{A9816F2E-A114-B349-A72E-A100A1310DF8}" srcOrd="0" destOrd="0" presId="urn:microsoft.com/office/officeart/2005/8/layout/orgChart1"/>
    <dgm:cxn modelId="{E6A556DA-5131-D74D-83C9-D891B638EE40}" type="presParOf" srcId="{A9816F2E-A114-B349-A72E-A100A1310DF8}" destId="{CBC2ADF9-63A2-FC48-A837-F2DBD125E79A}" srcOrd="0" destOrd="0" presId="urn:microsoft.com/office/officeart/2005/8/layout/orgChart1"/>
    <dgm:cxn modelId="{8597376F-63BF-9741-8862-8C86D7DE7F5C}" type="presParOf" srcId="{A9816F2E-A114-B349-A72E-A100A1310DF8}" destId="{D79F87B8-BA54-934C-A691-040EE286BB55}" srcOrd="1" destOrd="0" presId="urn:microsoft.com/office/officeart/2005/8/layout/orgChart1"/>
    <dgm:cxn modelId="{21BEB26C-05E8-164B-B323-EAEDD735FD8E}" type="presParOf" srcId="{628CE879-6EB5-6243-AB12-029DC6C0C5F8}" destId="{908E7D6F-07AE-A144-B30B-FEAE0B666D76}" srcOrd="1" destOrd="0" presId="urn:microsoft.com/office/officeart/2005/8/layout/orgChart1"/>
    <dgm:cxn modelId="{C45EF8F4-6C4D-E149-9B2A-AA33D676C01A}" type="presParOf" srcId="{628CE879-6EB5-6243-AB12-029DC6C0C5F8}" destId="{61E6F70A-34A4-5146-83CE-33DB290A9862}" srcOrd="2" destOrd="0" presId="urn:microsoft.com/office/officeart/2005/8/layout/orgChart1"/>
    <dgm:cxn modelId="{981787D1-3C56-4C48-A34D-87855D6249BA}" type="presParOf" srcId="{82A2FDA8-9ED9-6944-BD8D-7C7B3E6FFED4}" destId="{4CD2FE8A-F98E-6742-9B59-98926F340AB3}" srcOrd="2" destOrd="0" presId="urn:microsoft.com/office/officeart/2005/8/layout/orgChart1"/>
    <dgm:cxn modelId="{E108B816-D101-2048-B3D8-6BCBFBE8AB1F}" type="presParOf" srcId="{C985143D-4A99-FF4A-8891-1A5AE663D673}" destId="{EC406094-32A9-6243-B633-DE02AC720B5B}" srcOrd="2" destOrd="0" presId="urn:microsoft.com/office/officeart/2005/8/layout/orgChart1"/>
    <dgm:cxn modelId="{15C50472-6FFC-0C40-8956-481851EB9216}" type="presParOf" srcId="{98E0F493-A8CD-EF4C-A920-180BA2341DAE}" destId="{C07E5ED6-8ABC-FE48-80A6-43FC13D20FE2}" srcOrd="2" destOrd="0" presId="urn:microsoft.com/office/officeart/2005/8/layout/orgChart1"/>
    <dgm:cxn modelId="{105FD6AC-55A1-9C40-882C-7C93146D6EE5}" type="presParOf" srcId="{55682F7F-A903-D64D-A180-E79FE1020C73}" destId="{C2121ED7-51F2-CA4D-A8AD-F85BF8E37D39}" srcOrd="2" destOrd="0" presId="urn:microsoft.com/office/officeart/2005/8/layout/orgChart1"/>
    <dgm:cxn modelId="{B5069D1A-EA28-EC44-8FCB-8A6ECE6F9030}" type="presParOf" srcId="{3BF72071-BAE7-489C-89B5-21C5D7B7C1F2}" destId="{7BCD53D2-0AA2-8244-B6BB-291A4EDD1D81}" srcOrd="2" destOrd="0" presId="urn:microsoft.com/office/officeart/2005/8/layout/orgChart1"/>
    <dgm:cxn modelId="{1CBEAE9F-56E7-B347-9AD1-FEAE0088639C}" type="presParOf" srcId="{3BF72071-BAE7-489C-89B5-21C5D7B7C1F2}" destId="{0930D14A-FC6F-F149-A239-C167E5C2DC50}" srcOrd="3" destOrd="0" presId="urn:microsoft.com/office/officeart/2005/8/layout/orgChart1"/>
    <dgm:cxn modelId="{2C2097A6-E2B6-CA46-AF3E-89582108A1E6}" type="presParOf" srcId="{0930D14A-FC6F-F149-A239-C167E5C2DC50}" destId="{AF5387EE-6EA4-8945-BCF7-DB838B30C2A0}" srcOrd="0" destOrd="0" presId="urn:microsoft.com/office/officeart/2005/8/layout/orgChart1"/>
    <dgm:cxn modelId="{A1CC4BD5-4BFB-7845-983C-D75F4AC1B653}" type="presParOf" srcId="{AF5387EE-6EA4-8945-BCF7-DB838B30C2A0}" destId="{98EB1910-AF0E-FF48-A8B0-192DEB11EB3A}" srcOrd="0" destOrd="0" presId="urn:microsoft.com/office/officeart/2005/8/layout/orgChart1"/>
    <dgm:cxn modelId="{D20A4FDB-FDE2-494F-9153-0C475B5CD617}" type="presParOf" srcId="{AF5387EE-6EA4-8945-BCF7-DB838B30C2A0}" destId="{EDB71524-A2F9-8747-997A-F8BF8381D2F9}" srcOrd="1" destOrd="0" presId="urn:microsoft.com/office/officeart/2005/8/layout/orgChart1"/>
    <dgm:cxn modelId="{4CAB9C1D-E841-5C4A-9F4C-31F5EE275063}" type="presParOf" srcId="{0930D14A-FC6F-F149-A239-C167E5C2DC50}" destId="{B88E8DE1-2783-A045-B98B-AC1C7DC8E734}" srcOrd="1" destOrd="0" presId="urn:microsoft.com/office/officeart/2005/8/layout/orgChart1"/>
    <dgm:cxn modelId="{A8AC8CFE-D8FF-F041-911A-4479D74BAE69}" type="presParOf" srcId="{B88E8DE1-2783-A045-B98B-AC1C7DC8E734}" destId="{8E26F0CE-4F56-524C-857B-03A6CBDB89A6}" srcOrd="0" destOrd="0" presId="urn:microsoft.com/office/officeart/2005/8/layout/orgChart1"/>
    <dgm:cxn modelId="{5FA6B42C-16B5-4D41-A86E-96EE0CC6E8EC}" type="presParOf" srcId="{B88E8DE1-2783-A045-B98B-AC1C7DC8E734}" destId="{7A57D30C-8FED-514B-B64B-7FC1A360AD27}" srcOrd="1" destOrd="0" presId="urn:microsoft.com/office/officeart/2005/8/layout/orgChart1"/>
    <dgm:cxn modelId="{42ACADB1-1DE6-494E-9F1B-019283D70656}" type="presParOf" srcId="{7A57D30C-8FED-514B-B64B-7FC1A360AD27}" destId="{B96C4A9A-7312-6C45-BB39-22EB5F336369}" srcOrd="0" destOrd="0" presId="urn:microsoft.com/office/officeart/2005/8/layout/orgChart1"/>
    <dgm:cxn modelId="{FC5FDFA5-41E4-A34E-A18A-6B8427A8B899}" type="presParOf" srcId="{B96C4A9A-7312-6C45-BB39-22EB5F336369}" destId="{F6681071-A24F-3747-A82B-1E8B9F230DAA}" srcOrd="0" destOrd="0" presId="urn:microsoft.com/office/officeart/2005/8/layout/orgChart1"/>
    <dgm:cxn modelId="{854194FF-478E-6147-AE45-D0DBCF581B6F}" type="presParOf" srcId="{B96C4A9A-7312-6C45-BB39-22EB5F336369}" destId="{84B22D8C-6FA7-4344-B8B8-AE1B4729B863}" srcOrd="1" destOrd="0" presId="urn:microsoft.com/office/officeart/2005/8/layout/orgChart1"/>
    <dgm:cxn modelId="{93873694-7B80-0C4F-BAAA-F0B825E5F1EA}" type="presParOf" srcId="{7A57D30C-8FED-514B-B64B-7FC1A360AD27}" destId="{0698CE69-4568-9145-9260-D39EECF3D5B0}" srcOrd="1" destOrd="0" presId="urn:microsoft.com/office/officeart/2005/8/layout/orgChart1"/>
    <dgm:cxn modelId="{B7363780-4998-9D4C-9F78-072AA7CB2BE3}" type="presParOf" srcId="{0698CE69-4568-9145-9260-D39EECF3D5B0}" destId="{D56B147F-311A-EC47-B0F9-ED93D4058062}" srcOrd="0" destOrd="0" presId="urn:microsoft.com/office/officeart/2005/8/layout/orgChart1"/>
    <dgm:cxn modelId="{A2B606E5-3FB2-1748-8945-E37BDCD33878}" type="presParOf" srcId="{0698CE69-4568-9145-9260-D39EECF3D5B0}" destId="{0701D553-03B4-0041-B63A-7ACDC8C0E2D6}" srcOrd="1" destOrd="0" presId="urn:microsoft.com/office/officeart/2005/8/layout/orgChart1"/>
    <dgm:cxn modelId="{57487713-3411-B94F-B73F-925937F35D48}" type="presParOf" srcId="{0701D553-03B4-0041-B63A-7ACDC8C0E2D6}" destId="{B6B0E837-5D80-0140-A124-112912B32FA5}" srcOrd="0" destOrd="0" presId="urn:microsoft.com/office/officeart/2005/8/layout/orgChart1"/>
    <dgm:cxn modelId="{32D69333-041C-8441-83A7-D65E552A26A2}" type="presParOf" srcId="{B6B0E837-5D80-0140-A124-112912B32FA5}" destId="{17934325-A8D9-5640-805A-CB06B833BDBF}" srcOrd="0" destOrd="0" presId="urn:microsoft.com/office/officeart/2005/8/layout/orgChart1"/>
    <dgm:cxn modelId="{F9185FBA-B47C-0946-A3ED-61E3C2DE838F}" type="presParOf" srcId="{B6B0E837-5D80-0140-A124-112912B32FA5}" destId="{D6B4DC81-E531-0540-BD4F-01DACCDB6DC4}" srcOrd="1" destOrd="0" presId="urn:microsoft.com/office/officeart/2005/8/layout/orgChart1"/>
    <dgm:cxn modelId="{ED39AF1F-1D57-8642-961D-33F52FDE13CD}" type="presParOf" srcId="{0701D553-03B4-0041-B63A-7ACDC8C0E2D6}" destId="{CDE023F3-CB13-7846-8BDF-D6AD7CB3BC49}" srcOrd="1" destOrd="0" presId="urn:microsoft.com/office/officeart/2005/8/layout/orgChart1"/>
    <dgm:cxn modelId="{3DCA2C92-B674-CD42-BBAD-23AD6FE76891}" type="presParOf" srcId="{CDE023F3-CB13-7846-8BDF-D6AD7CB3BC49}" destId="{4548A156-F855-5C46-A313-C6F61D701AFE}" srcOrd="0" destOrd="0" presId="urn:microsoft.com/office/officeart/2005/8/layout/orgChart1"/>
    <dgm:cxn modelId="{EBB2A9DC-12DB-0B41-BFFE-06063AD08A45}" type="presParOf" srcId="{CDE023F3-CB13-7846-8BDF-D6AD7CB3BC49}" destId="{80159A6A-ED28-B445-9E27-9C4C815C4FD6}" srcOrd="1" destOrd="0" presId="urn:microsoft.com/office/officeart/2005/8/layout/orgChart1"/>
    <dgm:cxn modelId="{FA95F4B0-EB9B-A344-AB81-3C7DDF3AC280}" type="presParOf" srcId="{80159A6A-ED28-B445-9E27-9C4C815C4FD6}" destId="{5E9FEA6F-A18A-A14D-B96B-958ECAFF7755}" srcOrd="0" destOrd="0" presId="urn:microsoft.com/office/officeart/2005/8/layout/orgChart1"/>
    <dgm:cxn modelId="{E8073D46-EED9-0243-BBFC-36D1DF82AA08}" type="presParOf" srcId="{5E9FEA6F-A18A-A14D-B96B-958ECAFF7755}" destId="{B7A6E7C0-13B8-7F48-8545-4D1E1E35F41E}" srcOrd="0" destOrd="0" presId="urn:microsoft.com/office/officeart/2005/8/layout/orgChart1"/>
    <dgm:cxn modelId="{CAF38AA9-4EBA-BE44-B59A-42698A4B2883}" type="presParOf" srcId="{5E9FEA6F-A18A-A14D-B96B-958ECAFF7755}" destId="{72292D80-4EB9-D040-9150-E5A6A20C8CF2}" srcOrd="1" destOrd="0" presId="urn:microsoft.com/office/officeart/2005/8/layout/orgChart1"/>
    <dgm:cxn modelId="{4C2283E2-7CEA-9F46-8932-621460E7B537}" type="presParOf" srcId="{80159A6A-ED28-B445-9E27-9C4C815C4FD6}" destId="{5FC4EDCB-94E4-A348-A00A-8D452BB1EA22}" srcOrd="1" destOrd="0" presId="urn:microsoft.com/office/officeart/2005/8/layout/orgChart1"/>
    <dgm:cxn modelId="{DF511B71-CE2B-F045-914B-EDFD9BE901BD}" type="presParOf" srcId="{80159A6A-ED28-B445-9E27-9C4C815C4FD6}" destId="{BD2CB8AB-DD04-E445-BCF4-FA1981AD6BD4}" srcOrd="2" destOrd="0" presId="urn:microsoft.com/office/officeart/2005/8/layout/orgChart1"/>
    <dgm:cxn modelId="{711E1FF2-14F0-1C4B-B6AB-93A622C79519}" type="presParOf" srcId="{0701D553-03B4-0041-B63A-7ACDC8C0E2D6}" destId="{3A7A187B-25F2-1F43-BE62-32FC206EF119}" srcOrd="2" destOrd="0" presId="urn:microsoft.com/office/officeart/2005/8/layout/orgChart1"/>
    <dgm:cxn modelId="{E602F337-4AB8-574E-9155-DEEE5AAF07A2}" type="presParOf" srcId="{0698CE69-4568-9145-9260-D39EECF3D5B0}" destId="{F6D25A22-9DD4-5442-8E91-021D0BBCF274}" srcOrd="2" destOrd="0" presId="urn:microsoft.com/office/officeart/2005/8/layout/orgChart1"/>
    <dgm:cxn modelId="{35D437D3-2D06-FD4F-86F5-471A1AF4BBA6}" type="presParOf" srcId="{0698CE69-4568-9145-9260-D39EECF3D5B0}" destId="{37A2B721-54A5-4C4A-88A0-3C1DBD119FC4}" srcOrd="3" destOrd="0" presId="urn:microsoft.com/office/officeart/2005/8/layout/orgChart1"/>
    <dgm:cxn modelId="{BA841502-BD68-0F40-9F44-532EE7B2DDEE}" type="presParOf" srcId="{37A2B721-54A5-4C4A-88A0-3C1DBD119FC4}" destId="{18986117-0A73-9740-981F-119EA3E89A00}" srcOrd="0" destOrd="0" presId="urn:microsoft.com/office/officeart/2005/8/layout/orgChart1"/>
    <dgm:cxn modelId="{D78F1245-7702-C946-8332-963638B32BF9}" type="presParOf" srcId="{18986117-0A73-9740-981F-119EA3E89A00}" destId="{36FE540E-13B5-7C42-92D5-0827289C38B1}" srcOrd="0" destOrd="0" presId="urn:microsoft.com/office/officeart/2005/8/layout/orgChart1"/>
    <dgm:cxn modelId="{FF71C2A9-BE4D-5346-93F4-F9F1458B723F}" type="presParOf" srcId="{18986117-0A73-9740-981F-119EA3E89A00}" destId="{EE21C5E9-7042-2741-9EE4-86EC36E2FE58}" srcOrd="1" destOrd="0" presId="urn:microsoft.com/office/officeart/2005/8/layout/orgChart1"/>
    <dgm:cxn modelId="{12FF937A-9D36-AE4C-9331-C4F664A53B6D}" type="presParOf" srcId="{37A2B721-54A5-4C4A-88A0-3C1DBD119FC4}" destId="{7CD8DDE5-7D03-EA40-9932-C9A3A640951E}" srcOrd="1" destOrd="0" presId="urn:microsoft.com/office/officeart/2005/8/layout/orgChart1"/>
    <dgm:cxn modelId="{0E972AE0-5BBF-9945-8D65-15287F35AC0E}" type="presParOf" srcId="{7CD8DDE5-7D03-EA40-9932-C9A3A640951E}" destId="{E42F18C3-C5DA-9E47-BAB8-1018D9318FF0}" srcOrd="0" destOrd="0" presId="urn:microsoft.com/office/officeart/2005/8/layout/orgChart1"/>
    <dgm:cxn modelId="{0A2CF874-85BF-6F49-B78C-7DDD2BA4BFDD}" type="presParOf" srcId="{7CD8DDE5-7D03-EA40-9932-C9A3A640951E}" destId="{3DF74E66-740F-1340-A032-6D6E9525EC40}" srcOrd="1" destOrd="0" presId="urn:microsoft.com/office/officeart/2005/8/layout/orgChart1"/>
    <dgm:cxn modelId="{25936C80-EC5F-894A-B56C-958FB21A514F}" type="presParOf" srcId="{3DF74E66-740F-1340-A032-6D6E9525EC40}" destId="{B370343F-97D3-E743-B0C1-46C2508A0293}" srcOrd="0" destOrd="0" presId="urn:microsoft.com/office/officeart/2005/8/layout/orgChart1"/>
    <dgm:cxn modelId="{FB5C3205-529B-7442-89BF-8AE56408CD0D}" type="presParOf" srcId="{B370343F-97D3-E743-B0C1-46C2508A0293}" destId="{CFDC72E4-790F-F944-9BCE-82612DD9D8F1}" srcOrd="0" destOrd="0" presId="urn:microsoft.com/office/officeart/2005/8/layout/orgChart1"/>
    <dgm:cxn modelId="{B17598BC-176D-604C-A54E-A1D2BA9AE30B}" type="presParOf" srcId="{B370343F-97D3-E743-B0C1-46C2508A0293}" destId="{CAE1CC8C-6CD0-8844-A014-780CF5860B86}" srcOrd="1" destOrd="0" presId="urn:microsoft.com/office/officeart/2005/8/layout/orgChart1"/>
    <dgm:cxn modelId="{423F19A0-7CA4-AE4E-9039-D54AC3CBDEDC}" type="presParOf" srcId="{3DF74E66-740F-1340-A032-6D6E9525EC40}" destId="{6633E87D-6B6A-3741-A997-872E87A81B36}" srcOrd="1" destOrd="0" presId="urn:microsoft.com/office/officeart/2005/8/layout/orgChart1"/>
    <dgm:cxn modelId="{A35FFBC6-A5ED-4A4F-ADF2-164409D8EB6C}" type="presParOf" srcId="{6633E87D-6B6A-3741-A997-872E87A81B36}" destId="{F13C1FF6-360C-644F-ACA8-651D0FBD974C}" srcOrd="0" destOrd="0" presId="urn:microsoft.com/office/officeart/2005/8/layout/orgChart1"/>
    <dgm:cxn modelId="{89B43303-CBE0-B248-9ACD-ADC8F39080F8}" type="presParOf" srcId="{6633E87D-6B6A-3741-A997-872E87A81B36}" destId="{7A1967F7-F0F6-B949-A1A6-186580E58968}" srcOrd="1" destOrd="0" presId="urn:microsoft.com/office/officeart/2005/8/layout/orgChart1"/>
    <dgm:cxn modelId="{E23F5AF7-62E5-BD41-9BC6-6C26D955E314}" type="presParOf" srcId="{7A1967F7-F0F6-B949-A1A6-186580E58968}" destId="{A821D00D-4A82-A14B-9821-9A725DF494CF}" srcOrd="0" destOrd="0" presId="urn:microsoft.com/office/officeart/2005/8/layout/orgChart1"/>
    <dgm:cxn modelId="{4B67D56D-DF34-C046-B0BD-C481E4B68DAF}" type="presParOf" srcId="{A821D00D-4A82-A14B-9821-9A725DF494CF}" destId="{FBCAEDBB-02D3-9844-809C-FA20A66129AF}" srcOrd="0" destOrd="0" presId="urn:microsoft.com/office/officeart/2005/8/layout/orgChart1"/>
    <dgm:cxn modelId="{F53F8647-1373-5B43-9463-EB1CFBE2DC67}" type="presParOf" srcId="{A821D00D-4A82-A14B-9821-9A725DF494CF}" destId="{AEAA70EE-82D1-4641-A86B-5AE80CE69888}" srcOrd="1" destOrd="0" presId="urn:microsoft.com/office/officeart/2005/8/layout/orgChart1"/>
    <dgm:cxn modelId="{C05C15AD-211F-4A43-AF05-A8E4B6CA3D80}" type="presParOf" srcId="{7A1967F7-F0F6-B949-A1A6-186580E58968}" destId="{0DD4455C-FADA-D04B-BE66-040A468B99D3}" srcOrd="1" destOrd="0" presId="urn:microsoft.com/office/officeart/2005/8/layout/orgChart1"/>
    <dgm:cxn modelId="{F15CA722-BBC4-384E-9E8D-8D74DEC94710}" type="presParOf" srcId="{7A1967F7-F0F6-B949-A1A6-186580E58968}" destId="{A1354776-3832-2E48-AF8A-4D282E5351BF}" srcOrd="2" destOrd="0" presId="urn:microsoft.com/office/officeart/2005/8/layout/orgChart1"/>
    <dgm:cxn modelId="{CD47C1A8-D006-E04C-87C2-ABD4FEEA5D7D}" type="presParOf" srcId="{3DF74E66-740F-1340-A032-6D6E9525EC40}" destId="{4C4B5CAA-C9A5-454D-9F58-701CCA6FCFFF}" srcOrd="2" destOrd="0" presId="urn:microsoft.com/office/officeart/2005/8/layout/orgChart1"/>
    <dgm:cxn modelId="{CA4902AF-34D8-174A-9FB0-5CD39616EF4A}" type="presParOf" srcId="{37A2B721-54A5-4C4A-88A0-3C1DBD119FC4}" destId="{EA0BFDDB-221C-AA4C-B11A-7A61CBA1366A}" srcOrd="2" destOrd="0" presId="urn:microsoft.com/office/officeart/2005/8/layout/orgChart1"/>
    <dgm:cxn modelId="{CF9A7D2C-68CB-3247-B121-D1D6E8F8EF19}" type="presParOf" srcId="{7A57D30C-8FED-514B-B64B-7FC1A360AD27}" destId="{2F2DE3D2-6885-CE4C-BF34-9F6FF6363EFF}" srcOrd="2" destOrd="0" presId="urn:microsoft.com/office/officeart/2005/8/layout/orgChart1"/>
    <dgm:cxn modelId="{495C1879-0469-954C-A763-EE2066A9F460}" type="presParOf" srcId="{0930D14A-FC6F-F149-A239-C167E5C2DC50}" destId="{ADB4A53B-F895-F345-A2AE-75632053BAE8}" srcOrd="2" destOrd="0" presId="urn:microsoft.com/office/officeart/2005/8/layout/orgChart1"/>
    <dgm:cxn modelId="{E530CD12-454B-9148-8931-B94F0245B19E}" type="presParOf" srcId="{DCE98858-F163-40F5-A7ED-79E914998534}" destId="{45B77AD8-49C7-404F-805A-CF79B541FFB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orgChart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 custT="1"/>
      <dgm:spPr>
        <a:effectLst/>
      </dgm:spPr>
      <dgm:t>
        <a:bodyPr/>
        <a:lstStyle/>
        <a:p>
          <a:r>
            <a:rPr lang="en-US" sz="1800" dirty="0" smtClean="0"/>
            <a:t>Query</a:t>
          </a:r>
          <a:endParaRPr lang="en-US" sz="1800" dirty="0"/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 sz="1800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 sz="1800"/>
        </a:p>
      </dgm:t>
    </dgm:pt>
    <dgm:pt modelId="{8487A329-A54A-D947-B8D1-2404975A2CEF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Brand</a:t>
          </a:r>
          <a:endParaRPr lang="en-US" sz="1800" dirty="0">
            <a:solidFill>
              <a:srgbClr val="0000FF"/>
            </a:solidFill>
          </a:endParaRPr>
        </a:p>
      </dgm:t>
    </dgm:pt>
    <dgm:pt modelId="{E535FECF-F51C-8A4B-A2E1-E6AE64F6A56A}" type="parTrans" cxnId="{75D3AD4E-C741-204A-9255-55EC5D0CDA7E}">
      <dgm:prSet/>
      <dgm:spPr>
        <a:effectLst/>
      </dgm:spPr>
      <dgm:t>
        <a:bodyPr/>
        <a:lstStyle/>
        <a:p>
          <a:endParaRPr lang="en-US" sz="1800"/>
        </a:p>
      </dgm:t>
    </dgm:pt>
    <dgm:pt modelId="{96C1D709-19EE-8B46-B671-E36FC957CA56}" type="sibTrans" cxnId="{75D3AD4E-C741-204A-9255-55EC5D0CDA7E}">
      <dgm:prSet/>
      <dgm:spPr/>
      <dgm:t>
        <a:bodyPr/>
        <a:lstStyle/>
        <a:p>
          <a:endParaRPr lang="en-US" sz="1800"/>
        </a:p>
      </dgm:t>
    </dgm:pt>
    <dgm:pt modelId="{CC8F624E-9D17-614F-82BB-21C90A755C00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Words</a:t>
          </a:r>
          <a:endParaRPr lang="en-US" sz="1800" dirty="0">
            <a:solidFill>
              <a:srgbClr val="0000FF"/>
            </a:solidFill>
          </a:endParaRPr>
        </a:p>
      </dgm:t>
    </dgm:pt>
    <dgm:pt modelId="{75D8AD7D-D315-5246-B77C-5CAED9946DD6}" type="parTrans" cxnId="{A6DA8986-4AB6-814C-8F14-FE73FCED126D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812D3501-69A4-3045-BD15-6564B5C4FA3B}" type="sibTrans" cxnId="{A6DA8986-4AB6-814C-8F14-FE73FCED126D}">
      <dgm:prSet/>
      <dgm:spPr/>
      <dgm:t>
        <a:bodyPr/>
        <a:lstStyle/>
        <a:p>
          <a:endParaRPr lang="en-US" sz="1800"/>
        </a:p>
      </dgm:t>
    </dgm:pt>
    <dgm:pt modelId="{77791F6E-BEE6-AE48-B0DB-13F40D6AA14C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Word</a:t>
          </a:r>
          <a:endParaRPr lang="en-US" sz="1800" dirty="0">
            <a:solidFill>
              <a:srgbClr val="0000FF"/>
            </a:solidFill>
          </a:endParaRPr>
        </a:p>
      </dgm:t>
    </dgm:pt>
    <dgm:pt modelId="{EF4D584F-B627-5A45-8EE8-4254160CFA71}" type="parTrans" cxnId="{422B24EA-E8B4-0548-9F85-5B1C43B5F79F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E8600CAB-BAE7-CE4B-9554-C317E1748A6A}" type="sibTrans" cxnId="{422B24EA-E8B4-0548-9F85-5B1C43B5F79F}">
      <dgm:prSet/>
      <dgm:spPr/>
      <dgm:t>
        <a:bodyPr/>
        <a:lstStyle/>
        <a:p>
          <a:endParaRPr lang="en-US" sz="1800"/>
        </a:p>
      </dgm:t>
    </dgm:pt>
    <dgm:pt modelId="{DB5A6C0A-7340-F94B-9AE3-20348235909F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pottery</a:t>
          </a:r>
          <a:endParaRPr lang="en-US" sz="1800" dirty="0">
            <a:solidFill>
              <a:srgbClr val="0000FF"/>
            </a:solidFill>
          </a:endParaRPr>
        </a:p>
      </dgm:t>
    </dgm:pt>
    <dgm:pt modelId="{B46EDCEE-433D-1842-BD4F-AF3581E00CEB}" type="parTrans" cxnId="{14E2D2D4-A570-C34E-8D4A-D6BBFA15809E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FAE8E9F9-3E09-B348-88CB-38C4DFB1DF05}" type="sibTrans" cxnId="{14E2D2D4-A570-C34E-8D4A-D6BBFA15809E}">
      <dgm:prSet/>
      <dgm:spPr/>
      <dgm:t>
        <a:bodyPr/>
        <a:lstStyle/>
        <a:p>
          <a:endParaRPr lang="en-US" sz="1800"/>
        </a:p>
      </dgm:t>
    </dgm:pt>
    <dgm:pt modelId="{46FD66ED-8BB2-CC4A-BF72-4A30BE3A212A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Words</a:t>
          </a:r>
          <a:endParaRPr lang="en-US" sz="1800" dirty="0">
            <a:solidFill>
              <a:srgbClr val="0000FF"/>
            </a:solidFill>
          </a:endParaRPr>
        </a:p>
      </dgm:t>
    </dgm:pt>
    <dgm:pt modelId="{3A8F9DAE-96AD-F341-8D21-F432295DCD08}" type="parTrans" cxnId="{FD652453-1111-E242-B47D-FA27627DB3B4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6F0476E4-4E52-3C4F-8DE3-9DE807842A47}" type="sibTrans" cxnId="{FD652453-1111-E242-B47D-FA27627DB3B4}">
      <dgm:prSet/>
      <dgm:spPr/>
      <dgm:t>
        <a:bodyPr/>
        <a:lstStyle/>
        <a:p>
          <a:endParaRPr lang="en-US" sz="1800"/>
        </a:p>
      </dgm:t>
    </dgm:pt>
    <dgm:pt modelId="{63D18CC6-C4D9-DF49-8661-6A20BC8420D1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Word</a:t>
          </a:r>
          <a:endParaRPr lang="en-US" sz="1800" dirty="0">
            <a:solidFill>
              <a:srgbClr val="0000FF"/>
            </a:solidFill>
          </a:endParaRPr>
        </a:p>
      </dgm:t>
    </dgm:pt>
    <dgm:pt modelId="{2DEA7A8B-B616-2E46-9A70-CC83AF5A01F1}" type="parTrans" cxnId="{67D4958D-5858-9E41-A77B-E866ED538672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D52A987D-3A60-CF40-ABF1-CC89E4D9B5C2}" type="sibTrans" cxnId="{67D4958D-5858-9E41-A77B-E866ED538672}">
      <dgm:prSet/>
      <dgm:spPr/>
      <dgm:t>
        <a:bodyPr/>
        <a:lstStyle/>
        <a:p>
          <a:endParaRPr lang="en-US" sz="1800"/>
        </a:p>
      </dgm:t>
    </dgm:pt>
    <dgm:pt modelId="{27A9BB9E-37F6-DB41-A5AC-9A23AA140FF8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barn</a:t>
          </a:r>
          <a:endParaRPr lang="en-US" sz="1800" dirty="0">
            <a:solidFill>
              <a:srgbClr val="0000FF"/>
            </a:solidFill>
          </a:endParaRPr>
        </a:p>
      </dgm:t>
    </dgm:pt>
    <dgm:pt modelId="{1EC1E6AF-B51D-0A4E-9EF1-CDC6DCECF5E8}" type="parTrans" cxnId="{EF552CE0-D6A6-1746-A905-8920522F123C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0E5791C7-3152-964B-A3FE-E0D89360E594}" type="sibTrans" cxnId="{EF552CE0-D6A6-1746-A905-8920522F123C}">
      <dgm:prSet/>
      <dgm:spPr/>
      <dgm:t>
        <a:bodyPr/>
        <a:lstStyle/>
        <a:p>
          <a:endParaRPr lang="en-US" sz="1800"/>
        </a:p>
      </dgm:t>
    </dgm:pt>
    <dgm:pt modelId="{38F63459-ED91-4E43-85F8-41FB7A530D5D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Product</a:t>
          </a:r>
          <a:endParaRPr lang="en-US" sz="1800" dirty="0">
            <a:solidFill>
              <a:srgbClr val="FF0000"/>
            </a:solidFill>
          </a:endParaRPr>
        </a:p>
      </dgm:t>
    </dgm:pt>
    <dgm:pt modelId="{4927BC6E-DE3D-AE41-8182-99D1DDDEDD8F}" type="parTrans" cxnId="{DA174F7F-C52D-DB48-991A-03E7450A4839}">
      <dgm:prSet/>
      <dgm:spPr>
        <a:effectLst/>
      </dgm:spPr>
      <dgm:t>
        <a:bodyPr/>
        <a:lstStyle/>
        <a:p>
          <a:endParaRPr lang="en-US" sz="1800"/>
        </a:p>
      </dgm:t>
    </dgm:pt>
    <dgm:pt modelId="{978A6850-096E-6049-BA76-AD2E8F66EE62}" type="sibTrans" cxnId="{DA174F7F-C52D-DB48-991A-03E7450A4839}">
      <dgm:prSet/>
      <dgm:spPr/>
      <dgm:t>
        <a:bodyPr/>
        <a:lstStyle/>
        <a:p>
          <a:endParaRPr lang="en-US" sz="1800"/>
        </a:p>
      </dgm:t>
    </dgm:pt>
    <dgm:pt modelId="{AE7BFC33-4501-FB45-BC19-DA4A52345914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Words</a:t>
          </a:r>
          <a:endParaRPr lang="en-US" sz="1800" dirty="0">
            <a:solidFill>
              <a:srgbClr val="FF0000"/>
            </a:solidFill>
          </a:endParaRPr>
        </a:p>
      </dgm:t>
    </dgm:pt>
    <dgm:pt modelId="{171AD94F-FE79-0D4A-B520-B27873626997}" type="parTrans" cxnId="{E33E5D45-DE16-2949-8EB6-62420843438C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FC7286E5-E6AC-5740-9D48-A0CC0DE2872A}" type="sibTrans" cxnId="{E33E5D45-DE16-2949-8EB6-62420843438C}">
      <dgm:prSet/>
      <dgm:spPr/>
      <dgm:t>
        <a:bodyPr/>
        <a:lstStyle/>
        <a:p>
          <a:endParaRPr lang="en-US" sz="1800"/>
        </a:p>
      </dgm:t>
    </dgm:pt>
    <dgm:pt modelId="{AD19B070-67EE-DE48-988E-D1BE4B0721AE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Word</a:t>
          </a:r>
          <a:endParaRPr lang="en-US" sz="1800" dirty="0">
            <a:solidFill>
              <a:srgbClr val="FF0000"/>
            </a:solidFill>
          </a:endParaRPr>
        </a:p>
      </dgm:t>
    </dgm:pt>
    <dgm:pt modelId="{E8EDF59B-39E2-824B-8498-73A797008589}" type="parTrans" cxnId="{948CDB33-CC00-FC4A-8566-F8B3041AB311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C601F055-535B-D846-8B50-2BF789280CEF}" type="sibTrans" cxnId="{948CDB33-CC00-FC4A-8566-F8B3041AB311}">
      <dgm:prSet/>
      <dgm:spPr/>
      <dgm:t>
        <a:bodyPr/>
        <a:lstStyle/>
        <a:p>
          <a:endParaRPr lang="en-US" sz="1800"/>
        </a:p>
      </dgm:t>
    </dgm:pt>
    <dgm:pt modelId="{BB3C8F24-4834-D44E-967A-A0F8BB2C53A2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coffee</a:t>
          </a:r>
          <a:endParaRPr lang="en-US" sz="1800" dirty="0">
            <a:solidFill>
              <a:srgbClr val="FF0000"/>
            </a:solidFill>
          </a:endParaRPr>
        </a:p>
      </dgm:t>
    </dgm:pt>
    <dgm:pt modelId="{B941E30C-F493-4341-B705-4218F50CFEEF}" type="parTrans" cxnId="{E583C39E-3BA4-5D4F-8114-4573E443F923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E5615914-20E8-ED44-921D-0254BE5B3D3A}" type="sibTrans" cxnId="{E583C39E-3BA4-5D4F-8114-4573E443F923}">
      <dgm:prSet/>
      <dgm:spPr/>
      <dgm:t>
        <a:bodyPr/>
        <a:lstStyle/>
        <a:p>
          <a:endParaRPr lang="en-US" sz="1800"/>
        </a:p>
      </dgm:t>
    </dgm:pt>
    <dgm:pt modelId="{3D4C0EC1-0871-E249-9913-F2F69955EAA5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Words</a:t>
          </a:r>
          <a:endParaRPr lang="en-US" sz="1800" dirty="0">
            <a:solidFill>
              <a:srgbClr val="FF0000"/>
            </a:solidFill>
          </a:endParaRPr>
        </a:p>
      </dgm:t>
    </dgm:pt>
    <dgm:pt modelId="{DCC61145-3758-D542-AAAF-100CF5C42E57}" type="parTrans" cxnId="{42464CB1-AA4F-9746-9C65-8A73D3ACF6B8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75D49434-109C-1045-89CD-77DA32001253}" type="sibTrans" cxnId="{42464CB1-AA4F-9746-9C65-8A73D3ACF6B8}">
      <dgm:prSet/>
      <dgm:spPr/>
      <dgm:t>
        <a:bodyPr/>
        <a:lstStyle/>
        <a:p>
          <a:endParaRPr lang="en-US" sz="1800"/>
        </a:p>
      </dgm:t>
    </dgm:pt>
    <dgm:pt modelId="{E8A00453-040D-7D4C-B1DC-BF666FC7D798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Word</a:t>
          </a:r>
          <a:endParaRPr lang="en-US" sz="1800" dirty="0">
            <a:solidFill>
              <a:srgbClr val="FF0000"/>
            </a:solidFill>
          </a:endParaRPr>
        </a:p>
      </dgm:t>
    </dgm:pt>
    <dgm:pt modelId="{A0C9AE8B-8595-A847-87FE-915AB26CDFDB}" type="parTrans" cxnId="{954D0BED-E926-8D41-A4FB-54A7D66FC283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5A6AC159-3954-5141-B0BE-5CC6FECE1C69}" type="sibTrans" cxnId="{954D0BED-E926-8D41-A4FB-54A7D66FC283}">
      <dgm:prSet/>
      <dgm:spPr/>
      <dgm:t>
        <a:bodyPr/>
        <a:lstStyle/>
        <a:p>
          <a:endParaRPr lang="en-US" sz="1800"/>
        </a:p>
      </dgm:t>
    </dgm:pt>
    <dgm:pt modelId="{3819605F-D350-FC4E-9D90-99053B388BFC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table</a:t>
          </a:r>
          <a:endParaRPr lang="en-US" sz="1800" dirty="0">
            <a:solidFill>
              <a:srgbClr val="FF0000"/>
            </a:solidFill>
          </a:endParaRPr>
        </a:p>
      </dgm:t>
    </dgm:pt>
    <dgm:pt modelId="{0DD6CEA6-6A02-004C-BD71-BDC5BD3F1B87}" type="parTrans" cxnId="{47250F36-CE89-BF43-B72C-DF5CA84E86F0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A541A1ED-7667-A347-8EC2-3A7AE77B8D16}" type="sibTrans" cxnId="{47250F36-CE89-BF43-B72C-DF5CA84E86F0}">
      <dgm:prSet/>
      <dgm:spPr/>
      <dgm:t>
        <a:bodyPr/>
        <a:lstStyle/>
        <a:p>
          <a:endParaRPr lang="en-US" sz="1800"/>
        </a:p>
      </dgm:t>
    </dgm:pt>
    <dgm:pt modelId="{A2CC11D0-32A4-49A0-A0F9-21850FF80E20}" type="pres">
      <dgm:prSet presAssocID="{9EFAFD96-3601-4F17-BB82-DBBBA6C512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E98858-F163-40F5-A7ED-79E914998534}" type="pres">
      <dgm:prSet presAssocID="{19599602-9E94-449B-AE02-46C30491E28C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F63D4A7C-78F8-42F2-A49B-46DECAC50F58}" type="pres">
      <dgm:prSet presAssocID="{19599602-9E94-449B-AE02-46C30491E28C}" presName="rootComposite1" presStyleCnt="0"/>
      <dgm:spPr/>
      <dgm:t>
        <a:bodyPr/>
        <a:lstStyle/>
        <a:p>
          <a:endParaRPr lang="en-US"/>
        </a:p>
      </dgm:t>
    </dgm:pt>
    <dgm:pt modelId="{C04317EB-13A6-47B2-89A6-060A1309C0FD}" type="pres">
      <dgm:prSet presAssocID="{19599602-9E94-449B-AE02-46C30491E28C}" presName="rootText1" presStyleLbl="node0" presStyleIdx="0" presStyleCnt="1" custScaleX="2010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77120-C368-49C1-825E-F928EF49152A}" type="pres">
      <dgm:prSet presAssocID="{19599602-9E94-449B-AE02-46C30491E2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F72071-BAE7-489C-89B5-21C5D7B7C1F2}" type="pres">
      <dgm:prSet presAssocID="{19599602-9E94-449B-AE02-46C30491E28C}" presName="hierChild2" presStyleCnt="0"/>
      <dgm:spPr/>
      <dgm:t>
        <a:bodyPr/>
        <a:lstStyle/>
        <a:p>
          <a:endParaRPr lang="en-US"/>
        </a:p>
      </dgm:t>
    </dgm:pt>
    <dgm:pt modelId="{6026C85A-5C1F-764A-A14D-FF1812B856AD}" type="pres">
      <dgm:prSet presAssocID="{E535FECF-F51C-8A4B-A2E1-E6AE64F6A56A}" presName="Name35" presStyleLbl="parChTrans1D2" presStyleIdx="0" presStyleCnt="2"/>
      <dgm:spPr/>
      <dgm:t>
        <a:bodyPr/>
        <a:lstStyle/>
        <a:p>
          <a:endParaRPr lang="en-US"/>
        </a:p>
      </dgm:t>
    </dgm:pt>
    <dgm:pt modelId="{55682F7F-A903-D64D-A180-E79FE1020C73}" type="pres">
      <dgm:prSet presAssocID="{8487A329-A54A-D947-B8D1-2404975A2CE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33FAB0E-D02F-A549-A76F-376A21AF6750}" type="pres">
      <dgm:prSet presAssocID="{8487A329-A54A-D947-B8D1-2404975A2CEF}" presName="rootComposite" presStyleCnt="0"/>
      <dgm:spPr/>
      <dgm:t>
        <a:bodyPr/>
        <a:lstStyle/>
        <a:p>
          <a:endParaRPr lang="en-US"/>
        </a:p>
      </dgm:t>
    </dgm:pt>
    <dgm:pt modelId="{F8EA49E9-58C2-7A41-BC2D-AC928FC619ED}" type="pres">
      <dgm:prSet presAssocID="{8487A329-A54A-D947-B8D1-2404975A2CEF}" presName="rootText" presStyleLbl="node2" presStyleIdx="0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DB390-BCC4-8C4B-87FE-C5737D2621B5}" type="pres">
      <dgm:prSet presAssocID="{8487A329-A54A-D947-B8D1-2404975A2CEF}" presName="rootConnector" presStyleLbl="node2" presStyleIdx="0" presStyleCnt="2"/>
      <dgm:spPr/>
      <dgm:t>
        <a:bodyPr/>
        <a:lstStyle/>
        <a:p>
          <a:endParaRPr lang="en-US"/>
        </a:p>
      </dgm:t>
    </dgm:pt>
    <dgm:pt modelId="{55134D70-9CCA-9441-8621-DE43B6F91D6E}" type="pres">
      <dgm:prSet presAssocID="{8487A329-A54A-D947-B8D1-2404975A2CEF}" presName="hierChild4" presStyleCnt="0"/>
      <dgm:spPr/>
      <dgm:t>
        <a:bodyPr/>
        <a:lstStyle/>
        <a:p>
          <a:endParaRPr lang="en-US"/>
        </a:p>
      </dgm:t>
    </dgm:pt>
    <dgm:pt modelId="{08E8BEC2-AE78-FB48-AEBB-7DCB5AFA8690}" type="pres">
      <dgm:prSet presAssocID="{75D8AD7D-D315-5246-B77C-5CAED9946DD6}" presName="Name35" presStyleLbl="parChTrans1D3" presStyleIdx="0" presStyleCnt="2"/>
      <dgm:spPr/>
      <dgm:t>
        <a:bodyPr/>
        <a:lstStyle/>
        <a:p>
          <a:endParaRPr lang="en-US"/>
        </a:p>
      </dgm:t>
    </dgm:pt>
    <dgm:pt modelId="{98E0F493-A8CD-EF4C-A920-180BA2341DAE}" type="pres">
      <dgm:prSet presAssocID="{CC8F624E-9D17-614F-82BB-21C90A755C00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CEA4E991-037D-D44E-A811-B0DE82C14D01}" type="pres">
      <dgm:prSet presAssocID="{CC8F624E-9D17-614F-82BB-21C90A755C00}" presName="rootComposite" presStyleCnt="0"/>
      <dgm:spPr/>
      <dgm:t>
        <a:bodyPr/>
        <a:lstStyle/>
        <a:p>
          <a:endParaRPr lang="en-US"/>
        </a:p>
      </dgm:t>
    </dgm:pt>
    <dgm:pt modelId="{E64C8E9C-552D-2945-BEB8-7B4D9EDCF684}" type="pres">
      <dgm:prSet presAssocID="{CC8F624E-9D17-614F-82BB-21C90A755C00}" presName="rootText" presStyleLbl="node3" presStyleIdx="0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282E7-BC79-844D-9472-A3BA08BF6DCA}" type="pres">
      <dgm:prSet presAssocID="{CC8F624E-9D17-614F-82BB-21C90A755C00}" presName="rootConnector" presStyleLbl="node3" presStyleIdx="0" presStyleCnt="2"/>
      <dgm:spPr/>
      <dgm:t>
        <a:bodyPr/>
        <a:lstStyle/>
        <a:p>
          <a:endParaRPr lang="en-US"/>
        </a:p>
      </dgm:t>
    </dgm:pt>
    <dgm:pt modelId="{842CB427-7F24-A448-AB0C-F4FD74FABC79}" type="pres">
      <dgm:prSet presAssocID="{CC8F624E-9D17-614F-82BB-21C90A755C00}" presName="hierChild4" presStyleCnt="0"/>
      <dgm:spPr/>
      <dgm:t>
        <a:bodyPr/>
        <a:lstStyle/>
        <a:p>
          <a:endParaRPr lang="en-US"/>
        </a:p>
      </dgm:t>
    </dgm:pt>
    <dgm:pt modelId="{77B71D45-BA83-9A41-833A-C2FCF47F4FFD}" type="pres">
      <dgm:prSet presAssocID="{EF4D584F-B627-5A45-8EE8-4254160CFA71}" presName="Name35" presStyleLbl="parChTrans1D4" presStyleIdx="0" presStyleCnt="10"/>
      <dgm:spPr/>
      <dgm:t>
        <a:bodyPr/>
        <a:lstStyle/>
        <a:p>
          <a:endParaRPr lang="en-US"/>
        </a:p>
      </dgm:t>
    </dgm:pt>
    <dgm:pt modelId="{6D4FD2B0-0EE1-6641-9924-CF12037577B5}" type="pres">
      <dgm:prSet presAssocID="{77791F6E-BEE6-AE48-B0DB-13F40D6AA14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0C9686D-E5D2-724C-B879-822DB377CD29}" type="pres">
      <dgm:prSet presAssocID="{77791F6E-BEE6-AE48-B0DB-13F40D6AA14C}" presName="rootComposite" presStyleCnt="0"/>
      <dgm:spPr/>
      <dgm:t>
        <a:bodyPr/>
        <a:lstStyle/>
        <a:p>
          <a:endParaRPr lang="en-US"/>
        </a:p>
      </dgm:t>
    </dgm:pt>
    <dgm:pt modelId="{7BBDA71C-48EC-1C47-8220-7B572D5E51FC}" type="pres">
      <dgm:prSet presAssocID="{77791F6E-BEE6-AE48-B0DB-13F40D6AA14C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6CBCEC-426F-5C40-A640-373C70721214}" type="pres">
      <dgm:prSet presAssocID="{77791F6E-BEE6-AE48-B0DB-13F40D6AA14C}" presName="rootConnector" presStyleLbl="node4" presStyleIdx="0" presStyleCnt="10"/>
      <dgm:spPr/>
      <dgm:t>
        <a:bodyPr/>
        <a:lstStyle/>
        <a:p>
          <a:endParaRPr lang="en-US"/>
        </a:p>
      </dgm:t>
    </dgm:pt>
    <dgm:pt modelId="{6F1B6B61-A865-7A43-8E68-3AD8C25496FA}" type="pres">
      <dgm:prSet presAssocID="{77791F6E-BEE6-AE48-B0DB-13F40D6AA14C}" presName="hierChild4" presStyleCnt="0"/>
      <dgm:spPr/>
      <dgm:t>
        <a:bodyPr/>
        <a:lstStyle/>
        <a:p>
          <a:endParaRPr lang="en-US"/>
        </a:p>
      </dgm:t>
    </dgm:pt>
    <dgm:pt modelId="{D5E4B9C3-AACC-044C-BFA5-BFBCBFA351F6}" type="pres">
      <dgm:prSet presAssocID="{B46EDCEE-433D-1842-BD4F-AF3581E00CEB}" presName="Name35" presStyleLbl="parChTrans1D4" presStyleIdx="1" presStyleCnt="10"/>
      <dgm:spPr/>
      <dgm:t>
        <a:bodyPr/>
        <a:lstStyle/>
        <a:p>
          <a:endParaRPr lang="en-US"/>
        </a:p>
      </dgm:t>
    </dgm:pt>
    <dgm:pt modelId="{5BF69B2C-23F3-E04C-8F8C-BBCF9D2C1916}" type="pres">
      <dgm:prSet presAssocID="{DB5A6C0A-7340-F94B-9AE3-20348235909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62051CBD-9CB4-4343-AC0C-1D060115674D}" type="pres">
      <dgm:prSet presAssocID="{DB5A6C0A-7340-F94B-9AE3-20348235909F}" presName="rootComposite" presStyleCnt="0"/>
      <dgm:spPr/>
      <dgm:t>
        <a:bodyPr/>
        <a:lstStyle/>
        <a:p>
          <a:endParaRPr lang="en-US"/>
        </a:p>
      </dgm:t>
    </dgm:pt>
    <dgm:pt modelId="{2F1D92C7-53FD-2244-8B4D-B5C616C9E68E}" type="pres">
      <dgm:prSet presAssocID="{DB5A6C0A-7340-F94B-9AE3-20348235909F}" presName="rootText" presStyleLbl="node4" presStyleIdx="1" presStyleCnt="10" custScaleX="127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FB22E-6F09-3A45-A883-6F5F57CD019D}" type="pres">
      <dgm:prSet presAssocID="{DB5A6C0A-7340-F94B-9AE3-20348235909F}" presName="rootConnector" presStyleLbl="node4" presStyleIdx="1" presStyleCnt="10"/>
      <dgm:spPr/>
      <dgm:t>
        <a:bodyPr/>
        <a:lstStyle/>
        <a:p>
          <a:endParaRPr lang="en-US"/>
        </a:p>
      </dgm:t>
    </dgm:pt>
    <dgm:pt modelId="{5D35E214-1D54-B446-B78A-A9F27981E71F}" type="pres">
      <dgm:prSet presAssocID="{DB5A6C0A-7340-F94B-9AE3-20348235909F}" presName="hierChild4" presStyleCnt="0"/>
      <dgm:spPr/>
      <dgm:t>
        <a:bodyPr/>
        <a:lstStyle/>
        <a:p>
          <a:endParaRPr lang="en-US"/>
        </a:p>
      </dgm:t>
    </dgm:pt>
    <dgm:pt modelId="{075BB97A-0B05-084B-A952-B141087D61C7}" type="pres">
      <dgm:prSet presAssocID="{DB5A6C0A-7340-F94B-9AE3-20348235909F}" presName="hierChild5" presStyleCnt="0"/>
      <dgm:spPr/>
      <dgm:t>
        <a:bodyPr/>
        <a:lstStyle/>
        <a:p>
          <a:endParaRPr lang="en-US"/>
        </a:p>
      </dgm:t>
    </dgm:pt>
    <dgm:pt modelId="{9747862A-09F8-4243-8E1C-44285C218298}" type="pres">
      <dgm:prSet presAssocID="{77791F6E-BEE6-AE48-B0DB-13F40D6AA14C}" presName="hierChild5" presStyleCnt="0"/>
      <dgm:spPr/>
      <dgm:t>
        <a:bodyPr/>
        <a:lstStyle/>
        <a:p>
          <a:endParaRPr lang="en-US"/>
        </a:p>
      </dgm:t>
    </dgm:pt>
    <dgm:pt modelId="{851C04CD-E663-7145-A242-666D7CB23DB0}" type="pres">
      <dgm:prSet presAssocID="{3A8F9DAE-96AD-F341-8D21-F432295DCD08}" presName="Name35" presStyleLbl="parChTrans1D4" presStyleIdx="2" presStyleCnt="10"/>
      <dgm:spPr/>
      <dgm:t>
        <a:bodyPr/>
        <a:lstStyle/>
        <a:p>
          <a:endParaRPr lang="en-US"/>
        </a:p>
      </dgm:t>
    </dgm:pt>
    <dgm:pt modelId="{C985143D-4A99-FF4A-8891-1A5AE663D673}" type="pres">
      <dgm:prSet presAssocID="{46FD66ED-8BB2-CC4A-BF72-4A30BE3A212A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26B45CFD-F6BA-3246-9223-4F56F8176BD8}" type="pres">
      <dgm:prSet presAssocID="{46FD66ED-8BB2-CC4A-BF72-4A30BE3A212A}" presName="rootComposite" presStyleCnt="0"/>
      <dgm:spPr/>
      <dgm:t>
        <a:bodyPr/>
        <a:lstStyle/>
        <a:p>
          <a:endParaRPr lang="en-US"/>
        </a:p>
      </dgm:t>
    </dgm:pt>
    <dgm:pt modelId="{3D851E83-11C8-334D-A00A-2A6EA8E5F7A4}" type="pres">
      <dgm:prSet presAssocID="{46FD66ED-8BB2-CC4A-BF72-4A30BE3A212A}" presName="rootText" presStyleLbl="node4" presStyleIdx="2" presStyleCnt="10" custScaleX="111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6B6CA-262C-AF4C-B415-3158D70DDBFF}" type="pres">
      <dgm:prSet presAssocID="{46FD66ED-8BB2-CC4A-BF72-4A30BE3A212A}" presName="rootConnector" presStyleLbl="node4" presStyleIdx="2" presStyleCnt="10"/>
      <dgm:spPr/>
      <dgm:t>
        <a:bodyPr/>
        <a:lstStyle/>
        <a:p>
          <a:endParaRPr lang="en-US"/>
        </a:p>
      </dgm:t>
    </dgm:pt>
    <dgm:pt modelId="{96827E8C-31AA-2944-B47E-D785869F8234}" type="pres">
      <dgm:prSet presAssocID="{46FD66ED-8BB2-CC4A-BF72-4A30BE3A212A}" presName="hierChild4" presStyleCnt="0"/>
      <dgm:spPr/>
      <dgm:t>
        <a:bodyPr/>
        <a:lstStyle/>
        <a:p>
          <a:endParaRPr lang="en-US"/>
        </a:p>
      </dgm:t>
    </dgm:pt>
    <dgm:pt modelId="{8109C374-DC24-4744-A3C7-01F06DE22CC3}" type="pres">
      <dgm:prSet presAssocID="{2DEA7A8B-B616-2E46-9A70-CC83AF5A01F1}" presName="Name35" presStyleLbl="parChTrans1D4" presStyleIdx="3" presStyleCnt="10"/>
      <dgm:spPr/>
      <dgm:t>
        <a:bodyPr/>
        <a:lstStyle/>
        <a:p>
          <a:endParaRPr lang="en-US"/>
        </a:p>
      </dgm:t>
    </dgm:pt>
    <dgm:pt modelId="{82A2FDA8-9ED9-6944-BD8D-7C7B3E6FFED4}" type="pres">
      <dgm:prSet presAssocID="{63D18CC6-C4D9-DF49-8661-6A20BC8420D1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84B5D87A-90C8-2649-AE4B-777EDD1218B2}" type="pres">
      <dgm:prSet presAssocID="{63D18CC6-C4D9-DF49-8661-6A20BC8420D1}" presName="rootComposite" presStyleCnt="0"/>
      <dgm:spPr/>
      <dgm:t>
        <a:bodyPr/>
        <a:lstStyle/>
        <a:p>
          <a:endParaRPr lang="en-US"/>
        </a:p>
      </dgm:t>
    </dgm:pt>
    <dgm:pt modelId="{D2B5A112-D9A8-B441-826A-BC6DC02E57C5}" type="pres">
      <dgm:prSet presAssocID="{63D18CC6-C4D9-DF49-8661-6A20BC8420D1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70BA3-3A6F-AF42-B2BA-507287170772}" type="pres">
      <dgm:prSet presAssocID="{63D18CC6-C4D9-DF49-8661-6A20BC8420D1}" presName="rootConnector" presStyleLbl="node4" presStyleIdx="3" presStyleCnt="10"/>
      <dgm:spPr/>
      <dgm:t>
        <a:bodyPr/>
        <a:lstStyle/>
        <a:p>
          <a:endParaRPr lang="en-US"/>
        </a:p>
      </dgm:t>
    </dgm:pt>
    <dgm:pt modelId="{9ACCAE58-2283-5A4D-8ECC-31D847A759AB}" type="pres">
      <dgm:prSet presAssocID="{63D18CC6-C4D9-DF49-8661-6A20BC8420D1}" presName="hierChild4" presStyleCnt="0"/>
      <dgm:spPr/>
      <dgm:t>
        <a:bodyPr/>
        <a:lstStyle/>
        <a:p>
          <a:endParaRPr lang="en-US"/>
        </a:p>
      </dgm:t>
    </dgm:pt>
    <dgm:pt modelId="{9FADCBE4-6BA1-5E47-8D64-10222B6CF1F0}" type="pres">
      <dgm:prSet presAssocID="{1EC1E6AF-B51D-0A4E-9EF1-CDC6DCECF5E8}" presName="Name35" presStyleLbl="parChTrans1D4" presStyleIdx="4" presStyleCnt="10"/>
      <dgm:spPr/>
      <dgm:t>
        <a:bodyPr/>
        <a:lstStyle/>
        <a:p>
          <a:endParaRPr lang="en-US"/>
        </a:p>
      </dgm:t>
    </dgm:pt>
    <dgm:pt modelId="{628CE879-6EB5-6243-AB12-029DC6C0C5F8}" type="pres">
      <dgm:prSet presAssocID="{27A9BB9E-37F6-DB41-A5AC-9A23AA140FF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9816F2E-A114-B349-A72E-A100A1310DF8}" type="pres">
      <dgm:prSet presAssocID="{27A9BB9E-37F6-DB41-A5AC-9A23AA140FF8}" presName="rootComposite" presStyleCnt="0"/>
      <dgm:spPr/>
      <dgm:t>
        <a:bodyPr/>
        <a:lstStyle/>
        <a:p>
          <a:endParaRPr lang="en-US"/>
        </a:p>
      </dgm:t>
    </dgm:pt>
    <dgm:pt modelId="{CBC2ADF9-63A2-FC48-A837-F2DBD125E79A}" type="pres">
      <dgm:prSet presAssocID="{27A9BB9E-37F6-DB41-A5AC-9A23AA140FF8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9F87B8-BA54-934C-A691-040EE286BB55}" type="pres">
      <dgm:prSet presAssocID="{27A9BB9E-37F6-DB41-A5AC-9A23AA140FF8}" presName="rootConnector" presStyleLbl="node4" presStyleIdx="4" presStyleCnt="10"/>
      <dgm:spPr/>
      <dgm:t>
        <a:bodyPr/>
        <a:lstStyle/>
        <a:p>
          <a:endParaRPr lang="en-US"/>
        </a:p>
      </dgm:t>
    </dgm:pt>
    <dgm:pt modelId="{908E7D6F-07AE-A144-B30B-FEAE0B666D76}" type="pres">
      <dgm:prSet presAssocID="{27A9BB9E-37F6-DB41-A5AC-9A23AA140FF8}" presName="hierChild4" presStyleCnt="0"/>
      <dgm:spPr/>
      <dgm:t>
        <a:bodyPr/>
        <a:lstStyle/>
        <a:p>
          <a:endParaRPr lang="en-US"/>
        </a:p>
      </dgm:t>
    </dgm:pt>
    <dgm:pt modelId="{61E6F70A-34A4-5146-83CE-33DB290A9862}" type="pres">
      <dgm:prSet presAssocID="{27A9BB9E-37F6-DB41-A5AC-9A23AA140FF8}" presName="hierChild5" presStyleCnt="0"/>
      <dgm:spPr/>
      <dgm:t>
        <a:bodyPr/>
        <a:lstStyle/>
        <a:p>
          <a:endParaRPr lang="en-US"/>
        </a:p>
      </dgm:t>
    </dgm:pt>
    <dgm:pt modelId="{4CD2FE8A-F98E-6742-9B59-98926F340AB3}" type="pres">
      <dgm:prSet presAssocID="{63D18CC6-C4D9-DF49-8661-6A20BC8420D1}" presName="hierChild5" presStyleCnt="0"/>
      <dgm:spPr/>
      <dgm:t>
        <a:bodyPr/>
        <a:lstStyle/>
        <a:p>
          <a:endParaRPr lang="en-US"/>
        </a:p>
      </dgm:t>
    </dgm:pt>
    <dgm:pt modelId="{EC406094-32A9-6243-B633-DE02AC720B5B}" type="pres">
      <dgm:prSet presAssocID="{46FD66ED-8BB2-CC4A-BF72-4A30BE3A212A}" presName="hierChild5" presStyleCnt="0"/>
      <dgm:spPr/>
      <dgm:t>
        <a:bodyPr/>
        <a:lstStyle/>
        <a:p>
          <a:endParaRPr lang="en-US"/>
        </a:p>
      </dgm:t>
    </dgm:pt>
    <dgm:pt modelId="{C07E5ED6-8ABC-FE48-80A6-43FC13D20FE2}" type="pres">
      <dgm:prSet presAssocID="{CC8F624E-9D17-614F-82BB-21C90A755C00}" presName="hierChild5" presStyleCnt="0"/>
      <dgm:spPr/>
      <dgm:t>
        <a:bodyPr/>
        <a:lstStyle/>
        <a:p>
          <a:endParaRPr lang="en-US"/>
        </a:p>
      </dgm:t>
    </dgm:pt>
    <dgm:pt modelId="{C2121ED7-51F2-CA4D-A8AD-F85BF8E37D39}" type="pres">
      <dgm:prSet presAssocID="{8487A329-A54A-D947-B8D1-2404975A2CEF}" presName="hierChild5" presStyleCnt="0"/>
      <dgm:spPr/>
      <dgm:t>
        <a:bodyPr/>
        <a:lstStyle/>
        <a:p>
          <a:endParaRPr lang="en-US"/>
        </a:p>
      </dgm:t>
    </dgm:pt>
    <dgm:pt modelId="{7BCD53D2-0AA2-8244-B6BB-291A4EDD1D81}" type="pres">
      <dgm:prSet presAssocID="{4927BC6E-DE3D-AE41-8182-99D1DDDEDD8F}" presName="Name35" presStyleLbl="parChTrans1D2" presStyleIdx="1" presStyleCnt="2"/>
      <dgm:spPr/>
      <dgm:t>
        <a:bodyPr/>
        <a:lstStyle/>
        <a:p>
          <a:endParaRPr lang="en-US"/>
        </a:p>
      </dgm:t>
    </dgm:pt>
    <dgm:pt modelId="{0930D14A-FC6F-F149-A239-C167E5C2DC50}" type="pres">
      <dgm:prSet presAssocID="{38F63459-ED91-4E43-85F8-41FB7A530D5D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F5387EE-6EA4-8945-BCF7-DB838B30C2A0}" type="pres">
      <dgm:prSet presAssocID="{38F63459-ED91-4E43-85F8-41FB7A530D5D}" presName="rootComposite" presStyleCnt="0"/>
      <dgm:spPr/>
      <dgm:t>
        <a:bodyPr/>
        <a:lstStyle/>
        <a:p>
          <a:endParaRPr lang="en-US"/>
        </a:p>
      </dgm:t>
    </dgm:pt>
    <dgm:pt modelId="{98EB1910-AF0E-FF48-A8B0-192DEB11EB3A}" type="pres">
      <dgm:prSet presAssocID="{38F63459-ED91-4E43-85F8-41FB7A530D5D}" presName="rootText" presStyleLbl="node2" presStyleIdx="1" presStyleCnt="2" custScaleX="1617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71524-A2F9-8747-997A-F8BF8381D2F9}" type="pres">
      <dgm:prSet presAssocID="{38F63459-ED91-4E43-85F8-41FB7A530D5D}" presName="rootConnector" presStyleLbl="node2" presStyleIdx="1" presStyleCnt="2"/>
      <dgm:spPr/>
      <dgm:t>
        <a:bodyPr/>
        <a:lstStyle/>
        <a:p>
          <a:endParaRPr lang="en-US"/>
        </a:p>
      </dgm:t>
    </dgm:pt>
    <dgm:pt modelId="{B88E8DE1-2783-A045-B98B-AC1C7DC8E734}" type="pres">
      <dgm:prSet presAssocID="{38F63459-ED91-4E43-85F8-41FB7A530D5D}" presName="hierChild4" presStyleCnt="0"/>
      <dgm:spPr/>
      <dgm:t>
        <a:bodyPr/>
        <a:lstStyle/>
        <a:p>
          <a:endParaRPr lang="en-US"/>
        </a:p>
      </dgm:t>
    </dgm:pt>
    <dgm:pt modelId="{8E26F0CE-4F56-524C-857B-03A6CBDB89A6}" type="pres">
      <dgm:prSet presAssocID="{171AD94F-FE79-0D4A-B520-B27873626997}" presName="Name35" presStyleLbl="parChTrans1D3" presStyleIdx="1" presStyleCnt="2"/>
      <dgm:spPr/>
      <dgm:t>
        <a:bodyPr/>
        <a:lstStyle/>
        <a:p>
          <a:endParaRPr lang="en-US"/>
        </a:p>
      </dgm:t>
    </dgm:pt>
    <dgm:pt modelId="{7A57D30C-8FED-514B-B64B-7FC1A360AD27}" type="pres">
      <dgm:prSet presAssocID="{AE7BFC33-4501-FB45-BC19-DA4A52345914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96C4A9A-7312-6C45-BB39-22EB5F336369}" type="pres">
      <dgm:prSet presAssocID="{AE7BFC33-4501-FB45-BC19-DA4A52345914}" presName="rootComposite" presStyleCnt="0"/>
      <dgm:spPr/>
      <dgm:t>
        <a:bodyPr/>
        <a:lstStyle/>
        <a:p>
          <a:endParaRPr lang="en-US"/>
        </a:p>
      </dgm:t>
    </dgm:pt>
    <dgm:pt modelId="{F6681071-A24F-3747-A82B-1E8B9F230DAA}" type="pres">
      <dgm:prSet presAssocID="{AE7BFC33-4501-FB45-BC19-DA4A52345914}" presName="rootText" presStyleLbl="node3" presStyleIdx="1" presStyleCnt="2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22D8C-6FA7-4344-B8B8-AE1B4729B863}" type="pres">
      <dgm:prSet presAssocID="{AE7BFC33-4501-FB45-BC19-DA4A52345914}" presName="rootConnector" presStyleLbl="node3" presStyleIdx="1" presStyleCnt="2"/>
      <dgm:spPr/>
      <dgm:t>
        <a:bodyPr/>
        <a:lstStyle/>
        <a:p>
          <a:endParaRPr lang="en-US"/>
        </a:p>
      </dgm:t>
    </dgm:pt>
    <dgm:pt modelId="{0698CE69-4568-9145-9260-D39EECF3D5B0}" type="pres">
      <dgm:prSet presAssocID="{AE7BFC33-4501-FB45-BC19-DA4A52345914}" presName="hierChild4" presStyleCnt="0"/>
      <dgm:spPr/>
      <dgm:t>
        <a:bodyPr/>
        <a:lstStyle/>
        <a:p>
          <a:endParaRPr lang="en-US"/>
        </a:p>
      </dgm:t>
    </dgm:pt>
    <dgm:pt modelId="{D56B147F-311A-EC47-B0F9-ED93D4058062}" type="pres">
      <dgm:prSet presAssocID="{E8EDF59B-39E2-824B-8498-73A797008589}" presName="Name35" presStyleLbl="parChTrans1D4" presStyleIdx="5" presStyleCnt="10"/>
      <dgm:spPr/>
      <dgm:t>
        <a:bodyPr/>
        <a:lstStyle/>
        <a:p>
          <a:endParaRPr lang="en-US"/>
        </a:p>
      </dgm:t>
    </dgm:pt>
    <dgm:pt modelId="{0701D553-03B4-0041-B63A-7ACDC8C0E2D6}" type="pres">
      <dgm:prSet presAssocID="{AD19B070-67EE-DE48-988E-D1BE4B0721AE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6B0E837-5D80-0140-A124-112912B32FA5}" type="pres">
      <dgm:prSet presAssocID="{AD19B070-67EE-DE48-988E-D1BE4B0721AE}" presName="rootComposite" presStyleCnt="0"/>
      <dgm:spPr/>
      <dgm:t>
        <a:bodyPr/>
        <a:lstStyle/>
        <a:p>
          <a:endParaRPr lang="en-US"/>
        </a:p>
      </dgm:t>
    </dgm:pt>
    <dgm:pt modelId="{17934325-A8D9-5640-805A-CB06B833BDBF}" type="pres">
      <dgm:prSet presAssocID="{AD19B070-67EE-DE48-988E-D1BE4B0721AE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4DC81-E531-0540-BD4F-01DACCDB6DC4}" type="pres">
      <dgm:prSet presAssocID="{AD19B070-67EE-DE48-988E-D1BE4B0721AE}" presName="rootConnector" presStyleLbl="node4" presStyleIdx="5" presStyleCnt="10"/>
      <dgm:spPr/>
      <dgm:t>
        <a:bodyPr/>
        <a:lstStyle/>
        <a:p>
          <a:endParaRPr lang="en-US"/>
        </a:p>
      </dgm:t>
    </dgm:pt>
    <dgm:pt modelId="{CDE023F3-CB13-7846-8BDF-D6AD7CB3BC49}" type="pres">
      <dgm:prSet presAssocID="{AD19B070-67EE-DE48-988E-D1BE4B0721AE}" presName="hierChild4" presStyleCnt="0"/>
      <dgm:spPr/>
      <dgm:t>
        <a:bodyPr/>
        <a:lstStyle/>
        <a:p>
          <a:endParaRPr lang="en-US"/>
        </a:p>
      </dgm:t>
    </dgm:pt>
    <dgm:pt modelId="{4548A156-F855-5C46-A313-C6F61D701AFE}" type="pres">
      <dgm:prSet presAssocID="{B941E30C-F493-4341-B705-4218F50CFEEF}" presName="Name35" presStyleLbl="parChTrans1D4" presStyleIdx="6" presStyleCnt="10"/>
      <dgm:spPr/>
      <dgm:t>
        <a:bodyPr/>
        <a:lstStyle/>
        <a:p>
          <a:endParaRPr lang="en-US"/>
        </a:p>
      </dgm:t>
    </dgm:pt>
    <dgm:pt modelId="{80159A6A-ED28-B445-9E27-9C4C815C4FD6}" type="pres">
      <dgm:prSet presAssocID="{BB3C8F24-4834-D44E-967A-A0F8BB2C53A2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E9FEA6F-A18A-A14D-B96B-958ECAFF7755}" type="pres">
      <dgm:prSet presAssocID="{BB3C8F24-4834-D44E-967A-A0F8BB2C53A2}" presName="rootComposite" presStyleCnt="0"/>
      <dgm:spPr/>
      <dgm:t>
        <a:bodyPr/>
        <a:lstStyle/>
        <a:p>
          <a:endParaRPr lang="en-US"/>
        </a:p>
      </dgm:t>
    </dgm:pt>
    <dgm:pt modelId="{B7A6E7C0-13B8-7F48-8545-4D1E1E35F41E}" type="pres">
      <dgm:prSet presAssocID="{BB3C8F24-4834-D44E-967A-A0F8BB2C53A2}" presName="rootText" presStyleLbl="node4" presStyleIdx="6" presStyleCnt="10" custScaleX="116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92D80-4EB9-D040-9150-E5A6A20C8CF2}" type="pres">
      <dgm:prSet presAssocID="{BB3C8F24-4834-D44E-967A-A0F8BB2C53A2}" presName="rootConnector" presStyleLbl="node4" presStyleIdx="6" presStyleCnt="10"/>
      <dgm:spPr/>
      <dgm:t>
        <a:bodyPr/>
        <a:lstStyle/>
        <a:p>
          <a:endParaRPr lang="en-US"/>
        </a:p>
      </dgm:t>
    </dgm:pt>
    <dgm:pt modelId="{5FC4EDCB-94E4-A348-A00A-8D452BB1EA22}" type="pres">
      <dgm:prSet presAssocID="{BB3C8F24-4834-D44E-967A-A0F8BB2C53A2}" presName="hierChild4" presStyleCnt="0"/>
      <dgm:spPr/>
      <dgm:t>
        <a:bodyPr/>
        <a:lstStyle/>
        <a:p>
          <a:endParaRPr lang="en-US"/>
        </a:p>
      </dgm:t>
    </dgm:pt>
    <dgm:pt modelId="{BD2CB8AB-DD04-E445-BCF4-FA1981AD6BD4}" type="pres">
      <dgm:prSet presAssocID="{BB3C8F24-4834-D44E-967A-A0F8BB2C53A2}" presName="hierChild5" presStyleCnt="0"/>
      <dgm:spPr/>
      <dgm:t>
        <a:bodyPr/>
        <a:lstStyle/>
        <a:p>
          <a:endParaRPr lang="en-US"/>
        </a:p>
      </dgm:t>
    </dgm:pt>
    <dgm:pt modelId="{3A7A187B-25F2-1F43-BE62-32FC206EF119}" type="pres">
      <dgm:prSet presAssocID="{AD19B070-67EE-DE48-988E-D1BE4B0721AE}" presName="hierChild5" presStyleCnt="0"/>
      <dgm:spPr/>
      <dgm:t>
        <a:bodyPr/>
        <a:lstStyle/>
        <a:p>
          <a:endParaRPr lang="en-US"/>
        </a:p>
      </dgm:t>
    </dgm:pt>
    <dgm:pt modelId="{F6D25A22-9DD4-5442-8E91-021D0BBCF274}" type="pres">
      <dgm:prSet presAssocID="{DCC61145-3758-D542-AAAF-100CF5C42E57}" presName="Name35" presStyleLbl="parChTrans1D4" presStyleIdx="7" presStyleCnt="10"/>
      <dgm:spPr/>
      <dgm:t>
        <a:bodyPr/>
        <a:lstStyle/>
        <a:p>
          <a:endParaRPr lang="en-US"/>
        </a:p>
      </dgm:t>
    </dgm:pt>
    <dgm:pt modelId="{37A2B721-54A5-4C4A-88A0-3C1DBD119FC4}" type="pres">
      <dgm:prSet presAssocID="{3D4C0EC1-0871-E249-9913-F2F69955EAA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8986117-0A73-9740-981F-119EA3E89A00}" type="pres">
      <dgm:prSet presAssocID="{3D4C0EC1-0871-E249-9913-F2F69955EAA5}" presName="rootComposite" presStyleCnt="0"/>
      <dgm:spPr/>
      <dgm:t>
        <a:bodyPr/>
        <a:lstStyle/>
        <a:p>
          <a:endParaRPr lang="en-US"/>
        </a:p>
      </dgm:t>
    </dgm:pt>
    <dgm:pt modelId="{36FE540E-13B5-7C42-92D5-0827289C38B1}" type="pres">
      <dgm:prSet presAssocID="{3D4C0EC1-0871-E249-9913-F2F69955EAA5}" presName="rootText" presStyleLbl="node4" presStyleIdx="7" presStyleCnt="10" custScaleX="1129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1C5E9-7042-2741-9EE4-86EC36E2FE58}" type="pres">
      <dgm:prSet presAssocID="{3D4C0EC1-0871-E249-9913-F2F69955EAA5}" presName="rootConnector" presStyleLbl="node4" presStyleIdx="7" presStyleCnt="10"/>
      <dgm:spPr/>
      <dgm:t>
        <a:bodyPr/>
        <a:lstStyle/>
        <a:p>
          <a:endParaRPr lang="en-US"/>
        </a:p>
      </dgm:t>
    </dgm:pt>
    <dgm:pt modelId="{7CD8DDE5-7D03-EA40-9932-C9A3A640951E}" type="pres">
      <dgm:prSet presAssocID="{3D4C0EC1-0871-E249-9913-F2F69955EAA5}" presName="hierChild4" presStyleCnt="0"/>
      <dgm:spPr/>
      <dgm:t>
        <a:bodyPr/>
        <a:lstStyle/>
        <a:p>
          <a:endParaRPr lang="en-US"/>
        </a:p>
      </dgm:t>
    </dgm:pt>
    <dgm:pt modelId="{E42F18C3-C5DA-9E47-BAB8-1018D9318FF0}" type="pres">
      <dgm:prSet presAssocID="{A0C9AE8B-8595-A847-87FE-915AB26CDFDB}" presName="Name35" presStyleLbl="parChTrans1D4" presStyleIdx="8" presStyleCnt="10"/>
      <dgm:spPr/>
      <dgm:t>
        <a:bodyPr/>
        <a:lstStyle/>
        <a:p>
          <a:endParaRPr lang="en-US"/>
        </a:p>
      </dgm:t>
    </dgm:pt>
    <dgm:pt modelId="{3DF74E66-740F-1340-A032-6D6E9525EC40}" type="pres">
      <dgm:prSet presAssocID="{E8A00453-040D-7D4C-B1DC-BF666FC7D79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370343F-97D3-E743-B0C1-46C2508A0293}" type="pres">
      <dgm:prSet presAssocID="{E8A00453-040D-7D4C-B1DC-BF666FC7D798}" presName="rootComposite" presStyleCnt="0"/>
      <dgm:spPr/>
      <dgm:t>
        <a:bodyPr/>
        <a:lstStyle/>
        <a:p>
          <a:endParaRPr lang="en-US"/>
        </a:p>
      </dgm:t>
    </dgm:pt>
    <dgm:pt modelId="{CFDC72E4-790F-F944-9BCE-82612DD9D8F1}" type="pres">
      <dgm:prSet presAssocID="{E8A00453-040D-7D4C-B1DC-BF666FC7D798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1CC8C-6CD0-8844-A014-780CF5860B86}" type="pres">
      <dgm:prSet presAssocID="{E8A00453-040D-7D4C-B1DC-BF666FC7D798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633E87D-6B6A-3741-A997-872E87A81B36}" type="pres">
      <dgm:prSet presAssocID="{E8A00453-040D-7D4C-B1DC-BF666FC7D798}" presName="hierChild4" presStyleCnt="0"/>
      <dgm:spPr/>
      <dgm:t>
        <a:bodyPr/>
        <a:lstStyle/>
        <a:p>
          <a:endParaRPr lang="en-US"/>
        </a:p>
      </dgm:t>
    </dgm:pt>
    <dgm:pt modelId="{F13C1FF6-360C-644F-ACA8-651D0FBD974C}" type="pres">
      <dgm:prSet presAssocID="{0DD6CEA6-6A02-004C-BD71-BDC5BD3F1B87}" presName="Name35" presStyleLbl="parChTrans1D4" presStyleIdx="9" presStyleCnt="10"/>
      <dgm:spPr/>
      <dgm:t>
        <a:bodyPr/>
        <a:lstStyle/>
        <a:p>
          <a:endParaRPr lang="en-US"/>
        </a:p>
      </dgm:t>
    </dgm:pt>
    <dgm:pt modelId="{7A1967F7-F0F6-B949-A1A6-186580E58968}" type="pres">
      <dgm:prSet presAssocID="{3819605F-D350-FC4E-9D90-99053B388BF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821D00D-4A82-A14B-9821-9A725DF494CF}" type="pres">
      <dgm:prSet presAssocID="{3819605F-D350-FC4E-9D90-99053B388BFC}" presName="rootComposite" presStyleCnt="0"/>
      <dgm:spPr/>
      <dgm:t>
        <a:bodyPr/>
        <a:lstStyle/>
        <a:p>
          <a:endParaRPr lang="en-US"/>
        </a:p>
      </dgm:t>
    </dgm:pt>
    <dgm:pt modelId="{FBCAEDBB-02D3-9844-809C-FA20A66129AF}" type="pres">
      <dgm:prSet presAssocID="{3819605F-D350-FC4E-9D90-99053B388BFC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A70EE-82D1-4641-A86B-5AE80CE69888}" type="pres">
      <dgm:prSet presAssocID="{3819605F-D350-FC4E-9D90-99053B388BFC}" presName="rootConnector" presStyleLbl="node4" presStyleIdx="9" presStyleCnt="10"/>
      <dgm:spPr/>
      <dgm:t>
        <a:bodyPr/>
        <a:lstStyle/>
        <a:p>
          <a:endParaRPr lang="en-US"/>
        </a:p>
      </dgm:t>
    </dgm:pt>
    <dgm:pt modelId="{0DD4455C-FADA-D04B-BE66-040A468B99D3}" type="pres">
      <dgm:prSet presAssocID="{3819605F-D350-FC4E-9D90-99053B388BFC}" presName="hierChild4" presStyleCnt="0"/>
      <dgm:spPr/>
      <dgm:t>
        <a:bodyPr/>
        <a:lstStyle/>
        <a:p>
          <a:endParaRPr lang="en-US"/>
        </a:p>
      </dgm:t>
    </dgm:pt>
    <dgm:pt modelId="{A1354776-3832-2E48-AF8A-4D282E5351BF}" type="pres">
      <dgm:prSet presAssocID="{3819605F-D350-FC4E-9D90-99053B388BFC}" presName="hierChild5" presStyleCnt="0"/>
      <dgm:spPr/>
      <dgm:t>
        <a:bodyPr/>
        <a:lstStyle/>
        <a:p>
          <a:endParaRPr lang="en-US"/>
        </a:p>
      </dgm:t>
    </dgm:pt>
    <dgm:pt modelId="{4C4B5CAA-C9A5-454D-9F58-701CCA6FCFFF}" type="pres">
      <dgm:prSet presAssocID="{E8A00453-040D-7D4C-B1DC-BF666FC7D798}" presName="hierChild5" presStyleCnt="0"/>
      <dgm:spPr/>
      <dgm:t>
        <a:bodyPr/>
        <a:lstStyle/>
        <a:p>
          <a:endParaRPr lang="en-US"/>
        </a:p>
      </dgm:t>
    </dgm:pt>
    <dgm:pt modelId="{EA0BFDDB-221C-AA4C-B11A-7A61CBA1366A}" type="pres">
      <dgm:prSet presAssocID="{3D4C0EC1-0871-E249-9913-F2F69955EAA5}" presName="hierChild5" presStyleCnt="0"/>
      <dgm:spPr/>
      <dgm:t>
        <a:bodyPr/>
        <a:lstStyle/>
        <a:p>
          <a:endParaRPr lang="en-US"/>
        </a:p>
      </dgm:t>
    </dgm:pt>
    <dgm:pt modelId="{2F2DE3D2-6885-CE4C-BF34-9F6FF6363EFF}" type="pres">
      <dgm:prSet presAssocID="{AE7BFC33-4501-FB45-BC19-DA4A52345914}" presName="hierChild5" presStyleCnt="0"/>
      <dgm:spPr/>
      <dgm:t>
        <a:bodyPr/>
        <a:lstStyle/>
        <a:p>
          <a:endParaRPr lang="en-US"/>
        </a:p>
      </dgm:t>
    </dgm:pt>
    <dgm:pt modelId="{ADB4A53B-F895-F345-A2AE-75632053BAE8}" type="pres">
      <dgm:prSet presAssocID="{38F63459-ED91-4E43-85F8-41FB7A530D5D}" presName="hierChild5" presStyleCnt="0"/>
      <dgm:spPr/>
      <dgm:t>
        <a:bodyPr/>
        <a:lstStyle/>
        <a:p>
          <a:endParaRPr lang="en-US"/>
        </a:p>
      </dgm:t>
    </dgm:pt>
    <dgm:pt modelId="{45B77AD8-49C7-404F-805A-CF79B541FFB7}" type="pres">
      <dgm:prSet presAssocID="{19599602-9E94-449B-AE02-46C30491E28C}" presName="hierChild3" presStyleCnt="0"/>
      <dgm:spPr/>
      <dgm:t>
        <a:bodyPr/>
        <a:lstStyle/>
        <a:p>
          <a:endParaRPr lang="en-US"/>
        </a:p>
      </dgm:t>
    </dgm:pt>
  </dgm:ptLst>
  <dgm:cxnLst>
    <dgm:cxn modelId="{24AC69E6-7935-E741-8249-B4DA2B878839}" type="presOf" srcId="{27A9BB9E-37F6-DB41-A5AC-9A23AA140FF8}" destId="{CBC2ADF9-63A2-FC48-A837-F2DBD125E79A}" srcOrd="0" destOrd="0" presId="urn:microsoft.com/office/officeart/2005/8/layout/orgChart1"/>
    <dgm:cxn modelId="{976DCB96-F657-A241-9A47-9983CD8DBD7B}" type="presOf" srcId="{B46EDCEE-433D-1842-BD4F-AF3581E00CEB}" destId="{D5E4B9C3-AACC-044C-BFA5-BFBCBFA351F6}" srcOrd="0" destOrd="0" presId="urn:microsoft.com/office/officeart/2005/8/layout/orgChart1"/>
    <dgm:cxn modelId="{EF552CE0-D6A6-1746-A905-8920522F123C}" srcId="{63D18CC6-C4D9-DF49-8661-6A20BC8420D1}" destId="{27A9BB9E-37F6-DB41-A5AC-9A23AA140FF8}" srcOrd="0" destOrd="0" parTransId="{1EC1E6AF-B51D-0A4E-9EF1-CDC6DCECF5E8}" sibTransId="{0E5791C7-3152-964B-A3FE-E0D89360E594}"/>
    <dgm:cxn modelId="{C2B0A046-1550-7D49-AE9E-03D1D67B6D21}" type="presOf" srcId="{AD19B070-67EE-DE48-988E-D1BE4B0721AE}" destId="{17934325-A8D9-5640-805A-CB06B833BDBF}" srcOrd="0" destOrd="0" presId="urn:microsoft.com/office/officeart/2005/8/layout/orgChart1"/>
    <dgm:cxn modelId="{3CAEAE6D-50A9-3F42-B77A-1ABD1ED5C200}" type="presOf" srcId="{38F63459-ED91-4E43-85F8-41FB7A530D5D}" destId="{EDB71524-A2F9-8747-997A-F8BF8381D2F9}" srcOrd="1" destOrd="0" presId="urn:microsoft.com/office/officeart/2005/8/layout/orgChart1"/>
    <dgm:cxn modelId="{618BCC50-E79B-AE4F-87AD-4F63AEDB1741}" type="presOf" srcId="{DCC61145-3758-D542-AAAF-100CF5C42E57}" destId="{F6D25A22-9DD4-5442-8E91-021D0BBCF274}" srcOrd="0" destOrd="0" presId="urn:microsoft.com/office/officeart/2005/8/layout/orgChart1"/>
    <dgm:cxn modelId="{19F60998-B1E9-6B48-8CB8-9EA35B537BF1}" type="presOf" srcId="{BB3C8F24-4834-D44E-967A-A0F8BB2C53A2}" destId="{72292D80-4EB9-D040-9150-E5A6A20C8CF2}" srcOrd="1" destOrd="0" presId="urn:microsoft.com/office/officeart/2005/8/layout/orgChart1"/>
    <dgm:cxn modelId="{E1BD7E33-FF92-4942-BEAC-B9C7894D6D84}" type="presOf" srcId="{77791F6E-BEE6-AE48-B0DB-13F40D6AA14C}" destId="{4D6CBCEC-426F-5C40-A640-373C70721214}" srcOrd="1" destOrd="0" presId="urn:microsoft.com/office/officeart/2005/8/layout/orgChart1"/>
    <dgm:cxn modelId="{F2C640C1-FDE5-004E-BD80-DC546BF3BFD0}" type="presOf" srcId="{E8EDF59B-39E2-824B-8498-73A797008589}" destId="{D56B147F-311A-EC47-B0F9-ED93D4058062}" srcOrd="0" destOrd="0" presId="urn:microsoft.com/office/officeart/2005/8/layout/orgChart1"/>
    <dgm:cxn modelId="{6FCF69B8-5D8E-054D-877A-A0683F022041}" type="presOf" srcId="{38F63459-ED91-4E43-85F8-41FB7A530D5D}" destId="{98EB1910-AF0E-FF48-A8B0-192DEB11EB3A}" srcOrd="0" destOrd="0" presId="urn:microsoft.com/office/officeart/2005/8/layout/orgChart1"/>
    <dgm:cxn modelId="{349B5D7E-129C-484E-85AD-C8EC0F60F6C6}" type="presOf" srcId="{A0C9AE8B-8595-A847-87FE-915AB26CDFDB}" destId="{E42F18C3-C5DA-9E47-BAB8-1018D9318FF0}" srcOrd="0" destOrd="0" presId="urn:microsoft.com/office/officeart/2005/8/layout/orgChart1"/>
    <dgm:cxn modelId="{75D3AD4E-C741-204A-9255-55EC5D0CDA7E}" srcId="{19599602-9E94-449B-AE02-46C30491E28C}" destId="{8487A329-A54A-D947-B8D1-2404975A2CEF}" srcOrd="0" destOrd="0" parTransId="{E535FECF-F51C-8A4B-A2E1-E6AE64F6A56A}" sibTransId="{96C1D709-19EE-8B46-B671-E36FC957CA56}"/>
    <dgm:cxn modelId="{B7D3A8E5-D0EF-FC43-9DA2-7B1B7C03A301}" type="presOf" srcId="{3A8F9DAE-96AD-F341-8D21-F432295DCD08}" destId="{851C04CD-E663-7145-A242-666D7CB23DB0}" srcOrd="0" destOrd="0" presId="urn:microsoft.com/office/officeart/2005/8/layout/orgChart1"/>
    <dgm:cxn modelId="{874A4A43-C189-FA41-8485-F9BF806A07DF}" type="presOf" srcId="{3D4C0EC1-0871-E249-9913-F2F69955EAA5}" destId="{36FE540E-13B5-7C42-92D5-0827289C38B1}" srcOrd="0" destOrd="0" presId="urn:microsoft.com/office/officeart/2005/8/layout/orgChart1"/>
    <dgm:cxn modelId="{E583C39E-3BA4-5D4F-8114-4573E443F923}" srcId="{AD19B070-67EE-DE48-988E-D1BE4B0721AE}" destId="{BB3C8F24-4834-D44E-967A-A0F8BB2C53A2}" srcOrd="0" destOrd="0" parTransId="{B941E30C-F493-4341-B705-4218F50CFEEF}" sibTransId="{E5615914-20E8-ED44-921D-0254BE5B3D3A}"/>
    <dgm:cxn modelId="{F872A45E-E2F9-704E-BA33-10EAC6B71E8B}" type="presOf" srcId="{75D8AD7D-D315-5246-B77C-5CAED9946DD6}" destId="{08E8BEC2-AE78-FB48-AEBB-7DCB5AFA8690}" srcOrd="0" destOrd="0" presId="urn:microsoft.com/office/officeart/2005/8/layout/orgChart1"/>
    <dgm:cxn modelId="{D56E8864-B479-544F-AE4B-425F601FA4B6}" type="presOf" srcId="{AE7BFC33-4501-FB45-BC19-DA4A52345914}" destId="{F6681071-A24F-3747-A82B-1E8B9F230DAA}" srcOrd="0" destOrd="0" presId="urn:microsoft.com/office/officeart/2005/8/layout/orgChart1"/>
    <dgm:cxn modelId="{D431D35A-1782-ED46-BEF6-C5BB1454800C}" type="presOf" srcId="{EF4D584F-B627-5A45-8EE8-4254160CFA71}" destId="{77B71D45-BA83-9A41-833A-C2FCF47F4FFD}" srcOrd="0" destOrd="0" presId="urn:microsoft.com/office/officeart/2005/8/layout/orgChart1"/>
    <dgm:cxn modelId="{81A2CDFD-36B8-2D41-A14B-427273147FD2}" type="presOf" srcId="{19599602-9E94-449B-AE02-46C30491E28C}" destId="{56077120-C368-49C1-825E-F928EF49152A}" srcOrd="1" destOrd="0" presId="urn:microsoft.com/office/officeart/2005/8/layout/orgChart1"/>
    <dgm:cxn modelId="{BC74D82F-1BF5-7E43-B695-FB191B08D46D}" type="presOf" srcId="{2DEA7A8B-B616-2E46-9A70-CC83AF5A01F1}" destId="{8109C374-DC24-4744-A3C7-01F06DE22CC3}" srcOrd="0" destOrd="0" presId="urn:microsoft.com/office/officeart/2005/8/layout/orgChart1"/>
    <dgm:cxn modelId="{DE53DACA-88A3-3C4F-8366-7051E1D0A417}" type="presOf" srcId="{46FD66ED-8BB2-CC4A-BF72-4A30BE3A212A}" destId="{EC56B6CA-262C-AF4C-B415-3158D70DDBFF}" srcOrd="1" destOrd="0" presId="urn:microsoft.com/office/officeart/2005/8/layout/orgChart1"/>
    <dgm:cxn modelId="{FDCEAD32-436A-5A47-9A79-F8382EAB834A}" type="presOf" srcId="{E8A00453-040D-7D4C-B1DC-BF666FC7D798}" destId="{CFDC72E4-790F-F944-9BCE-82612DD9D8F1}" srcOrd="0" destOrd="0" presId="urn:microsoft.com/office/officeart/2005/8/layout/orgChart1"/>
    <dgm:cxn modelId="{269EF846-234A-3C40-87DF-2F964A3F3006}" type="presOf" srcId="{0DD6CEA6-6A02-004C-BD71-BDC5BD3F1B87}" destId="{F13C1FF6-360C-644F-ACA8-651D0FBD974C}" srcOrd="0" destOrd="0" presId="urn:microsoft.com/office/officeart/2005/8/layout/orgChart1"/>
    <dgm:cxn modelId="{35D8CA87-CFC2-8D48-974A-5AE380771F7F}" type="presOf" srcId="{1EC1E6AF-B51D-0A4E-9EF1-CDC6DCECF5E8}" destId="{9FADCBE4-6BA1-5E47-8D64-10222B6CF1F0}" srcOrd="0" destOrd="0" presId="urn:microsoft.com/office/officeart/2005/8/layout/orgChart1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422B24EA-E8B4-0548-9F85-5B1C43B5F79F}" srcId="{CC8F624E-9D17-614F-82BB-21C90A755C00}" destId="{77791F6E-BEE6-AE48-B0DB-13F40D6AA14C}" srcOrd="0" destOrd="0" parTransId="{EF4D584F-B627-5A45-8EE8-4254160CFA71}" sibTransId="{E8600CAB-BAE7-CE4B-9554-C317E1748A6A}"/>
    <dgm:cxn modelId="{954D0BED-E926-8D41-A4FB-54A7D66FC283}" srcId="{3D4C0EC1-0871-E249-9913-F2F69955EAA5}" destId="{E8A00453-040D-7D4C-B1DC-BF666FC7D798}" srcOrd="0" destOrd="0" parTransId="{A0C9AE8B-8595-A847-87FE-915AB26CDFDB}" sibTransId="{5A6AC159-3954-5141-B0BE-5CC6FECE1C69}"/>
    <dgm:cxn modelId="{E33E5D45-DE16-2949-8EB6-62420843438C}" srcId="{38F63459-ED91-4E43-85F8-41FB7A530D5D}" destId="{AE7BFC33-4501-FB45-BC19-DA4A52345914}" srcOrd="0" destOrd="0" parTransId="{171AD94F-FE79-0D4A-B520-B27873626997}" sibTransId="{FC7286E5-E6AC-5740-9D48-A0CC0DE2872A}"/>
    <dgm:cxn modelId="{58957A50-9FB3-544E-BC89-6BB3E1891625}" type="presOf" srcId="{8487A329-A54A-D947-B8D1-2404975A2CEF}" destId="{255DB390-BCC4-8C4B-87FE-C5737D2621B5}" srcOrd="1" destOrd="0" presId="urn:microsoft.com/office/officeart/2005/8/layout/orgChart1"/>
    <dgm:cxn modelId="{EE2BC6C6-A7EC-8642-9C44-880C56290F45}" type="presOf" srcId="{CC8F624E-9D17-614F-82BB-21C90A755C00}" destId="{DA0282E7-BC79-844D-9472-A3BA08BF6DCA}" srcOrd="1" destOrd="0" presId="urn:microsoft.com/office/officeart/2005/8/layout/orgChart1"/>
    <dgm:cxn modelId="{7BAFF247-9A53-D042-84AB-90D8BCA65771}" type="presOf" srcId="{3819605F-D350-FC4E-9D90-99053B388BFC}" destId="{FBCAEDBB-02D3-9844-809C-FA20A66129AF}" srcOrd="0" destOrd="0" presId="urn:microsoft.com/office/officeart/2005/8/layout/orgChart1"/>
    <dgm:cxn modelId="{FD652453-1111-E242-B47D-FA27627DB3B4}" srcId="{CC8F624E-9D17-614F-82BB-21C90A755C00}" destId="{46FD66ED-8BB2-CC4A-BF72-4A30BE3A212A}" srcOrd="1" destOrd="0" parTransId="{3A8F9DAE-96AD-F341-8D21-F432295DCD08}" sibTransId="{6F0476E4-4E52-3C4F-8DE3-9DE807842A47}"/>
    <dgm:cxn modelId="{32C95A03-0256-B046-BCBC-B117CC047AB4}" type="presOf" srcId="{BB3C8F24-4834-D44E-967A-A0F8BB2C53A2}" destId="{B7A6E7C0-13B8-7F48-8545-4D1E1E35F41E}" srcOrd="0" destOrd="0" presId="urn:microsoft.com/office/officeart/2005/8/layout/orgChart1"/>
    <dgm:cxn modelId="{6B5BBB26-DC40-DD40-92F0-A7BFC3C43E50}" type="presOf" srcId="{E535FECF-F51C-8A4B-A2E1-E6AE64F6A56A}" destId="{6026C85A-5C1F-764A-A14D-FF1812B856AD}" srcOrd="0" destOrd="0" presId="urn:microsoft.com/office/officeart/2005/8/layout/orgChart1"/>
    <dgm:cxn modelId="{E75D0EFA-23EF-7946-B6F4-4636B33DF6E8}" type="presOf" srcId="{3819605F-D350-FC4E-9D90-99053B388BFC}" destId="{AEAA70EE-82D1-4641-A86B-5AE80CE69888}" srcOrd="1" destOrd="0" presId="urn:microsoft.com/office/officeart/2005/8/layout/orgChart1"/>
    <dgm:cxn modelId="{F60075A8-DF39-5242-963F-A7413F81BF13}" type="presOf" srcId="{E8A00453-040D-7D4C-B1DC-BF666FC7D798}" destId="{CAE1CC8C-6CD0-8844-A014-780CF5860B86}" srcOrd="1" destOrd="0" presId="urn:microsoft.com/office/officeart/2005/8/layout/orgChart1"/>
    <dgm:cxn modelId="{26BB64B8-BCA1-254D-8F8D-C25C00644C8B}" type="presOf" srcId="{CC8F624E-9D17-614F-82BB-21C90A755C00}" destId="{E64C8E9C-552D-2945-BEB8-7B4D9EDCF684}" srcOrd="0" destOrd="0" presId="urn:microsoft.com/office/officeart/2005/8/layout/orgChart1"/>
    <dgm:cxn modelId="{ECA960FD-DBBF-5B4B-A5C7-D72DDEA461E1}" type="presOf" srcId="{B941E30C-F493-4341-B705-4218F50CFEEF}" destId="{4548A156-F855-5C46-A313-C6F61D701AFE}" srcOrd="0" destOrd="0" presId="urn:microsoft.com/office/officeart/2005/8/layout/orgChart1"/>
    <dgm:cxn modelId="{81947CC4-444E-4E45-9EA8-7D34197B553E}" type="presOf" srcId="{DB5A6C0A-7340-F94B-9AE3-20348235909F}" destId="{2F1D92C7-53FD-2244-8B4D-B5C616C9E68E}" srcOrd="0" destOrd="0" presId="urn:microsoft.com/office/officeart/2005/8/layout/orgChart1"/>
    <dgm:cxn modelId="{7003ECDF-FEBF-CB4F-9396-95933FADA334}" type="presOf" srcId="{19599602-9E94-449B-AE02-46C30491E28C}" destId="{C04317EB-13A6-47B2-89A6-060A1309C0FD}" srcOrd="0" destOrd="0" presId="urn:microsoft.com/office/officeart/2005/8/layout/orgChart1"/>
    <dgm:cxn modelId="{5764706C-CE22-2741-9685-E31DF4E26C87}" type="presOf" srcId="{77791F6E-BEE6-AE48-B0DB-13F40D6AA14C}" destId="{7BBDA71C-48EC-1C47-8220-7B572D5E51FC}" srcOrd="0" destOrd="0" presId="urn:microsoft.com/office/officeart/2005/8/layout/orgChart1"/>
    <dgm:cxn modelId="{67D4958D-5858-9E41-A77B-E866ED538672}" srcId="{46FD66ED-8BB2-CC4A-BF72-4A30BE3A212A}" destId="{63D18CC6-C4D9-DF49-8661-6A20BC8420D1}" srcOrd="0" destOrd="0" parTransId="{2DEA7A8B-B616-2E46-9A70-CC83AF5A01F1}" sibTransId="{D52A987D-3A60-CF40-ABF1-CC89E4D9B5C2}"/>
    <dgm:cxn modelId="{A6407493-FFD5-C74F-A2BA-42E1C7A7EA49}" type="presOf" srcId="{171AD94F-FE79-0D4A-B520-B27873626997}" destId="{8E26F0CE-4F56-524C-857B-03A6CBDB89A6}" srcOrd="0" destOrd="0" presId="urn:microsoft.com/office/officeart/2005/8/layout/orgChart1"/>
    <dgm:cxn modelId="{C3E9CA31-2910-BC40-BF31-7D69EA401855}" type="presOf" srcId="{AE7BFC33-4501-FB45-BC19-DA4A52345914}" destId="{84B22D8C-6FA7-4344-B8B8-AE1B4729B863}" srcOrd="1" destOrd="0" presId="urn:microsoft.com/office/officeart/2005/8/layout/orgChart1"/>
    <dgm:cxn modelId="{F85A69B7-C90B-BE43-8BCC-E869A67FB912}" type="presOf" srcId="{4927BC6E-DE3D-AE41-8182-99D1DDDEDD8F}" destId="{7BCD53D2-0AA2-8244-B6BB-291A4EDD1D81}" srcOrd="0" destOrd="0" presId="urn:microsoft.com/office/officeart/2005/8/layout/orgChart1"/>
    <dgm:cxn modelId="{76A8BD4A-7A78-364E-8E51-72FD13366BFE}" type="presOf" srcId="{63D18CC6-C4D9-DF49-8661-6A20BC8420D1}" destId="{79470BA3-3A6F-AF42-B2BA-507287170772}" srcOrd="1" destOrd="0" presId="urn:microsoft.com/office/officeart/2005/8/layout/orgChart1"/>
    <dgm:cxn modelId="{14E2D2D4-A570-C34E-8D4A-D6BBFA15809E}" srcId="{77791F6E-BEE6-AE48-B0DB-13F40D6AA14C}" destId="{DB5A6C0A-7340-F94B-9AE3-20348235909F}" srcOrd="0" destOrd="0" parTransId="{B46EDCEE-433D-1842-BD4F-AF3581E00CEB}" sibTransId="{FAE8E9F9-3E09-B348-88CB-38C4DFB1DF05}"/>
    <dgm:cxn modelId="{E7E45039-32B4-A349-9ACF-CFC62F02B1CF}" type="presOf" srcId="{27A9BB9E-37F6-DB41-A5AC-9A23AA140FF8}" destId="{D79F87B8-BA54-934C-A691-040EE286BB55}" srcOrd="1" destOrd="0" presId="urn:microsoft.com/office/officeart/2005/8/layout/orgChart1"/>
    <dgm:cxn modelId="{88168B06-0624-0C48-9DFA-6EB824299002}" type="presOf" srcId="{DB5A6C0A-7340-F94B-9AE3-20348235909F}" destId="{B62FB22E-6F09-3A45-A883-6F5F57CD019D}" srcOrd="1" destOrd="0" presId="urn:microsoft.com/office/officeart/2005/8/layout/orgChart1"/>
    <dgm:cxn modelId="{A6DA8986-4AB6-814C-8F14-FE73FCED126D}" srcId="{8487A329-A54A-D947-B8D1-2404975A2CEF}" destId="{CC8F624E-9D17-614F-82BB-21C90A755C00}" srcOrd="0" destOrd="0" parTransId="{75D8AD7D-D315-5246-B77C-5CAED9946DD6}" sibTransId="{812D3501-69A4-3045-BD15-6564B5C4FA3B}"/>
    <dgm:cxn modelId="{541F3D7D-F190-2D45-BF61-7E85DCF7A9E1}" type="presOf" srcId="{9EFAFD96-3601-4F17-BB82-DBBBA6C512D5}" destId="{A2CC11D0-32A4-49A0-A0F9-21850FF80E20}" srcOrd="0" destOrd="0" presId="urn:microsoft.com/office/officeart/2005/8/layout/orgChart1"/>
    <dgm:cxn modelId="{E88212CB-1FB5-AD4C-86A1-1DCC433FDFF7}" type="presOf" srcId="{8487A329-A54A-D947-B8D1-2404975A2CEF}" destId="{F8EA49E9-58C2-7A41-BC2D-AC928FC619ED}" srcOrd="0" destOrd="0" presId="urn:microsoft.com/office/officeart/2005/8/layout/orgChart1"/>
    <dgm:cxn modelId="{DA174F7F-C52D-DB48-991A-03E7450A4839}" srcId="{19599602-9E94-449B-AE02-46C30491E28C}" destId="{38F63459-ED91-4E43-85F8-41FB7A530D5D}" srcOrd="1" destOrd="0" parTransId="{4927BC6E-DE3D-AE41-8182-99D1DDDEDD8F}" sibTransId="{978A6850-096E-6049-BA76-AD2E8F66EE62}"/>
    <dgm:cxn modelId="{273939FC-CC32-6440-8A0A-D1073D8A632E}" type="presOf" srcId="{46FD66ED-8BB2-CC4A-BF72-4A30BE3A212A}" destId="{3D851E83-11C8-334D-A00A-2A6EA8E5F7A4}" srcOrd="0" destOrd="0" presId="urn:microsoft.com/office/officeart/2005/8/layout/orgChart1"/>
    <dgm:cxn modelId="{C98D43A7-90CE-8B4E-9C4C-1EC0EA57F9B9}" type="presOf" srcId="{63D18CC6-C4D9-DF49-8661-6A20BC8420D1}" destId="{D2B5A112-D9A8-B441-826A-BC6DC02E57C5}" srcOrd="0" destOrd="0" presId="urn:microsoft.com/office/officeart/2005/8/layout/orgChart1"/>
    <dgm:cxn modelId="{948CDB33-CC00-FC4A-8566-F8B3041AB311}" srcId="{AE7BFC33-4501-FB45-BC19-DA4A52345914}" destId="{AD19B070-67EE-DE48-988E-D1BE4B0721AE}" srcOrd="0" destOrd="0" parTransId="{E8EDF59B-39E2-824B-8498-73A797008589}" sibTransId="{C601F055-535B-D846-8B50-2BF789280CEF}"/>
    <dgm:cxn modelId="{42464CB1-AA4F-9746-9C65-8A73D3ACF6B8}" srcId="{AE7BFC33-4501-FB45-BC19-DA4A52345914}" destId="{3D4C0EC1-0871-E249-9913-F2F69955EAA5}" srcOrd="1" destOrd="0" parTransId="{DCC61145-3758-D542-AAAF-100CF5C42E57}" sibTransId="{75D49434-109C-1045-89CD-77DA32001253}"/>
    <dgm:cxn modelId="{30D3CCE7-F289-7A4A-8B51-4A02EE6CD0D3}" type="presOf" srcId="{3D4C0EC1-0871-E249-9913-F2F69955EAA5}" destId="{EE21C5E9-7042-2741-9EE4-86EC36E2FE58}" srcOrd="1" destOrd="0" presId="urn:microsoft.com/office/officeart/2005/8/layout/orgChart1"/>
    <dgm:cxn modelId="{6EF6019E-453C-B641-B825-C3222B5F8A89}" type="presOf" srcId="{AD19B070-67EE-DE48-988E-D1BE4B0721AE}" destId="{D6B4DC81-E531-0540-BD4F-01DACCDB6DC4}" srcOrd="1" destOrd="0" presId="urn:microsoft.com/office/officeart/2005/8/layout/orgChart1"/>
    <dgm:cxn modelId="{47250F36-CE89-BF43-B72C-DF5CA84E86F0}" srcId="{E8A00453-040D-7D4C-B1DC-BF666FC7D798}" destId="{3819605F-D350-FC4E-9D90-99053B388BFC}" srcOrd="0" destOrd="0" parTransId="{0DD6CEA6-6A02-004C-BD71-BDC5BD3F1B87}" sibTransId="{A541A1ED-7667-A347-8EC2-3A7AE77B8D16}"/>
    <dgm:cxn modelId="{CD8921CE-0D0A-5042-AA83-259A8798AC7F}" type="presParOf" srcId="{A2CC11D0-32A4-49A0-A0F9-21850FF80E20}" destId="{DCE98858-F163-40F5-A7ED-79E914998534}" srcOrd="0" destOrd="0" presId="urn:microsoft.com/office/officeart/2005/8/layout/orgChart1"/>
    <dgm:cxn modelId="{0C448C07-80EC-0B4C-865D-992A2AD90360}" type="presParOf" srcId="{DCE98858-F163-40F5-A7ED-79E914998534}" destId="{F63D4A7C-78F8-42F2-A49B-46DECAC50F58}" srcOrd="0" destOrd="0" presId="urn:microsoft.com/office/officeart/2005/8/layout/orgChart1"/>
    <dgm:cxn modelId="{F2C66D7F-FE53-1543-8356-FF98FC46C0E3}" type="presParOf" srcId="{F63D4A7C-78F8-42F2-A49B-46DECAC50F58}" destId="{C04317EB-13A6-47B2-89A6-060A1309C0FD}" srcOrd="0" destOrd="0" presId="urn:microsoft.com/office/officeart/2005/8/layout/orgChart1"/>
    <dgm:cxn modelId="{4BBEFEED-D99D-3B47-AAEB-BE12559DFEBD}" type="presParOf" srcId="{F63D4A7C-78F8-42F2-A49B-46DECAC50F58}" destId="{56077120-C368-49C1-825E-F928EF49152A}" srcOrd="1" destOrd="0" presId="urn:microsoft.com/office/officeart/2005/8/layout/orgChart1"/>
    <dgm:cxn modelId="{C80B1681-8A7A-9644-A67C-3CA022DA5E48}" type="presParOf" srcId="{DCE98858-F163-40F5-A7ED-79E914998534}" destId="{3BF72071-BAE7-489C-89B5-21C5D7B7C1F2}" srcOrd="1" destOrd="0" presId="urn:microsoft.com/office/officeart/2005/8/layout/orgChart1"/>
    <dgm:cxn modelId="{787329E2-98C4-E64E-BBB5-391E4441917A}" type="presParOf" srcId="{3BF72071-BAE7-489C-89B5-21C5D7B7C1F2}" destId="{6026C85A-5C1F-764A-A14D-FF1812B856AD}" srcOrd="0" destOrd="0" presId="urn:microsoft.com/office/officeart/2005/8/layout/orgChart1"/>
    <dgm:cxn modelId="{577C1327-66B0-A34F-A066-5CFE4B088D2A}" type="presParOf" srcId="{3BF72071-BAE7-489C-89B5-21C5D7B7C1F2}" destId="{55682F7F-A903-D64D-A180-E79FE1020C73}" srcOrd="1" destOrd="0" presId="urn:microsoft.com/office/officeart/2005/8/layout/orgChart1"/>
    <dgm:cxn modelId="{09C8EB9C-E714-3949-AB1E-D7637CD9A51A}" type="presParOf" srcId="{55682F7F-A903-D64D-A180-E79FE1020C73}" destId="{533FAB0E-D02F-A549-A76F-376A21AF6750}" srcOrd="0" destOrd="0" presId="urn:microsoft.com/office/officeart/2005/8/layout/orgChart1"/>
    <dgm:cxn modelId="{D74B6701-F5E2-5D49-A811-D9F7376CB6EB}" type="presParOf" srcId="{533FAB0E-D02F-A549-A76F-376A21AF6750}" destId="{F8EA49E9-58C2-7A41-BC2D-AC928FC619ED}" srcOrd="0" destOrd="0" presId="urn:microsoft.com/office/officeart/2005/8/layout/orgChart1"/>
    <dgm:cxn modelId="{B8FD06AD-CA3E-C541-A9E8-01FAD483BE32}" type="presParOf" srcId="{533FAB0E-D02F-A549-A76F-376A21AF6750}" destId="{255DB390-BCC4-8C4B-87FE-C5737D2621B5}" srcOrd="1" destOrd="0" presId="urn:microsoft.com/office/officeart/2005/8/layout/orgChart1"/>
    <dgm:cxn modelId="{27530690-E266-454E-BE5C-5207262EFA4B}" type="presParOf" srcId="{55682F7F-A903-D64D-A180-E79FE1020C73}" destId="{55134D70-9CCA-9441-8621-DE43B6F91D6E}" srcOrd="1" destOrd="0" presId="urn:microsoft.com/office/officeart/2005/8/layout/orgChart1"/>
    <dgm:cxn modelId="{5C7341A3-32EA-014C-8DCB-3D2EC64D1277}" type="presParOf" srcId="{55134D70-9CCA-9441-8621-DE43B6F91D6E}" destId="{08E8BEC2-AE78-FB48-AEBB-7DCB5AFA8690}" srcOrd="0" destOrd="0" presId="urn:microsoft.com/office/officeart/2005/8/layout/orgChart1"/>
    <dgm:cxn modelId="{1F0EF57D-B35C-A246-BD2C-3F7D80FCD9AB}" type="presParOf" srcId="{55134D70-9CCA-9441-8621-DE43B6F91D6E}" destId="{98E0F493-A8CD-EF4C-A920-180BA2341DAE}" srcOrd="1" destOrd="0" presId="urn:microsoft.com/office/officeart/2005/8/layout/orgChart1"/>
    <dgm:cxn modelId="{DBEDDDFA-9417-754B-AAC0-4CB44565D797}" type="presParOf" srcId="{98E0F493-A8CD-EF4C-A920-180BA2341DAE}" destId="{CEA4E991-037D-D44E-A811-B0DE82C14D01}" srcOrd="0" destOrd="0" presId="urn:microsoft.com/office/officeart/2005/8/layout/orgChart1"/>
    <dgm:cxn modelId="{48AAFBED-ED4D-EA46-AFBE-26DA494CB96B}" type="presParOf" srcId="{CEA4E991-037D-D44E-A811-B0DE82C14D01}" destId="{E64C8E9C-552D-2945-BEB8-7B4D9EDCF684}" srcOrd="0" destOrd="0" presId="urn:microsoft.com/office/officeart/2005/8/layout/orgChart1"/>
    <dgm:cxn modelId="{D66D95D7-E0B8-8B4F-A353-D7356FB5E0FB}" type="presParOf" srcId="{CEA4E991-037D-D44E-A811-B0DE82C14D01}" destId="{DA0282E7-BC79-844D-9472-A3BA08BF6DCA}" srcOrd="1" destOrd="0" presId="urn:microsoft.com/office/officeart/2005/8/layout/orgChart1"/>
    <dgm:cxn modelId="{B5CD73F5-3815-834B-B1C4-06E284A76ECC}" type="presParOf" srcId="{98E0F493-A8CD-EF4C-A920-180BA2341DAE}" destId="{842CB427-7F24-A448-AB0C-F4FD74FABC79}" srcOrd="1" destOrd="0" presId="urn:microsoft.com/office/officeart/2005/8/layout/orgChart1"/>
    <dgm:cxn modelId="{56137CBB-74DA-EC49-BCAA-4356B3CAB52A}" type="presParOf" srcId="{842CB427-7F24-A448-AB0C-F4FD74FABC79}" destId="{77B71D45-BA83-9A41-833A-C2FCF47F4FFD}" srcOrd="0" destOrd="0" presId="urn:microsoft.com/office/officeart/2005/8/layout/orgChart1"/>
    <dgm:cxn modelId="{90D2944E-A507-0B40-8229-3C2646863DED}" type="presParOf" srcId="{842CB427-7F24-A448-AB0C-F4FD74FABC79}" destId="{6D4FD2B0-0EE1-6641-9924-CF12037577B5}" srcOrd="1" destOrd="0" presId="urn:microsoft.com/office/officeart/2005/8/layout/orgChart1"/>
    <dgm:cxn modelId="{39AEFEBB-DBFA-9943-A895-B176A16145AB}" type="presParOf" srcId="{6D4FD2B0-0EE1-6641-9924-CF12037577B5}" destId="{40C9686D-E5D2-724C-B879-822DB377CD29}" srcOrd="0" destOrd="0" presId="urn:microsoft.com/office/officeart/2005/8/layout/orgChart1"/>
    <dgm:cxn modelId="{EFBA92F6-B986-8546-9F83-385107EA4699}" type="presParOf" srcId="{40C9686D-E5D2-724C-B879-822DB377CD29}" destId="{7BBDA71C-48EC-1C47-8220-7B572D5E51FC}" srcOrd="0" destOrd="0" presId="urn:microsoft.com/office/officeart/2005/8/layout/orgChart1"/>
    <dgm:cxn modelId="{8F1EF7DE-C575-F148-8A49-28536A45C09E}" type="presParOf" srcId="{40C9686D-E5D2-724C-B879-822DB377CD29}" destId="{4D6CBCEC-426F-5C40-A640-373C70721214}" srcOrd="1" destOrd="0" presId="urn:microsoft.com/office/officeart/2005/8/layout/orgChart1"/>
    <dgm:cxn modelId="{CFA7D19C-832C-774B-BB78-AA71CEF114A4}" type="presParOf" srcId="{6D4FD2B0-0EE1-6641-9924-CF12037577B5}" destId="{6F1B6B61-A865-7A43-8E68-3AD8C25496FA}" srcOrd="1" destOrd="0" presId="urn:microsoft.com/office/officeart/2005/8/layout/orgChart1"/>
    <dgm:cxn modelId="{566C8DF3-9C62-CB4F-9AD8-65C1A6D16CCD}" type="presParOf" srcId="{6F1B6B61-A865-7A43-8E68-3AD8C25496FA}" destId="{D5E4B9C3-AACC-044C-BFA5-BFBCBFA351F6}" srcOrd="0" destOrd="0" presId="urn:microsoft.com/office/officeart/2005/8/layout/orgChart1"/>
    <dgm:cxn modelId="{13E2EF18-38D3-B748-8F61-7F2CDE3E421E}" type="presParOf" srcId="{6F1B6B61-A865-7A43-8E68-3AD8C25496FA}" destId="{5BF69B2C-23F3-E04C-8F8C-BBCF9D2C1916}" srcOrd="1" destOrd="0" presId="urn:microsoft.com/office/officeart/2005/8/layout/orgChart1"/>
    <dgm:cxn modelId="{5B48D350-B9A3-5940-ADFA-A4AB4F1CF9BD}" type="presParOf" srcId="{5BF69B2C-23F3-E04C-8F8C-BBCF9D2C1916}" destId="{62051CBD-9CB4-4343-AC0C-1D060115674D}" srcOrd="0" destOrd="0" presId="urn:microsoft.com/office/officeart/2005/8/layout/orgChart1"/>
    <dgm:cxn modelId="{17C9ACC6-B78B-5546-818D-798BD2135237}" type="presParOf" srcId="{62051CBD-9CB4-4343-AC0C-1D060115674D}" destId="{2F1D92C7-53FD-2244-8B4D-B5C616C9E68E}" srcOrd="0" destOrd="0" presId="urn:microsoft.com/office/officeart/2005/8/layout/orgChart1"/>
    <dgm:cxn modelId="{F77A755D-86C8-F74F-A276-A9A7AD7AC660}" type="presParOf" srcId="{62051CBD-9CB4-4343-AC0C-1D060115674D}" destId="{B62FB22E-6F09-3A45-A883-6F5F57CD019D}" srcOrd="1" destOrd="0" presId="urn:microsoft.com/office/officeart/2005/8/layout/orgChart1"/>
    <dgm:cxn modelId="{B58BE1FF-AB99-BD48-9936-C21A86EAA756}" type="presParOf" srcId="{5BF69B2C-23F3-E04C-8F8C-BBCF9D2C1916}" destId="{5D35E214-1D54-B446-B78A-A9F27981E71F}" srcOrd="1" destOrd="0" presId="urn:microsoft.com/office/officeart/2005/8/layout/orgChart1"/>
    <dgm:cxn modelId="{E23EE77A-F4F3-B049-9ED6-A137F396B054}" type="presParOf" srcId="{5BF69B2C-23F3-E04C-8F8C-BBCF9D2C1916}" destId="{075BB97A-0B05-084B-A952-B141087D61C7}" srcOrd="2" destOrd="0" presId="urn:microsoft.com/office/officeart/2005/8/layout/orgChart1"/>
    <dgm:cxn modelId="{7D69D3A6-C02F-0542-9E06-28AB5E3E5A16}" type="presParOf" srcId="{6D4FD2B0-0EE1-6641-9924-CF12037577B5}" destId="{9747862A-09F8-4243-8E1C-44285C218298}" srcOrd="2" destOrd="0" presId="urn:microsoft.com/office/officeart/2005/8/layout/orgChart1"/>
    <dgm:cxn modelId="{78EF92FC-10D9-754A-8329-BD945344D640}" type="presParOf" srcId="{842CB427-7F24-A448-AB0C-F4FD74FABC79}" destId="{851C04CD-E663-7145-A242-666D7CB23DB0}" srcOrd="2" destOrd="0" presId="urn:microsoft.com/office/officeart/2005/8/layout/orgChart1"/>
    <dgm:cxn modelId="{8077F92F-47EF-B349-90A7-7E29C0F9A5C2}" type="presParOf" srcId="{842CB427-7F24-A448-AB0C-F4FD74FABC79}" destId="{C985143D-4A99-FF4A-8891-1A5AE663D673}" srcOrd="3" destOrd="0" presId="urn:microsoft.com/office/officeart/2005/8/layout/orgChart1"/>
    <dgm:cxn modelId="{A4BA4668-59AE-034A-977B-F775B9B181D4}" type="presParOf" srcId="{C985143D-4A99-FF4A-8891-1A5AE663D673}" destId="{26B45CFD-F6BA-3246-9223-4F56F8176BD8}" srcOrd="0" destOrd="0" presId="urn:microsoft.com/office/officeart/2005/8/layout/orgChart1"/>
    <dgm:cxn modelId="{2A13A5A3-0EF6-4545-828A-C4993AC14FBE}" type="presParOf" srcId="{26B45CFD-F6BA-3246-9223-4F56F8176BD8}" destId="{3D851E83-11C8-334D-A00A-2A6EA8E5F7A4}" srcOrd="0" destOrd="0" presId="urn:microsoft.com/office/officeart/2005/8/layout/orgChart1"/>
    <dgm:cxn modelId="{959B35DD-264A-AB46-BAA3-EE0B56B649AA}" type="presParOf" srcId="{26B45CFD-F6BA-3246-9223-4F56F8176BD8}" destId="{EC56B6CA-262C-AF4C-B415-3158D70DDBFF}" srcOrd="1" destOrd="0" presId="urn:microsoft.com/office/officeart/2005/8/layout/orgChart1"/>
    <dgm:cxn modelId="{1AEB49DD-A97C-2540-A999-23CCCA0DC310}" type="presParOf" srcId="{C985143D-4A99-FF4A-8891-1A5AE663D673}" destId="{96827E8C-31AA-2944-B47E-D785869F8234}" srcOrd="1" destOrd="0" presId="urn:microsoft.com/office/officeart/2005/8/layout/orgChart1"/>
    <dgm:cxn modelId="{0D62A487-7B8F-5F4D-BCFE-E975CAB03E46}" type="presParOf" srcId="{96827E8C-31AA-2944-B47E-D785869F8234}" destId="{8109C374-DC24-4744-A3C7-01F06DE22CC3}" srcOrd="0" destOrd="0" presId="urn:microsoft.com/office/officeart/2005/8/layout/orgChart1"/>
    <dgm:cxn modelId="{496ECE1D-F8F0-194F-AFCF-361934F6DDB4}" type="presParOf" srcId="{96827E8C-31AA-2944-B47E-D785869F8234}" destId="{82A2FDA8-9ED9-6944-BD8D-7C7B3E6FFED4}" srcOrd="1" destOrd="0" presId="urn:microsoft.com/office/officeart/2005/8/layout/orgChart1"/>
    <dgm:cxn modelId="{CFA724EF-0C3C-0346-8230-1C490D70E770}" type="presParOf" srcId="{82A2FDA8-9ED9-6944-BD8D-7C7B3E6FFED4}" destId="{84B5D87A-90C8-2649-AE4B-777EDD1218B2}" srcOrd="0" destOrd="0" presId="urn:microsoft.com/office/officeart/2005/8/layout/orgChart1"/>
    <dgm:cxn modelId="{CE9CA8BF-8C05-8047-919D-26BD6F32E4D1}" type="presParOf" srcId="{84B5D87A-90C8-2649-AE4B-777EDD1218B2}" destId="{D2B5A112-D9A8-B441-826A-BC6DC02E57C5}" srcOrd="0" destOrd="0" presId="urn:microsoft.com/office/officeart/2005/8/layout/orgChart1"/>
    <dgm:cxn modelId="{325FE9B1-8497-D247-BCE6-E6E90EB982DC}" type="presParOf" srcId="{84B5D87A-90C8-2649-AE4B-777EDD1218B2}" destId="{79470BA3-3A6F-AF42-B2BA-507287170772}" srcOrd="1" destOrd="0" presId="urn:microsoft.com/office/officeart/2005/8/layout/orgChart1"/>
    <dgm:cxn modelId="{B54033C5-B307-2940-B691-683A3B133E0B}" type="presParOf" srcId="{82A2FDA8-9ED9-6944-BD8D-7C7B3E6FFED4}" destId="{9ACCAE58-2283-5A4D-8ECC-31D847A759AB}" srcOrd="1" destOrd="0" presId="urn:microsoft.com/office/officeart/2005/8/layout/orgChart1"/>
    <dgm:cxn modelId="{960A3FCE-F0B4-6846-A3E6-EC6B4C468678}" type="presParOf" srcId="{9ACCAE58-2283-5A4D-8ECC-31D847A759AB}" destId="{9FADCBE4-6BA1-5E47-8D64-10222B6CF1F0}" srcOrd="0" destOrd="0" presId="urn:microsoft.com/office/officeart/2005/8/layout/orgChart1"/>
    <dgm:cxn modelId="{40DDBDF4-4458-8649-B308-41A949CDC2D5}" type="presParOf" srcId="{9ACCAE58-2283-5A4D-8ECC-31D847A759AB}" destId="{628CE879-6EB5-6243-AB12-029DC6C0C5F8}" srcOrd="1" destOrd="0" presId="urn:microsoft.com/office/officeart/2005/8/layout/orgChart1"/>
    <dgm:cxn modelId="{4FBD4DD0-82DF-4F4C-A8B7-04E97A049EF4}" type="presParOf" srcId="{628CE879-6EB5-6243-AB12-029DC6C0C5F8}" destId="{A9816F2E-A114-B349-A72E-A100A1310DF8}" srcOrd="0" destOrd="0" presId="urn:microsoft.com/office/officeart/2005/8/layout/orgChart1"/>
    <dgm:cxn modelId="{20788AD4-E2AC-6F4D-BF75-FE11027D6B83}" type="presParOf" srcId="{A9816F2E-A114-B349-A72E-A100A1310DF8}" destId="{CBC2ADF9-63A2-FC48-A837-F2DBD125E79A}" srcOrd="0" destOrd="0" presId="urn:microsoft.com/office/officeart/2005/8/layout/orgChart1"/>
    <dgm:cxn modelId="{1053A5A2-E07D-D449-86D0-4DC7AD5117DC}" type="presParOf" srcId="{A9816F2E-A114-B349-A72E-A100A1310DF8}" destId="{D79F87B8-BA54-934C-A691-040EE286BB55}" srcOrd="1" destOrd="0" presId="urn:microsoft.com/office/officeart/2005/8/layout/orgChart1"/>
    <dgm:cxn modelId="{45A69781-5B68-C940-9789-D37935423E08}" type="presParOf" srcId="{628CE879-6EB5-6243-AB12-029DC6C0C5F8}" destId="{908E7D6F-07AE-A144-B30B-FEAE0B666D76}" srcOrd="1" destOrd="0" presId="urn:microsoft.com/office/officeart/2005/8/layout/orgChart1"/>
    <dgm:cxn modelId="{A8F3F962-5E58-6C4D-86A2-2EC5D348EB65}" type="presParOf" srcId="{628CE879-6EB5-6243-AB12-029DC6C0C5F8}" destId="{61E6F70A-34A4-5146-83CE-33DB290A9862}" srcOrd="2" destOrd="0" presId="urn:microsoft.com/office/officeart/2005/8/layout/orgChart1"/>
    <dgm:cxn modelId="{FB8F7ABB-7292-D045-843A-73598B568F30}" type="presParOf" srcId="{82A2FDA8-9ED9-6944-BD8D-7C7B3E6FFED4}" destId="{4CD2FE8A-F98E-6742-9B59-98926F340AB3}" srcOrd="2" destOrd="0" presId="urn:microsoft.com/office/officeart/2005/8/layout/orgChart1"/>
    <dgm:cxn modelId="{79EDFA85-63D6-E34F-8AD5-25C255B535C7}" type="presParOf" srcId="{C985143D-4A99-FF4A-8891-1A5AE663D673}" destId="{EC406094-32A9-6243-B633-DE02AC720B5B}" srcOrd="2" destOrd="0" presId="urn:microsoft.com/office/officeart/2005/8/layout/orgChart1"/>
    <dgm:cxn modelId="{FE95EF79-67D4-2743-9FBD-83C637744C22}" type="presParOf" srcId="{98E0F493-A8CD-EF4C-A920-180BA2341DAE}" destId="{C07E5ED6-8ABC-FE48-80A6-43FC13D20FE2}" srcOrd="2" destOrd="0" presId="urn:microsoft.com/office/officeart/2005/8/layout/orgChart1"/>
    <dgm:cxn modelId="{BC62E593-898C-644D-9934-9FC4F75809CF}" type="presParOf" srcId="{55682F7F-A903-D64D-A180-E79FE1020C73}" destId="{C2121ED7-51F2-CA4D-A8AD-F85BF8E37D39}" srcOrd="2" destOrd="0" presId="urn:microsoft.com/office/officeart/2005/8/layout/orgChart1"/>
    <dgm:cxn modelId="{9FA341FE-4CAF-484B-9132-CF7A58908853}" type="presParOf" srcId="{3BF72071-BAE7-489C-89B5-21C5D7B7C1F2}" destId="{7BCD53D2-0AA2-8244-B6BB-291A4EDD1D81}" srcOrd="2" destOrd="0" presId="urn:microsoft.com/office/officeart/2005/8/layout/orgChart1"/>
    <dgm:cxn modelId="{D4C3B8BB-CAB4-5F49-8E03-A77D58DBF9CF}" type="presParOf" srcId="{3BF72071-BAE7-489C-89B5-21C5D7B7C1F2}" destId="{0930D14A-FC6F-F149-A239-C167E5C2DC50}" srcOrd="3" destOrd="0" presId="urn:microsoft.com/office/officeart/2005/8/layout/orgChart1"/>
    <dgm:cxn modelId="{2C4D1F30-7095-FB47-9460-033D31B50A31}" type="presParOf" srcId="{0930D14A-FC6F-F149-A239-C167E5C2DC50}" destId="{AF5387EE-6EA4-8945-BCF7-DB838B30C2A0}" srcOrd="0" destOrd="0" presId="urn:microsoft.com/office/officeart/2005/8/layout/orgChart1"/>
    <dgm:cxn modelId="{08C6C53E-FC44-304C-97D7-D59EB070C045}" type="presParOf" srcId="{AF5387EE-6EA4-8945-BCF7-DB838B30C2A0}" destId="{98EB1910-AF0E-FF48-A8B0-192DEB11EB3A}" srcOrd="0" destOrd="0" presId="urn:microsoft.com/office/officeart/2005/8/layout/orgChart1"/>
    <dgm:cxn modelId="{D2B23E9C-EEC4-7C4E-826D-BE4BCDACC2EA}" type="presParOf" srcId="{AF5387EE-6EA4-8945-BCF7-DB838B30C2A0}" destId="{EDB71524-A2F9-8747-997A-F8BF8381D2F9}" srcOrd="1" destOrd="0" presId="urn:microsoft.com/office/officeart/2005/8/layout/orgChart1"/>
    <dgm:cxn modelId="{47976409-0387-3F4E-BB9B-6AF70987C5D1}" type="presParOf" srcId="{0930D14A-FC6F-F149-A239-C167E5C2DC50}" destId="{B88E8DE1-2783-A045-B98B-AC1C7DC8E734}" srcOrd="1" destOrd="0" presId="urn:microsoft.com/office/officeart/2005/8/layout/orgChart1"/>
    <dgm:cxn modelId="{5CBA3586-9EDB-9748-9CBD-455935CC799C}" type="presParOf" srcId="{B88E8DE1-2783-A045-B98B-AC1C7DC8E734}" destId="{8E26F0CE-4F56-524C-857B-03A6CBDB89A6}" srcOrd="0" destOrd="0" presId="urn:microsoft.com/office/officeart/2005/8/layout/orgChart1"/>
    <dgm:cxn modelId="{7BE5E8DE-5A17-E243-A5CB-2D5D10D64F91}" type="presParOf" srcId="{B88E8DE1-2783-A045-B98B-AC1C7DC8E734}" destId="{7A57D30C-8FED-514B-B64B-7FC1A360AD27}" srcOrd="1" destOrd="0" presId="urn:microsoft.com/office/officeart/2005/8/layout/orgChart1"/>
    <dgm:cxn modelId="{5CFFB471-956A-F245-8776-186BF25C05C3}" type="presParOf" srcId="{7A57D30C-8FED-514B-B64B-7FC1A360AD27}" destId="{B96C4A9A-7312-6C45-BB39-22EB5F336369}" srcOrd="0" destOrd="0" presId="urn:microsoft.com/office/officeart/2005/8/layout/orgChart1"/>
    <dgm:cxn modelId="{CF1D6BED-5947-F84A-AF97-A830C8933091}" type="presParOf" srcId="{B96C4A9A-7312-6C45-BB39-22EB5F336369}" destId="{F6681071-A24F-3747-A82B-1E8B9F230DAA}" srcOrd="0" destOrd="0" presId="urn:microsoft.com/office/officeart/2005/8/layout/orgChart1"/>
    <dgm:cxn modelId="{C42F79EC-5BF2-2744-9264-F57CBABB3ABE}" type="presParOf" srcId="{B96C4A9A-7312-6C45-BB39-22EB5F336369}" destId="{84B22D8C-6FA7-4344-B8B8-AE1B4729B863}" srcOrd="1" destOrd="0" presId="urn:microsoft.com/office/officeart/2005/8/layout/orgChart1"/>
    <dgm:cxn modelId="{17F0952D-5066-CD49-92B5-71D8732792E4}" type="presParOf" srcId="{7A57D30C-8FED-514B-B64B-7FC1A360AD27}" destId="{0698CE69-4568-9145-9260-D39EECF3D5B0}" srcOrd="1" destOrd="0" presId="urn:microsoft.com/office/officeart/2005/8/layout/orgChart1"/>
    <dgm:cxn modelId="{DD3C96C2-B9AA-864D-BB57-438A3A1DB40D}" type="presParOf" srcId="{0698CE69-4568-9145-9260-D39EECF3D5B0}" destId="{D56B147F-311A-EC47-B0F9-ED93D4058062}" srcOrd="0" destOrd="0" presId="urn:microsoft.com/office/officeart/2005/8/layout/orgChart1"/>
    <dgm:cxn modelId="{25C7C4D4-656D-4949-9A41-5A488CD363C8}" type="presParOf" srcId="{0698CE69-4568-9145-9260-D39EECF3D5B0}" destId="{0701D553-03B4-0041-B63A-7ACDC8C0E2D6}" srcOrd="1" destOrd="0" presId="urn:microsoft.com/office/officeart/2005/8/layout/orgChart1"/>
    <dgm:cxn modelId="{906C4F68-8DC3-DE46-B5A2-2C37E10FDEB1}" type="presParOf" srcId="{0701D553-03B4-0041-B63A-7ACDC8C0E2D6}" destId="{B6B0E837-5D80-0140-A124-112912B32FA5}" srcOrd="0" destOrd="0" presId="urn:microsoft.com/office/officeart/2005/8/layout/orgChart1"/>
    <dgm:cxn modelId="{46CD0483-9BC1-4E4E-A055-58DDE9D8CC4A}" type="presParOf" srcId="{B6B0E837-5D80-0140-A124-112912B32FA5}" destId="{17934325-A8D9-5640-805A-CB06B833BDBF}" srcOrd="0" destOrd="0" presId="urn:microsoft.com/office/officeart/2005/8/layout/orgChart1"/>
    <dgm:cxn modelId="{5E216679-0AC9-5544-AE52-EC8FD885ABB4}" type="presParOf" srcId="{B6B0E837-5D80-0140-A124-112912B32FA5}" destId="{D6B4DC81-E531-0540-BD4F-01DACCDB6DC4}" srcOrd="1" destOrd="0" presId="urn:microsoft.com/office/officeart/2005/8/layout/orgChart1"/>
    <dgm:cxn modelId="{FED93AA8-5971-9748-9E8C-3121B1A0E155}" type="presParOf" srcId="{0701D553-03B4-0041-B63A-7ACDC8C0E2D6}" destId="{CDE023F3-CB13-7846-8BDF-D6AD7CB3BC49}" srcOrd="1" destOrd="0" presId="urn:microsoft.com/office/officeart/2005/8/layout/orgChart1"/>
    <dgm:cxn modelId="{93D5F234-7692-4A4D-B6C5-868FC8C16F73}" type="presParOf" srcId="{CDE023F3-CB13-7846-8BDF-D6AD7CB3BC49}" destId="{4548A156-F855-5C46-A313-C6F61D701AFE}" srcOrd="0" destOrd="0" presId="urn:microsoft.com/office/officeart/2005/8/layout/orgChart1"/>
    <dgm:cxn modelId="{8D9F01A7-7589-DF47-8212-438DE12FED49}" type="presParOf" srcId="{CDE023F3-CB13-7846-8BDF-D6AD7CB3BC49}" destId="{80159A6A-ED28-B445-9E27-9C4C815C4FD6}" srcOrd="1" destOrd="0" presId="urn:microsoft.com/office/officeart/2005/8/layout/orgChart1"/>
    <dgm:cxn modelId="{34D63F77-ACCE-5740-A99C-8E33CD90373B}" type="presParOf" srcId="{80159A6A-ED28-B445-9E27-9C4C815C4FD6}" destId="{5E9FEA6F-A18A-A14D-B96B-958ECAFF7755}" srcOrd="0" destOrd="0" presId="urn:microsoft.com/office/officeart/2005/8/layout/orgChart1"/>
    <dgm:cxn modelId="{30BD895E-4B06-3F45-82AC-E657236DF2BA}" type="presParOf" srcId="{5E9FEA6F-A18A-A14D-B96B-958ECAFF7755}" destId="{B7A6E7C0-13B8-7F48-8545-4D1E1E35F41E}" srcOrd="0" destOrd="0" presId="urn:microsoft.com/office/officeart/2005/8/layout/orgChart1"/>
    <dgm:cxn modelId="{6622E23B-E662-BB48-98CA-1B0BCA1B86D8}" type="presParOf" srcId="{5E9FEA6F-A18A-A14D-B96B-958ECAFF7755}" destId="{72292D80-4EB9-D040-9150-E5A6A20C8CF2}" srcOrd="1" destOrd="0" presId="urn:microsoft.com/office/officeart/2005/8/layout/orgChart1"/>
    <dgm:cxn modelId="{A08A3EF8-1933-5342-B51A-27D926DCEAAF}" type="presParOf" srcId="{80159A6A-ED28-B445-9E27-9C4C815C4FD6}" destId="{5FC4EDCB-94E4-A348-A00A-8D452BB1EA22}" srcOrd="1" destOrd="0" presId="urn:microsoft.com/office/officeart/2005/8/layout/orgChart1"/>
    <dgm:cxn modelId="{B3A1D2DA-7820-2548-85F4-D682A1292204}" type="presParOf" srcId="{80159A6A-ED28-B445-9E27-9C4C815C4FD6}" destId="{BD2CB8AB-DD04-E445-BCF4-FA1981AD6BD4}" srcOrd="2" destOrd="0" presId="urn:microsoft.com/office/officeart/2005/8/layout/orgChart1"/>
    <dgm:cxn modelId="{6F39792F-1E74-AC40-A7F7-3611CC80D054}" type="presParOf" srcId="{0701D553-03B4-0041-B63A-7ACDC8C0E2D6}" destId="{3A7A187B-25F2-1F43-BE62-32FC206EF119}" srcOrd="2" destOrd="0" presId="urn:microsoft.com/office/officeart/2005/8/layout/orgChart1"/>
    <dgm:cxn modelId="{FCC4C443-A7F1-0441-8C35-0CBA1CB08C1D}" type="presParOf" srcId="{0698CE69-4568-9145-9260-D39EECF3D5B0}" destId="{F6D25A22-9DD4-5442-8E91-021D0BBCF274}" srcOrd="2" destOrd="0" presId="urn:microsoft.com/office/officeart/2005/8/layout/orgChart1"/>
    <dgm:cxn modelId="{7BAFCA33-F7F8-E744-97DD-4A40F393E1A4}" type="presParOf" srcId="{0698CE69-4568-9145-9260-D39EECF3D5B0}" destId="{37A2B721-54A5-4C4A-88A0-3C1DBD119FC4}" srcOrd="3" destOrd="0" presId="urn:microsoft.com/office/officeart/2005/8/layout/orgChart1"/>
    <dgm:cxn modelId="{AA9FE1B1-5A42-614A-A219-7B6421AEDBA8}" type="presParOf" srcId="{37A2B721-54A5-4C4A-88A0-3C1DBD119FC4}" destId="{18986117-0A73-9740-981F-119EA3E89A00}" srcOrd="0" destOrd="0" presId="urn:microsoft.com/office/officeart/2005/8/layout/orgChart1"/>
    <dgm:cxn modelId="{338CD091-DD79-6B46-A97F-0A2B99850716}" type="presParOf" srcId="{18986117-0A73-9740-981F-119EA3E89A00}" destId="{36FE540E-13B5-7C42-92D5-0827289C38B1}" srcOrd="0" destOrd="0" presId="urn:microsoft.com/office/officeart/2005/8/layout/orgChart1"/>
    <dgm:cxn modelId="{3E261D56-B412-A94F-A6CB-9F5FD4E3011B}" type="presParOf" srcId="{18986117-0A73-9740-981F-119EA3E89A00}" destId="{EE21C5E9-7042-2741-9EE4-86EC36E2FE58}" srcOrd="1" destOrd="0" presId="urn:microsoft.com/office/officeart/2005/8/layout/orgChart1"/>
    <dgm:cxn modelId="{274C149F-FD9E-B144-9CB4-4CFF5059DF76}" type="presParOf" srcId="{37A2B721-54A5-4C4A-88A0-3C1DBD119FC4}" destId="{7CD8DDE5-7D03-EA40-9932-C9A3A640951E}" srcOrd="1" destOrd="0" presId="urn:microsoft.com/office/officeart/2005/8/layout/orgChart1"/>
    <dgm:cxn modelId="{2CB972C8-287B-C440-B3C3-136C4E2492CE}" type="presParOf" srcId="{7CD8DDE5-7D03-EA40-9932-C9A3A640951E}" destId="{E42F18C3-C5DA-9E47-BAB8-1018D9318FF0}" srcOrd="0" destOrd="0" presId="urn:microsoft.com/office/officeart/2005/8/layout/orgChart1"/>
    <dgm:cxn modelId="{78D787D1-04D8-184C-BD65-4799E0EB2861}" type="presParOf" srcId="{7CD8DDE5-7D03-EA40-9932-C9A3A640951E}" destId="{3DF74E66-740F-1340-A032-6D6E9525EC40}" srcOrd="1" destOrd="0" presId="urn:microsoft.com/office/officeart/2005/8/layout/orgChart1"/>
    <dgm:cxn modelId="{8E12BD17-B4A7-E940-B230-D797FE342E87}" type="presParOf" srcId="{3DF74E66-740F-1340-A032-6D6E9525EC40}" destId="{B370343F-97D3-E743-B0C1-46C2508A0293}" srcOrd="0" destOrd="0" presId="urn:microsoft.com/office/officeart/2005/8/layout/orgChart1"/>
    <dgm:cxn modelId="{C6C1F5CF-BA26-FC4B-BFCD-7EFD1E28C5E8}" type="presParOf" srcId="{B370343F-97D3-E743-B0C1-46C2508A0293}" destId="{CFDC72E4-790F-F944-9BCE-82612DD9D8F1}" srcOrd="0" destOrd="0" presId="urn:microsoft.com/office/officeart/2005/8/layout/orgChart1"/>
    <dgm:cxn modelId="{88360263-A206-3447-B6EE-DE6166D4E4CF}" type="presParOf" srcId="{B370343F-97D3-E743-B0C1-46C2508A0293}" destId="{CAE1CC8C-6CD0-8844-A014-780CF5860B86}" srcOrd="1" destOrd="0" presId="urn:microsoft.com/office/officeart/2005/8/layout/orgChart1"/>
    <dgm:cxn modelId="{A34FC5DB-6BA9-914A-B108-3D328F0B46E0}" type="presParOf" srcId="{3DF74E66-740F-1340-A032-6D6E9525EC40}" destId="{6633E87D-6B6A-3741-A997-872E87A81B36}" srcOrd="1" destOrd="0" presId="urn:microsoft.com/office/officeart/2005/8/layout/orgChart1"/>
    <dgm:cxn modelId="{C9584994-C7E7-0D4E-B17F-961D1EE34152}" type="presParOf" srcId="{6633E87D-6B6A-3741-A997-872E87A81B36}" destId="{F13C1FF6-360C-644F-ACA8-651D0FBD974C}" srcOrd="0" destOrd="0" presId="urn:microsoft.com/office/officeart/2005/8/layout/orgChart1"/>
    <dgm:cxn modelId="{CD62EB82-B395-8D4B-A286-4E49D0AFC28A}" type="presParOf" srcId="{6633E87D-6B6A-3741-A997-872E87A81B36}" destId="{7A1967F7-F0F6-B949-A1A6-186580E58968}" srcOrd="1" destOrd="0" presId="urn:microsoft.com/office/officeart/2005/8/layout/orgChart1"/>
    <dgm:cxn modelId="{040DEA03-CCD1-5F4F-B154-355551C87B26}" type="presParOf" srcId="{7A1967F7-F0F6-B949-A1A6-186580E58968}" destId="{A821D00D-4A82-A14B-9821-9A725DF494CF}" srcOrd="0" destOrd="0" presId="urn:microsoft.com/office/officeart/2005/8/layout/orgChart1"/>
    <dgm:cxn modelId="{C24A77A3-F19D-3845-89C8-399077455FD7}" type="presParOf" srcId="{A821D00D-4A82-A14B-9821-9A725DF494CF}" destId="{FBCAEDBB-02D3-9844-809C-FA20A66129AF}" srcOrd="0" destOrd="0" presId="urn:microsoft.com/office/officeart/2005/8/layout/orgChart1"/>
    <dgm:cxn modelId="{3F41505E-65C6-9949-B980-1997AED95E52}" type="presParOf" srcId="{A821D00D-4A82-A14B-9821-9A725DF494CF}" destId="{AEAA70EE-82D1-4641-A86B-5AE80CE69888}" srcOrd="1" destOrd="0" presId="urn:microsoft.com/office/officeart/2005/8/layout/orgChart1"/>
    <dgm:cxn modelId="{0CD3A4BF-E094-7947-987D-5E46ECDE4C5A}" type="presParOf" srcId="{7A1967F7-F0F6-B949-A1A6-186580E58968}" destId="{0DD4455C-FADA-D04B-BE66-040A468B99D3}" srcOrd="1" destOrd="0" presId="urn:microsoft.com/office/officeart/2005/8/layout/orgChart1"/>
    <dgm:cxn modelId="{DDD746D4-97FE-E947-B593-5D61AC70D098}" type="presParOf" srcId="{7A1967F7-F0F6-B949-A1A6-186580E58968}" destId="{A1354776-3832-2E48-AF8A-4D282E5351BF}" srcOrd="2" destOrd="0" presId="urn:microsoft.com/office/officeart/2005/8/layout/orgChart1"/>
    <dgm:cxn modelId="{B04F929C-5313-3E49-8AEA-DD850744674A}" type="presParOf" srcId="{3DF74E66-740F-1340-A032-6D6E9525EC40}" destId="{4C4B5CAA-C9A5-454D-9F58-701CCA6FCFFF}" srcOrd="2" destOrd="0" presId="urn:microsoft.com/office/officeart/2005/8/layout/orgChart1"/>
    <dgm:cxn modelId="{9938C6A0-245E-5648-A39C-61569BD867E1}" type="presParOf" srcId="{37A2B721-54A5-4C4A-88A0-3C1DBD119FC4}" destId="{EA0BFDDB-221C-AA4C-B11A-7A61CBA1366A}" srcOrd="2" destOrd="0" presId="urn:microsoft.com/office/officeart/2005/8/layout/orgChart1"/>
    <dgm:cxn modelId="{D161DCD5-C493-794B-BF8F-414B5F9C25E1}" type="presParOf" srcId="{7A57D30C-8FED-514B-B64B-7FC1A360AD27}" destId="{2F2DE3D2-6885-CE4C-BF34-9F6FF6363EFF}" srcOrd="2" destOrd="0" presId="urn:microsoft.com/office/officeart/2005/8/layout/orgChart1"/>
    <dgm:cxn modelId="{6832D8D8-0285-8A4E-8F2C-B94B8F6069FF}" type="presParOf" srcId="{0930D14A-FC6F-F149-A239-C167E5C2DC50}" destId="{ADB4A53B-F895-F345-A2AE-75632053BAE8}" srcOrd="2" destOrd="0" presId="urn:microsoft.com/office/officeart/2005/8/layout/orgChart1"/>
    <dgm:cxn modelId="{3F99D880-D42D-E743-8DCA-CB520F638F00}" type="presParOf" srcId="{DCE98858-F163-40F5-A7ED-79E914998534}" destId="{45B77AD8-49C7-404F-805A-CF79B541FFB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orgChart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Brand</a:t>
          </a:r>
          <a:endParaRPr lang="en-US" sz="1800" dirty="0"/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 sz="1800"/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 sz="1800"/>
        </a:p>
      </dgm:t>
    </dgm:pt>
    <dgm:pt modelId="{CC8F624E-9D17-614F-82BB-21C90A755C00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Words</a:t>
          </a:r>
          <a:endParaRPr lang="en-US" sz="1800" dirty="0">
            <a:solidFill>
              <a:srgbClr val="0000FF"/>
            </a:solidFill>
          </a:endParaRPr>
        </a:p>
      </dgm:t>
    </dgm:pt>
    <dgm:pt modelId="{75D8AD7D-D315-5246-B77C-5CAED9946DD6}" type="parTrans" cxnId="{A6DA8986-4AB6-814C-8F14-FE73FCED126D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812D3501-69A4-3045-BD15-6564B5C4FA3B}" type="sibTrans" cxnId="{A6DA8986-4AB6-814C-8F14-FE73FCED126D}">
      <dgm:prSet/>
      <dgm:spPr/>
      <dgm:t>
        <a:bodyPr/>
        <a:lstStyle/>
        <a:p>
          <a:endParaRPr lang="en-US" sz="1800"/>
        </a:p>
      </dgm:t>
    </dgm:pt>
    <dgm:pt modelId="{77791F6E-BEE6-AE48-B0DB-13F40D6AA14C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Word</a:t>
          </a:r>
          <a:endParaRPr lang="en-US" sz="1800" dirty="0">
            <a:solidFill>
              <a:srgbClr val="0000FF"/>
            </a:solidFill>
          </a:endParaRPr>
        </a:p>
      </dgm:t>
    </dgm:pt>
    <dgm:pt modelId="{EF4D584F-B627-5A45-8EE8-4254160CFA71}" type="parTrans" cxnId="{422B24EA-E8B4-0548-9F85-5B1C43B5F79F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E8600CAB-BAE7-CE4B-9554-C317E1748A6A}" type="sibTrans" cxnId="{422B24EA-E8B4-0548-9F85-5B1C43B5F79F}">
      <dgm:prSet/>
      <dgm:spPr/>
      <dgm:t>
        <a:bodyPr/>
        <a:lstStyle/>
        <a:p>
          <a:endParaRPr lang="en-US" sz="1800"/>
        </a:p>
      </dgm:t>
    </dgm:pt>
    <dgm:pt modelId="{DB5A6C0A-7340-F94B-9AE3-20348235909F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pottery</a:t>
          </a:r>
          <a:endParaRPr lang="en-US" sz="1800" dirty="0">
            <a:solidFill>
              <a:srgbClr val="0000FF"/>
            </a:solidFill>
          </a:endParaRPr>
        </a:p>
      </dgm:t>
    </dgm:pt>
    <dgm:pt modelId="{B46EDCEE-433D-1842-BD4F-AF3581E00CEB}" type="parTrans" cxnId="{14E2D2D4-A570-C34E-8D4A-D6BBFA15809E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FAE8E9F9-3E09-B348-88CB-38C4DFB1DF05}" type="sibTrans" cxnId="{14E2D2D4-A570-C34E-8D4A-D6BBFA15809E}">
      <dgm:prSet/>
      <dgm:spPr/>
      <dgm:t>
        <a:bodyPr/>
        <a:lstStyle/>
        <a:p>
          <a:endParaRPr lang="en-US" sz="1800"/>
        </a:p>
      </dgm:t>
    </dgm:pt>
    <dgm:pt modelId="{46FD66ED-8BB2-CC4A-BF72-4A30BE3A212A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Words</a:t>
          </a:r>
          <a:endParaRPr lang="en-US" sz="1800" dirty="0">
            <a:solidFill>
              <a:srgbClr val="0000FF"/>
            </a:solidFill>
          </a:endParaRPr>
        </a:p>
      </dgm:t>
    </dgm:pt>
    <dgm:pt modelId="{3A8F9DAE-96AD-F341-8D21-F432295DCD08}" type="parTrans" cxnId="{FD652453-1111-E242-B47D-FA27627DB3B4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6F0476E4-4E52-3C4F-8DE3-9DE807842A47}" type="sibTrans" cxnId="{FD652453-1111-E242-B47D-FA27627DB3B4}">
      <dgm:prSet/>
      <dgm:spPr/>
      <dgm:t>
        <a:bodyPr/>
        <a:lstStyle/>
        <a:p>
          <a:endParaRPr lang="en-US" sz="1800"/>
        </a:p>
      </dgm:t>
    </dgm:pt>
    <dgm:pt modelId="{63D18CC6-C4D9-DF49-8661-6A20BC8420D1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Word</a:t>
          </a:r>
          <a:endParaRPr lang="en-US" sz="1800" dirty="0">
            <a:solidFill>
              <a:srgbClr val="0000FF"/>
            </a:solidFill>
          </a:endParaRPr>
        </a:p>
      </dgm:t>
    </dgm:pt>
    <dgm:pt modelId="{2DEA7A8B-B616-2E46-9A70-CC83AF5A01F1}" type="parTrans" cxnId="{67D4958D-5858-9E41-A77B-E866ED538672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D52A987D-3A60-CF40-ABF1-CC89E4D9B5C2}" type="sibTrans" cxnId="{67D4958D-5858-9E41-A77B-E866ED538672}">
      <dgm:prSet/>
      <dgm:spPr/>
      <dgm:t>
        <a:bodyPr/>
        <a:lstStyle/>
        <a:p>
          <a:endParaRPr lang="en-US" sz="1800"/>
        </a:p>
      </dgm:t>
    </dgm:pt>
    <dgm:pt modelId="{27A9BB9E-37F6-DB41-A5AC-9A23AA140FF8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0000FF"/>
              </a:solidFill>
            </a:rPr>
            <a:t>barn</a:t>
          </a:r>
          <a:endParaRPr lang="en-US" sz="1800" dirty="0">
            <a:solidFill>
              <a:srgbClr val="0000FF"/>
            </a:solidFill>
          </a:endParaRPr>
        </a:p>
      </dgm:t>
    </dgm:pt>
    <dgm:pt modelId="{1EC1E6AF-B51D-0A4E-9EF1-CDC6DCECF5E8}" type="parTrans" cxnId="{EF552CE0-D6A6-1746-A905-8920522F123C}">
      <dgm:prSet/>
      <dgm:spPr>
        <a:effectLst/>
      </dgm:spPr>
      <dgm:t>
        <a:bodyPr/>
        <a:lstStyle/>
        <a:p>
          <a:endParaRPr lang="en-US" sz="1800">
            <a:solidFill>
              <a:srgbClr val="0000FF"/>
            </a:solidFill>
          </a:endParaRPr>
        </a:p>
      </dgm:t>
    </dgm:pt>
    <dgm:pt modelId="{0E5791C7-3152-964B-A3FE-E0D89360E594}" type="sibTrans" cxnId="{EF552CE0-D6A6-1746-A905-8920522F123C}">
      <dgm:prSet/>
      <dgm:spPr/>
      <dgm:t>
        <a:bodyPr/>
        <a:lstStyle/>
        <a:p>
          <a:endParaRPr lang="en-US" sz="1800"/>
        </a:p>
      </dgm:t>
    </dgm:pt>
    <dgm:pt modelId="{A2CC11D0-32A4-49A0-A0F9-21850FF80E20}" type="pres">
      <dgm:prSet presAssocID="{9EFAFD96-3601-4F17-BB82-DBBBA6C512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E98858-F163-40F5-A7ED-79E914998534}" type="pres">
      <dgm:prSet presAssocID="{19599602-9E94-449B-AE02-46C30491E28C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F63D4A7C-78F8-42F2-A49B-46DECAC50F58}" type="pres">
      <dgm:prSet presAssocID="{19599602-9E94-449B-AE02-46C30491E28C}" presName="rootComposite1" presStyleCnt="0"/>
      <dgm:spPr/>
      <dgm:t>
        <a:bodyPr/>
        <a:lstStyle/>
        <a:p>
          <a:endParaRPr lang="en-US"/>
        </a:p>
      </dgm:t>
    </dgm:pt>
    <dgm:pt modelId="{C04317EB-13A6-47B2-89A6-060A1309C0FD}" type="pres">
      <dgm:prSet presAssocID="{19599602-9E94-449B-AE02-46C30491E28C}" presName="rootText1" presStyleLbl="node0" presStyleIdx="0" presStyleCnt="1" custScaleX="2010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77120-C368-49C1-825E-F928EF49152A}" type="pres">
      <dgm:prSet presAssocID="{19599602-9E94-449B-AE02-46C30491E2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F72071-BAE7-489C-89B5-21C5D7B7C1F2}" type="pres">
      <dgm:prSet presAssocID="{19599602-9E94-449B-AE02-46C30491E28C}" presName="hierChild2" presStyleCnt="0"/>
      <dgm:spPr/>
      <dgm:t>
        <a:bodyPr/>
        <a:lstStyle/>
        <a:p>
          <a:endParaRPr lang="en-US"/>
        </a:p>
      </dgm:t>
    </dgm:pt>
    <dgm:pt modelId="{08E8BEC2-AE78-FB48-AEBB-7DCB5AFA8690}" type="pres">
      <dgm:prSet presAssocID="{75D8AD7D-D315-5246-B77C-5CAED9946DD6}" presName="Name35" presStyleLbl="parChTrans1D2" presStyleIdx="0" presStyleCnt="1"/>
      <dgm:spPr/>
      <dgm:t>
        <a:bodyPr/>
        <a:lstStyle/>
        <a:p>
          <a:endParaRPr lang="en-US"/>
        </a:p>
      </dgm:t>
    </dgm:pt>
    <dgm:pt modelId="{98E0F493-A8CD-EF4C-A920-180BA2341DAE}" type="pres">
      <dgm:prSet presAssocID="{CC8F624E-9D17-614F-82BB-21C90A755C00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CEA4E991-037D-D44E-A811-B0DE82C14D01}" type="pres">
      <dgm:prSet presAssocID="{CC8F624E-9D17-614F-82BB-21C90A755C00}" presName="rootComposite" presStyleCnt="0"/>
      <dgm:spPr/>
      <dgm:t>
        <a:bodyPr/>
        <a:lstStyle/>
        <a:p>
          <a:endParaRPr lang="en-US"/>
        </a:p>
      </dgm:t>
    </dgm:pt>
    <dgm:pt modelId="{E64C8E9C-552D-2945-BEB8-7B4D9EDCF684}" type="pres">
      <dgm:prSet presAssocID="{CC8F624E-9D17-614F-82BB-21C90A755C00}" presName="rootText" presStyleLbl="node2" presStyleIdx="0" presStyleCnt="1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282E7-BC79-844D-9472-A3BA08BF6DCA}" type="pres">
      <dgm:prSet presAssocID="{CC8F624E-9D17-614F-82BB-21C90A755C00}" presName="rootConnector" presStyleLbl="node2" presStyleIdx="0" presStyleCnt="1"/>
      <dgm:spPr/>
      <dgm:t>
        <a:bodyPr/>
        <a:lstStyle/>
        <a:p>
          <a:endParaRPr lang="en-US"/>
        </a:p>
      </dgm:t>
    </dgm:pt>
    <dgm:pt modelId="{842CB427-7F24-A448-AB0C-F4FD74FABC79}" type="pres">
      <dgm:prSet presAssocID="{CC8F624E-9D17-614F-82BB-21C90A755C00}" presName="hierChild4" presStyleCnt="0"/>
      <dgm:spPr/>
      <dgm:t>
        <a:bodyPr/>
        <a:lstStyle/>
        <a:p>
          <a:endParaRPr lang="en-US"/>
        </a:p>
      </dgm:t>
    </dgm:pt>
    <dgm:pt modelId="{77B71D45-BA83-9A41-833A-C2FCF47F4FFD}" type="pres">
      <dgm:prSet presAssocID="{EF4D584F-B627-5A45-8EE8-4254160CFA71}" presName="Name35" presStyleLbl="parChTrans1D3" presStyleIdx="0" presStyleCnt="2"/>
      <dgm:spPr/>
      <dgm:t>
        <a:bodyPr/>
        <a:lstStyle/>
        <a:p>
          <a:endParaRPr lang="en-US"/>
        </a:p>
      </dgm:t>
    </dgm:pt>
    <dgm:pt modelId="{6D4FD2B0-0EE1-6641-9924-CF12037577B5}" type="pres">
      <dgm:prSet presAssocID="{77791F6E-BEE6-AE48-B0DB-13F40D6AA14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0C9686D-E5D2-724C-B879-822DB377CD29}" type="pres">
      <dgm:prSet presAssocID="{77791F6E-BEE6-AE48-B0DB-13F40D6AA14C}" presName="rootComposite" presStyleCnt="0"/>
      <dgm:spPr/>
      <dgm:t>
        <a:bodyPr/>
        <a:lstStyle/>
        <a:p>
          <a:endParaRPr lang="en-US"/>
        </a:p>
      </dgm:t>
    </dgm:pt>
    <dgm:pt modelId="{7BBDA71C-48EC-1C47-8220-7B572D5E51FC}" type="pres">
      <dgm:prSet presAssocID="{77791F6E-BEE6-AE48-B0DB-13F40D6AA14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6CBCEC-426F-5C40-A640-373C70721214}" type="pres">
      <dgm:prSet presAssocID="{77791F6E-BEE6-AE48-B0DB-13F40D6AA14C}" presName="rootConnector" presStyleLbl="node3" presStyleIdx="0" presStyleCnt="2"/>
      <dgm:spPr/>
      <dgm:t>
        <a:bodyPr/>
        <a:lstStyle/>
        <a:p>
          <a:endParaRPr lang="en-US"/>
        </a:p>
      </dgm:t>
    </dgm:pt>
    <dgm:pt modelId="{6F1B6B61-A865-7A43-8E68-3AD8C25496FA}" type="pres">
      <dgm:prSet presAssocID="{77791F6E-BEE6-AE48-B0DB-13F40D6AA14C}" presName="hierChild4" presStyleCnt="0"/>
      <dgm:spPr/>
      <dgm:t>
        <a:bodyPr/>
        <a:lstStyle/>
        <a:p>
          <a:endParaRPr lang="en-US"/>
        </a:p>
      </dgm:t>
    </dgm:pt>
    <dgm:pt modelId="{D5E4B9C3-AACC-044C-BFA5-BFBCBFA351F6}" type="pres">
      <dgm:prSet presAssocID="{B46EDCEE-433D-1842-BD4F-AF3581E00CEB}" presName="Name35" presStyleLbl="parChTrans1D4" presStyleIdx="0" presStyleCnt="3"/>
      <dgm:spPr/>
      <dgm:t>
        <a:bodyPr/>
        <a:lstStyle/>
        <a:p>
          <a:endParaRPr lang="en-US"/>
        </a:p>
      </dgm:t>
    </dgm:pt>
    <dgm:pt modelId="{5BF69B2C-23F3-E04C-8F8C-BBCF9D2C1916}" type="pres">
      <dgm:prSet presAssocID="{DB5A6C0A-7340-F94B-9AE3-20348235909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62051CBD-9CB4-4343-AC0C-1D060115674D}" type="pres">
      <dgm:prSet presAssocID="{DB5A6C0A-7340-F94B-9AE3-20348235909F}" presName="rootComposite" presStyleCnt="0"/>
      <dgm:spPr/>
      <dgm:t>
        <a:bodyPr/>
        <a:lstStyle/>
        <a:p>
          <a:endParaRPr lang="en-US"/>
        </a:p>
      </dgm:t>
    </dgm:pt>
    <dgm:pt modelId="{2F1D92C7-53FD-2244-8B4D-B5C616C9E68E}" type="pres">
      <dgm:prSet presAssocID="{DB5A6C0A-7340-F94B-9AE3-20348235909F}" presName="rootText" presStyleLbl="node4" presStyleIdx="0" presStyleCnt="3" custScaleX="1272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FB22E-6F09-3A45-A883-6F5F57CD019D}" type="pres">
      <dgm:prSet presAssocID="{DB5A6C0A-7340-F94B-9AE3-20348235909F}" presName="rootConnector" presStyleLbl="node4" presStyleIdx="0" presStyleCnt="3"/>
      <dgm:spPr/>
      <dgm:t>
        <a:bodyPr/>
        <a:lstStyle/>
        <a:p>
          <a:endParaRPr lang="en-US"/>
        </a:p>
      </dgm:t>
    </dgm:pt>
    <dgm:pt modelId="{5D35E214-1D54-B446-B78A-A9F27981E71F}" type="pres">
      <dgm:prSet presAssocID="{DB5A6C0A-7340-F94B-9AE3-20348235909F}" presName="hierChild4" presStyleCnt="0"/>
      <dgm:spPr/>
      <dgm:t>
        <a:bodyPr/>
        <a:lstStyle/>
        <a:p>
          <a:endParaRPr lang="en-US"/>
        </a:p>
      </dgm:t>
    </dgm:pt>
    <dgm:pt modelId="{075BB97A-0B05-084B-A952-B141087D61C7}" type="pres">
      <dgm:prSet presAssocID="{DB5A6C0A-7340-F94B-9AE3-20348235909F}" presName="hierChild5" presStyleCnt="0"/>
      <dgm:spPr/>
      <dgm:t>
        <a:bodyPr/>
        <a:lstStyle/>
        <a:p>
          <a:endParaRPr lang="en-US"/>
        </a:p>
      </dgm:t>
    </dgm:pt>
    <dgm:pt modelId="{9747862A-09F8-4243-8E1C-44285C218298}" type="pres">
      <dgm:prSet presAssocID="{77791F6E-BEE6-AE48-B0DB-13F40D6AA14C}" presName="hierChild5" presStyleCnt="0"/>
      <dgm:spPr/>
      <dgm:t>
        <a:bodyPr/>
        <a:lstStyle/>
        <a:p>
          <a:endParaRPr lang="en-US"/>
        </a:p>
      </dgm:t>
    </dgm:pt>
    <dgm:pt modelId="{851C04CD-E663-7145-A242-666D7CB23DB0}" type="pres">
      <dgm:prSet presAssocID="{3A8F9DAE-96AD-F341-8D21-F432295DCD08}" presName="Name35" presStyleLbl="parChTrans1D3" presStyleIdx="1" presStyleCnt="2"/>
      <dgm:spPr/>
      <dgm:t>
        <a:bodyPr/>
        <a:lstStyle/>
        <a:p>
          <a:endParaRPr lang="en-US"/>
        </a:p>
      </dgm:t>
    </dgm:pt>
    <dgm:pt modelId="{C985143D-4A99-FF4A-8891-1A5AE663D673}" type="pres">
      <dgm:prSet presAssocID="{46FD66ED-8BB2-CC4A-BF72-4A30BE3A212A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26B45CFD-F6BA-3246-9223-4F56F8176BD8}" type="pres">
      <dgm:prSet presAssocID="{46FD66ED-8BB2-CC4A-BF72-4A30BE3A212A}" presName="rootComposite" presStyleCnt="0"/>
      <dgm:spPr/>
      <dgm:t>
        <a:bodyPr/>
        <a:lstStyle/>
        <a:p>
          <a:endParaRPr lang="en-US"/>
        </a:p>
      </dgm:t>
    </dgm:pt>
    <dgm:pt modelId="{3D851E83-11C8-334D-A00A-2A6EA8E5F7A4}" type="pres">
      <dgm:prSet presAssocID="{46FD66ED-8BB2-CC4A-BF72-4A30BE3A212A}" presName="rootText" presStyleLbl="node3" presStyleIdx="1" presStyleCnt="2" custScaleX="111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6B6CA-262C-AF4C-B415-3158D70DDBFF}" type="pres">
      <dgm:prSet presAssocID="{46FD66ED-8BB2-CC4A-BF72-4A30BE3A212A}" presName="rootConnector" presStyleLbl="node3" presStyleIdx="1" presStyleCnt="2"/>
      <dgm:spPr/>
      <dgm:t>
        <a:bodyPr/>
        <a:lstStyle/>
        <a:p>
          <a:endParaRPr lang="en-US"/>
        </a:p>
      </dgm:t>
    </dgm:pt>
    <dgm:pt modelId="{96827E8C-31AA-2944-B47E-D785869F8234}" type="pres">
      <dgm:prSet presAssocID="{46FD66ED-8BB2-CC4A-BF72-4A30BE3A212A}" presName="hierChild4" presStyleCnt="0"/>
      <dgm:spPr/>
      <dgm:t>
        <a:bodyPr/>
        <a:lstStyle/>
        <a:p>
          <a:endParaRPr lang="en-US"/>
        </a:p>
      </dgm:t>
    </dgm:pt>
    <dgm:pt modelId="{8109C374-DC24-4744-A3C7-01F06DE22CC3}" type="pres">
      <dgm:prSet presAssocID="{2DEA7A8B-B616-2E46-9A70-CC83AF5A01F1}" presName="Name35" presStyleLbl="parChTrans1D4" presStyleIdx="1" presStyleCnt="3"/>
      <dgm:spPr/>
      <dgm:t>
        <a:bodyPr/>
        <a:lstStyle/>
        <a:p>
          <a:endParaRPr lang="en-US"/>
        </a:p>
      </dgm:t>
    </dgm:pt>
    <dgm:pt modelId="{82A2FDA8-9ED9-6944-BD8D-7C7B3E6FFED4}" type="pres">
      <dgm:prSet presAssocID="{63D18CC6-C4D9-DF49-8661-6A20BC8420D1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84B5D87A-90C8-2649-AE4B-777EDD1218B2}" type="pres">
      <dgm:prSet presAssocID="{63D18CC6-C4D9-DF49-8661-6A20BC8420D1}" presName="rootComposite" presStyleCnt="0"/>
      <dgm:spPr/>
      <dgm:t>
        <a:bodyPr/>
        <a:lstStyle/>
        <a:p>
          <a:endParaRPr lang="en-US"/>
        </a:p>
      </dgm:t>
    </dgm:pt>
    <dgm:pt modelId="{D2B5A112-D9A8-B441-826A-BC6DC02E57C5}" type="pres">
      <dgm:prSet presAssocID="{63D18CC6-C4D9-DF49-8661-6A20BC8420D1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70BA3-3A6F-AF42-B2BA-507287170772}" type="pres">
      <dgm:prSet presAssocID="{63D18CC6-C4D9-DF49-8661-6A20BC8420D1}" presName="rootConnector" presStyleLbl="node4" presStyleIdx="1" presStyleCnt="3"/>
      <dgm:spPr/>
      <dgm:t>
        <a:bodyPr/>
        <a:lstStyle/>
        <a:p>
          <a:endParaRPr lang="en-US"/>
        </a:p>
      </dgm:t>
    </dgm:pt>
    <dgm:pt modelId="{9ACCAE58-2283-5A4D-8ECC-31D847A759AB}" type="pres">
      <dgm:prSet presAssocID="{63D18CC6-C4D9-DF49-8661-6A20BC8420D1}" presName="hierChild4" presStyleCnt="0"/>
      <dgm:spPr/>
      <dgm:t>
        <a:bodyPr/>
        <a:lstStyle/>
        <a:p>
          <a:endParaRPr lang="en-US"/>
        </a:p>
      </dgm:t>
    </dgm:pt>
    <dgm:pt modelId="{9FADCBE4-6BA1-5E47-8D64-10222B6CF1F0}" type="pres">
      <dgm:prSet presAssocID="{1EC1E6AF-B51D-0A4E-9EF1-CDC6DCECF5E8}" presName="Name35" presStyleLbl="parChTrans1D4" presStyleIdx="2" presStyleCnt="3"/>
      <dgm:spPr/>
      <dgm:t>
        <a:bodyPr/>
        <a:lstStyle/>
        <a:p>
          <a:endParaRPr lang="en-US"/>
        </a:p>
      </dgm:t>
    </dgm:pt>
    <dgm:pt modelId="{628CE879-6EB5-6243-AB12-029DC6C0C5F8}" type="pres">
      <dgm:prSet presAssocID="{27A9BB9E-37F6-DB41-A5AC-9A23AA140FF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9816F2E-A114-B349-A72E-A100A1310DF8}" type="pres">
      <dgm:prSet presAssocID="{27A9BB9E-37F6-DB41-A5AC-9A23AA140FF8}" presName="rootComposite" presStyleCnt="0"/>
      <dgm:spPr/>
      <dgm:t>
        <a:bodyPr/>
        <a:lstStyle/>
        <a:p>
          <a:endParaRPr lang="en-US"/>
        </a:p>
      </dgm:t>
    </dgm:pt>
    <dgm:pt modelId="{CBC2ADF9-63A2-FC48-A837-F2DBD125E79A}" type="pres">
      <dgm:prSet presAssocID="{27A9BB9E-37F6-DB41-A5AC-9A23AA140FF8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9F87B8-BA54-934C-A691-040EE286BB55}" type="pres">
      <dgm:prSet presAssocID="{27A9BB9E-37F6-DB41-A5AC-9A23AA140FF8}" presName="rootConnector" presStyleLbl="node4" presStyleIdx="2" presStyleCnt="3"/>
      <dgm:spPr/>
      <dgm:t>
        <a:bodyPr/>
        <a:lstStyle/>
        <a:p>
          <a:endParaRPr lang="en-US"/>
        </a:p>
      </dgm:t>
    </dgm:pt>
    <dgm:pt modelId="{908E7D6F-07AE-A144-B30B-FEAE0B666D76}" type="pres">
      <dgm:prSet presAssocID="{27A9BB9E-37F6-DB41-A5AC-9A23AA140FF8}" presName="hierChild4" presStyleCnt="0"/>
      <dgm:spPr/>
      <dgm:t>
        <a:bodyPr/>
        <a:lstStyle/>
        <a:p>
          <a:endParaRPr lang="en-US"/>
        </a:p>
      </dgm:t>
    </dgm:pt>
    <dgm:pt modelId="{61E6F70A-34A4-5146-83CE-33DB290A9862}" type="pres">
      <dgm:prSet presAssocID="{27A9BB9E-37F6-DB41-A5AC-9A23AA140FF8}" presName="hierChild5" presStyleCnt="0"/>
      <dgm:spPr/>
      <dgm:t>
        <a:bodyPr/>
        <a:lstStyle/>
        <a:p>
          <a:endParaRPr lang="en-US"/>
        </a:p>
      </dgm:t>
    </dgm:pt>
    <dgm:pt modelId="{4CD2FE8A-F98E-6742-9B59-98926F340AB3}" type="pres">
      <dgm:prSet presAssocID="{63D18CC6-C4D9-DF49-8661-6A20BC8420D1}" presName="hierChild5" presStyleCnt="0"/>
      <dgm:spPr/>
      <dgm:t>
        <a:bodyPr/>
        <a:lstStyle/>
        <a:p>
          <a:endParaRPr lang="en-US"/>
        </a:p>
      </dgm:t>
    </dgm:pt>
    <dgm:pt modelId="{EC406094-32A9-6243-B633-DE02AC720B5B}" type="pres">
      <dgm:prSet presAssocID="{46FD66ED-8BB2-CC4A-BF72-4A30BE3A212A}" presName="hierChild5" presStyleCnt="0"/>
      <dgm:spPr/>
      <dgm:t>
        <a:bodyPr/>
        <a:lstStyle/>
        <a:p>
          <a:endParaRPr lang="en-US"/>
        </a:p>
      </dgm:t>
    </dgm:pt>
    <dgm:pt modelId="{C07E5ED6-8ABC-FE48-80A6-43FC13D20FE2}" type="pres">
      <dgm:prSet presAssocID="{CC8F624E-9D17-614F-82BB-21C90A755C00}" presName="hierChild5" presStyleCnt="0"/>
      <dgm:spPr/>
      <dgm:t>
        <a:bodyPr/>
        <a:lstStyle/>
        <a:p>
          <a:endParaRPr lang="en-US"/>
        </a:p>
      </dgm:t>
    </dgm:pt>
    <dgm:pt modelId="{45B77AD8-49C7-404F-805A-CF79B541FFB7}" type="pres">
      <dgm:prSet presAssocID="{19599602-9E94-449B-AE02-46C30491E28C}" presName="hierChild3" presStyleCnt="0"/>
      <dgm:spPr/>
      <dgm:t>
        <a:bodyPr/>
        <a:lstStyle/>
        <a:p>
          <a:endParaRPr lang="en-US"/>
        </a:p>
      </dgm:t>
    </dgm:pt>
  </dgm:ptLst>
  <dgm:cxnLst>
    <dgm:cxn modelId="{E34D7D44-182F-744D-9629-EFC917DF8C4A}" type="presOf" srcId="{B46EDCEE-433D-1842-BD4F-AF3581E00CEB}" destId="{D5E4B9C3-AACC-044C-BFA5-BFBCBFA351F6}" srcOrd="0" destOrd="0" presId="urn:microsoft.com/office/officeart/2005/8/layout/orgChart1"/>
    <dgm:cxn modelId="{422B24EA-E8B4-0548-9F85-5B1C43B5F79F}" srcId="{CC8F624E-9D17-614F-82BB-21C90A755C00}" destId="{77791F6E-BEE6-AE48-B0DB-13F40D6AA14C}" srcOrd="0" destOrd="0" parTransId="{EF4D584F-B627-5A45-8EE8-4254160CFA71}" sibTransId="{E8600CAB-BAE7-CE4B-9554-C317E1748A6A}"/>
    <dgm:cxn modelId="{DBD7E0C5-B7C7-1B42-9818-FEAE33BA2640}" type="presOf" srcId="{75D8AD7D-D315-5246-B77C-5CAED9946DD6}" destId="{08E8BEC2-AE78-FB48-AEBB-7DCB5AFA8690}" srcOrd="0" destOrd="0" presId="urn:microsoft.com/office/officeart/2005/8/layout/orgChart1"/>
    <dgm:cxn modelId="{FD652453-1111-E242-B47D-FA27627DB3B4}" srcId="{CC8F624E-9D17-614F-82BB-21C90A755C00}" destId="{46FD66ED-8BB2-CC4A-BF72-4A30BE3A212A}" srcOrd="1" destOrd="0" parTransId="{3A8F9DAE-96AD-F341-8D21-F432295DCD08}" sibTransId="{6F0476E4-4E52-3C4F-8DE3-9DE807842A47}"/>
    <dgm:cxn modelId="{7BC6F465-015A-0F48-AD6A-4A3B6A061539}" type="presOf" srcId="{46FD66ED-8BB2-CC4A-BF72-4A30BE3A212A}" destId="{3D851E83-11C8-334D-A00A-2A6EA8E5F7A4}" srcOrd="0" destOrd="0" presId="urn:microsoft.com/office/officeart/2005/8/layout/orgChart1"/>
    <dgm:cxn modelId="{68F47344-C652-A740-8685-13AEEA93D37E}" type="presOf" srcId="{DB5A6C0A-7340-F94B-9AE3-20348235909F}" destId="{2F1D92C7-53FD-2244-8B4D-B5C616C9E68E}" srcOrd="0" destOrd="0" presId="urn:microsoft.com/office/officeart/2005/8/layout/orgChart1"/>
    <dgm:cxn modelId="{24C7A773-006F-E641-B8ED-EE5CE9EF8CF8}" type="presOf" srcId="{19599602-9E94-449B-AE02-46C30491E28C}" destId="{C04317EB-13A6-47B2-89A6-060A1309C0FD}" srcOrd="0" destOrd="0" presId="urn:microsoft.com/office/officeart/2005/8/layout/orgChart1"/>
    <dgm:cxn modelId="{6B8CE410-51E5-AC4F-9221-D7303057098E}" type="presOf" srcId="{77791F6E-BEE6-AE48-B0DB-13F40D6AA14C}" destId="{4D6CBCEC-426F-5C40-A640-373C70721214}" srcOrd="1" destOrd="0" presId="urn:microsoft.com/office/officeart/2005/8/layout/orgChart1"/>
    <dgm:cxn modelId="{490998C2-3A39-DF4A-B2EB-1FBD710F9EE5}" type="presOf" srcId="{3A8F9DAE-96AD-F341-8D21-F432295DCD08}" destId="{851C04CD-E663-7145-A242-666D7CB23DB0}" srcOrd="0" destOrd="0" presId="urn:microsoft.com/office/officeart/2005/8/layout/orgChart1"/>
    <dgm:cxn modelId="{DA4F6A2C-B3C4-7E4F-9102-4551AB31D1F8}" type="presOf" srcId="{27A9BB9E-37F6-DB41-A5AC-9A23AA140FF8}" destId="{D79F87B8-BA54-934C-A691-040EE286BB55}" srcOrd="1" destOrd="0" presId="urn:microsoft.com/office/officeart/2005/8/layout/orgChart1"/>
    <dgm:cxn modelId="{514F176E-4722-404D-BBE5-31B2FA4400AD}" type="presOf" srcId="{9EFAFD96-3601-4F17-BB82-DBBBA6C512D5}" destId="{A2CC11D0-32A4-49A0-A0F9-21850FF80E20}" srcOrd="0" destOrd="0" presId="urn:microsoft.com/office/officeart/2005/8/layout/orgChart1"/>
    <dgm:cxn modelId="{0C290B41-70C4-E541-B86F-AA3588DBA316}" type="presOf" srcId="{19599602-9E94-449B-AE02-46C30491E28C}" destId="{56077120-C368-49C1-825E-F928EF49152A}" srcOrd="1" destOrd="0" presId="urn:microsoft.com/office/officeart/2005/8/layout/orgChart1"/>
    <dgm:cxn modelId="{597CE21E-4195-6244-940E-A6BBA328F5E5}" type="presOf" srcId="{2DEA7A8B-B616-2E46-9A70-CC83AF5A01F1}" destId="{8109C374-DC24-4744-A3C7-01F06DE22CC3}" srcOrd="0" destOrd="0" presId="urn:microsoft.com/office/officeart/2005/8/layout/orgChart1"/>
    <dgm:cxn modelId="{A696477E-25ED-8143-A1DB-C6EDDAF6DBB3}" type="presOf" srcId="{CC8F624E-9D17-614F-82BB-21C90A755C00}" destId="{E64C8E9C-552D-2945-BEB8-7B4D9EDCF684}" srcOrd="0" destOrd="0" presId="urn:microsoft.com/office/officeart/2005/8/layout/orgChart1"/>
    <dgm:cxn modelId="{14E2D2D4-A570-C34E-8D4A-D6BBFA15809E}" srcId="{77791F6E-BEE6-AE48-B0DB-13F40D6AA14C}" destId="{DB5A6C0A-7340-F94B-9AE3-20348235909F}" srcOrd="0" destOrd="0" parTransId="{B46EDCEE-433D-1842-BD4F-AF3581E00CEB}" sibTransId="{FAE8E9F9-3E09-B348-88CB-38C4DFB1DF05}"/>
    <dgm:cxn modelId="{10F9F51B-B95E-5C42-9D14-B454AA711DE8}" type="presOf" srcId="{63D18CC6-C4D9-DF49-8661-6A20BC8420D1}" destId="{79470BA3-3A6F-AF42-B2BA-507287170772}" srcOrd="1" destOrd="0" presId="urn:microsoft.com/office/officeart/2005/8/layout/orgChart1"/>
    <dgm:cxn modelId="{972B139C-9883-3B43-A4FB-3F28BCA51DD1}" type="presOf" srcId="{1EC1E6AF-B51D-0A4E-9EF1-CDC6DCECF5E8}" destId="{9FADCBE4-6BA1-5E47-8D64-10222B6CF1F0}" srcOrd="0" destOrd="0" presId="urn:microsoft.com/office/officeart/2005/8/layout/orgChart1"/>
    <dgm:cxn modelId="{A6DA8986-4AB6-814C-8F14-FE73FCED126D}" srcId="{19599602-9E94-449B-AE02-46C30491E28C}" destId="{CC8F624E-9D17-614F-82BB-21C90A755C00}" srcOrd="0" destOrd="0" parTransId="{75D8AD7D-D315-5246-B77C-5CAED9946DD6}" sibTransId="{812D3501-69A4-3045-BD15-6564B5C4FA3B}"/>
    <dgm:cxn modelId="{FE5AFBDD-347E-3145-A409-770434A2F98E}" type="presOf" srcId="{46FD66ED-8BB2-CC4A-BF72-4A30BE3A212A}" destId="{EC56B6CA-262C-AF4C-B415-3158D70DDBFF}" srcOrd="1" destOrd="0" presId="urn:microsoft.com/office/officeart/2005/8/layout/orgChart1"/>
    <dgm:cxn modelId="{C3C9CAFE-4721-8E48-A6EF-1998114A302E}" type="presOf" srcId="{77791F6E-BEE6-AE48-B0DB-13F40D6AA14C}" destId="{7BBDA71C-48EC-1C47-8220-7B572D5E51FC}" srcOrd="0" destOrd="0" presId="urn:microsoft.com/office/officeart/2005/8/layout/orgChart1"/>
    <dgm:cxn modelId="{34BE6F1A-9A9F-1B40-8748-0E92F9372FDE}" type="presOf" srcId="{EF4D584F-B627-5A45-8EE8-4254160CFA71}" destId="{77B71D45-BA83-9A41-833A-C2FCF47F4FFD}" srcOrd="0" destOrd="0" presId="urn:microsoft.com/office/officeart/2005/8/layout/orgChart1"/>
    <dgm:cxn modelId="{3A19E53A-F590-804C-B9FE-7364B1892CFA}" type="presOf" srcId="{DB5A6C0A-7340-F94B-9AE3-20348235909F}" destId="{B62FB22E-6F09-3A45-A883-6F5F57CD019D}" srcOrd="1" destOrd="0" presId="urn:microsoft.com/office/officeart/2005/8/layout/orgChart1"/>
    <dgm:cxn modelId="{EF552CE0-D6A6-1746-A905-8920522F123C}" srcId="{63D18CC6-C4D9-DF49-8661-6A20BC8420D1}" destId="{27A9BB9E-37F6-DB41-A5AC-9A23AA140FF8}" srcOrd="0" destOrd="0" parTransId="{1EC1E6AF-B51D-0A4E-9EF1-CDC6DCECF5E8}" sibTransId="{0E5791C7-3152-964B-A3FE-E0D89360E594}"/>
    <dgm:cxn modelId="{67D4958D-5858-9E41-A77B-E866ED538672}" srcId="{46FD66ED-8BB2-CC4A-BF72-4A30BE3A212A}" destId="{63D18CC6-C4D9-DF49-8661-6A20BC8420D1}" srcOrd="0" destOrd="0" parTransId="{2DEA7A8B-B616-2E46-9A70-CC83AF5A01F1}" sibTransId="{D52A987D-3A60-CF40-ABF1-CC89E4D9B5C2}"/>
    <dgm:cxn modelId="{3D80A137-1C07-C940-B9BF-43AA53B5B235}" type="presOf" srcId="{63D18CC6-C4D9-DF49-8661-6A20BC8420D1}" destId="{D2B5A112-D9A8-B441-826A-BC6DC02E57C5}" srcOrd="0" destOrd="0" presId="urn:microsoft.com/office/officeart/2005/8/layout/orgChart1"/>
    <dgm:cxn modelId="{C6EAC271-08C7-394D-A147-714133CC73F9}" type="presOf" srcId="{27A9BB9E-37F6-DB41-A5AC-9A23AA140FF8}" destId="{CBC2ADF9-63A2-FC48-A837-F2DBD125E79A}" srcOrd="0" destOrd="0" presId="urn:microsoft.com/office/officeart/2005/8/layout/orgChart1"/>
    <dgm:cxn modelId="{78DC0796-DF24-F744-832B-40E1E4D6A35A}" type="presOf" srcId="{CC8F624E-9D17-614F-82BB-21C90A755C00}" destId="{DA0282E7-BC79-844D-9472-A3BA08BF6DCA}" srcOrd="1" destOrd="0" presId="urn:microsoft.com/office/officeart/2005/8/layout/orgChart1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23CE2129-E4C0-474A-885B-2E4E876BCE72}" type="presParOf" srcId="{A2CC11D0-32A4-49A0-A0F9-21850FF80E20}" destId="{DCE98858-F163-40F5-A7ED-79E914998534}" srcOrd="0" destOrd="0" presId="urn:microsoft.com/office/officeart/2005/8/layout/orgChart1"/>
    <dgm:cxn modelId="{091BA705-D991-8045-9E63-0DD7432F84FD}" type="presParOf" srcId="{DCE98858-F163-40F5-A7ED-79E914998534}" destId="{F63D4A7C-78F8-42F2-A49B-46DECAC50F58}" srcOrd="0" destOrd="0" presId="urn:microsoft.com/office/officeart/2005/8/layout/orgChart1"/>
    <dgm:cxn modelId="{EA773AE5-9CF6-7F4C-808D-2065B9F0292B}" type="presParOf" srcId="{F63D4A7C-78F8-42F2-A49B-46DECAC50F58}" destId="{C04317EB-13A6-47B2-89A6-060A1309C0FD}" srcOrd="0" destOrd="0" presId="urn:microsoft.com/office/officeart/2005/8/layout/orgChart1"/>
    <dgm:cxn modelId="{EDA3B3AA-F20D-2846-AC49-AF23CD4C2494}" type="presParOf" srcId="{F63D4A7C-78F8-42F2-A49B-46DECAC50F58}" destId="{56077120-C368-49C1-825E-F928EF49152A}" srcOrd="1" destOrd="0" presId="urn:microsoft.com/office/officeart/2005/8/layout/orgChart1"/>
    <dgm:cxn modelId="{52B1F31B-32BD-FE4F-B70C-4568125E5FB6}" type="presParOf" srcId="{DCE98858-F163-40F5-A7ED-79E914998534}" destId="{3BF72071-BAE7-489C-89B5-21C5D7B7C1F2}" srcOrd="1" destOrd="0" presId="urn:microsoft.com/office/officeart/2005/8/layout/orgChart1"/>
    <dgm:cxn modelId="{12DDB164-72DC-7C42-8FAD-AD85E7E04596}" type="presParOf" srcId="{3BF72071-BAE7-489C-89B5-21C5D7B7C1F2}" destId="{08E8BEC2-AE78-FB48-AEBB-7DCB5AFA8690}" srcOrd="0" destOrd="0" presId="urn:microsoft.com/office/officeart/2005/8/layout/orgChart1"/>
    <dgm:cxn modelId="{F4C13D05-DB58-4442-ACD5-0A8C528776C8}" type="presParOf" srcId="{3BF72071-BAE7-489C-89B5-21C5D7B7C1F2}" destId="{98E0F493-A8CD-EF4C-A920-180BA2341DAE}" srcOrd="1" destOrd="0" presId="urn:microsoft.com/office/officeart/2005/8/layout/orgChart1"/>
    <dgm:cxn modelId="{7EB4AE44-60A5-1E46-9439-0746F0AF1076}" type="presParOf" srcId="{98E0F493-A8CD-EF4C-A920-180BA2341DAE}" destId="{CEA4E991-037D-D44E-A811-B0DE82C14D01}" srcOrd="0" destOrd="0" presId="urn:microsoft.com/office/officeart/2005/8/layout/orgChart1"/>
    <dgm:cxn modelId="{7CBA0D43-95ED-1743-8077-D5C095EF1812}" type="presParOf" srcId="{CEA4E991-037D-D44E-A811-B0DE82C14D01}" destId="{E64C8E9C-552D-2945-BEB8-7B4D9EDCF684}" srcOrd="0" destOrd="0" presId="urn:microsoft.com/office/officeart/2005/8/layout/orgChart1"/>
    <dgm:cxn modelId="{DFE43C3E-1AE9-C042-8503-697568B642E0}" type="presParOf" srcId="{CEA4E991-037D-D44E-A811-B0DE82C14D01}" destId="{DA0282E7-BC79-844D-9472-A3BA08BF6DCA}" srcOrd="1" destOrd="0" presId="urn:microsoft.com/office/officeart/2005/8/layout/orgChart1"/>
    <dgm:cxn modelId="{248F18F6-5615-474F-8417-B89B73401ADB}" type="presParOf" srcId="{98E0F493-A8CD-EF4C-A920-180BA2341DAE}" destId="{842CB427-7F24-A448-AB0C-F4FD74FABC79}" srcOrd="1" destOrd="0" presId="urn:microsoft.com/office/officeart/2005/8/layout/orgChart1"/>
    <dgm:cxn modelId="{BC0F4EF9-E7F4-C644-814F-A37A5EFEB6C0}" type="presParOf" srcId="{842CB427-7F24-A448-AB0C-F4FD74FABC79}" destId="{77B71D45-BA83-9A41-833A-C2FCF47F4FFD}" srcOrd="0" destOrd="0" presId="urn:microsoft.com/office/officeart/2005/8/layout/orgChart1"/>
    <dgm:cxn modelId="{97729386-C3A2-AA44-ADC4-651A18B187BA}" type="presParOf" srcId="{842CB427-7F24-A448-AB0C-F4FD74FABC79}" destId="{6D4FD2B0-0EE1-6641-9924-CF12037577B5}" srcOrd="1" destOrd="0" presId="urn:microsoft.com/office/officeart/2005/8/layout/orgChart1"/>
    <dgm:cxn modelId="{25C598B1-1B8B-6540-BCD4-AB91863C047A}" type="presParOf" srcId="{6D4FD2B0-0EE1-6641-9924-CF12037577B5}" destId="{40C9686D-E5D2-724C-B879-822DB377CD29}" srcOrd="0" destOrd="0" presId="urn:microsoft.com/office/officeart/2005/8/layout/orgChart1"/>
    <dgm:cxn modelId="{0A18F031-E939-0745-B2D7-3C531CA6B21E}" type="presParOf" srcId="{40C9686D-E5D2-724C-B879-822DB377CD29}" destId="{7BBDA71C-48EC-1C47-8220-7B572D5E51FC}" srcOrd="0" destOrd="0" presId="urn:microsoft.com/office/officeart/2005/8/layout/orgChart1"/>
    <dgm:cxn modelId="{3359C2EE-70D0-2344-AEAE-20E4FCAE96B5}" type="presParOf" srcId="{40C9686D-E5D2-724C-B879-822DB377CD29}" destId="{4D6CBCEC-426F-5C40-A640-373C70721214}" srcOrd="1" destOrd="0" presId="urn:microsoft.com/office/officeart/2005/8/layout/orgChart1"/>
    <dgm:cxn modelId="{5D46A9FF-EC29-634E-94D0-C3144343A078}" type="presParOf" srcId="{6D4FD2B0-0EE1-6641-9924-CF12037577B5}" destId="{6F1B6B61-A865-7A43-8E68-3AD8C25496FA}" srcOrd="1" destOrd="0" presId="urn:microsoft.com/office/officeart/2005/8/layout/orgChart1"/>
    <dgm:cxn modelId="{C3ECD47A-71CB-AE44-AF69-4F26C2154D5E}" type="presParOf" srcId="{6F1B6B61-A865-7A43-8E68-3AD8C25496FA}" destId="{D5E4B9C3-AACC-044C-BFA5-BFBCBFA351F6}" srcOrd="0" destOrd="0" presId="urn:microsoft.com/office/officeart/2005/8/layout/orgChart1"/>
    <dgm:cxn modelId="{0DA77D6B-69D2-0441-93B7-84471450D2D9}" type="presParOf" srcId="{6F1B6B61-A865-7A43-8E68-3AD8C25496FA}" destId="{5BF69B2C-23F3-E04C-8F8C-BBCF9D2C1916}" srcOrd="1" destOrd="0" presId="urn:microsoft.com/office/officeart/2005/8/layout/orgChart1"/>
    <dgm:cxn modelId="{76DCEAD8-95E9-CC4F-AA81-608C66A124CA}" type="presParOf" srcId="{5BF69B2C-23F3-E04C-8F8C-BBCF9D2C1916}" destId="{62051CBD-9CB4-4343-AC0C-1D060115674D}" srcOrd="0" destOrd="0" presId="urn:microsoft.com/office/officeart/2005/8/layout/orgChart1"/>
    <dgm:cxn modelId="{F4CE6854-EBF3-1548-9FEB-230A6D689086}" type="presParOf" srcId="{62051CBD-9CB4-4343-AC0C-1D060115674D}" destId="{2F1D92C7-53FD-2244-8B4D-B5C616C9E68E}" srcOrd="0" destOrd="0" presId="urn:microsoft.com/office/officeart/2005/8/layout/orgChart1"/>
    <dgm:cxn modelId="{5B8C3311-346B-8A46-A700-6BBE4B232B32}" type="presParOf" srcId="{62051CBD-9CB4-4343-AC0C-1D060115674D}" destId="{B62FB22E-6F09-3A45-A883-6F5F57CD019D}" srcOrd="1" destOrd="0" presId="urn:microsoft.com/office/officeart/2005/8/layout/orgChart1"/>
    <dgm:cxn modelId="{F07E7F25-F1B4-4344-887E-4F0B8DAA820F}" type="presParOf" srcId="{5BF69B2C-23F3-E04C-8F8C-BBCF9D2C1916}" destId="{5D35E214-1D54-B446-B78A-A9F27981E71F}" srcOrd="1" destOrd="0" presId="urn:microsoft.com/office/officeart/2005/8/layout/orgChart1"/>
    <dgm:cxn modelId="{FD654D20-E832-7142-AC7B-17AD8A99D9E5}" type="presParOf" srcId="{5BF69B2C-23F3-E04C-8F8C-BBCF9D2C1916}" destId="{075BB97A-0B05-084B-A952-B141087D61C7}" srcOrd="2" destOrd="0" presId="urn:microsoft.com/office/officeart/2005/8/layout/orgChart1"/>
    <dgm:cxn modelId="{37B33646-F4D7-D64B-954B-31839BF01E54}" type="presParOf" srcId="{6D4FD2B0-0EE1-6641-9924-CF12037577B5}" destId="{9747862A-09F8-4243-8E1C-44285C218298}" srcOrd="2" destOrd="0" presId="urn:microsoft.com/office/officeart/2005/8/layout/orgChart1"/>
    <dgm:cxn modelId="{C036CFA5-098C-7548-B86D-E30BE1B64BD7}" type="presParOf" srcId="{842CB427-7F24-A448-AB0C-F4FD74FABC79}" destId="{851C04CD-E663-7145-A242-666D7CB23DB0}" srcOrd="2" destOrd="0" presId="urn:microsoft.com/office/officeart/2005/8/layout/orgChart1"/>
    <dgm:cxn modelId="{6513EC74-B9C2-BC45-A214-90174AC0F378}" type="presParOf" srcId="{842CB427-7F24-A448-AB0C-F4FD74FABC79}" destId="{C985143D-4A99-FF4A-8891-1A5AE663D673}" srcOrd="3" destOrd="0" presId="urn:microsoft.com/office/officeart/2005/8/layout/orgChart1"/>
    <dgm:cxn modelId="{D4C09331-FF1D-3543-ACD2-7A5C959FD2A2}" type="presParOf" srcId="{C985143D-4A99-FF4A-8891-1A5AE663D673}" destId="{26B45CFD-F6BA-3246-9223-4F56F8176BD8}" srcOrd="0" destOrd="0" presId="urn:microsoft.com/office/officeart/2005/8/layout/orgChart1"/>
    <dgm:cxn modelId="{4831D674-2F01-354A-99D8-337BED2C3DF6}" type="presParOf" srcId="{26B45CFD-F6BA-3246-9223-4F56F8176BD8}" destId="{3D851E83-11C8-334D-A00A-2A6EA8E5F7A4}" srcOrd="0" destOrd="0" presId="urn:microsoft.com/office/officeart/2005/8/layout/orgChart1"/>
    <dgm:cxn modelId="{8BFE833A-8458-124A-94F1-77823D418118}" type="presParOf" srcId="{26B45CFD-F6BA-3246-9223-4F56F8176BD8}" destId="{EC56B6CA-262C-AF4C-B415-3158D70DDBFF}" srcOrd="1" destOrd="0" presId="urn:microsoft.com/office/officeart/2005/8/layout/orgChart1"/>
    <dgm:cxn modelId="{1284BC4A-DDCE-DE4E-89D0-D484AAC258AA}" type="presParOf" srcId="{C985143D-4A99-FF4A-8891-1A5AE663D673}" destId="{96827E8C-31AA-2944-B47E-D785869F8234}" srcOrd="1" destOrd="0" presId="urn:microsoft.com/office/officeart/2005/8/layout/orgChart1"/>
    <dgm:cxn modelId="{C6DC9745-3C62-2148-988E-20737EE28F1B}" type="presParOf" srcId="{96827E8C-31AA-2944-B47E-D785869F8234}" destId="{8109C374-DC24-4744-A3C7-01F06DE22CC3}" srcOrd="0" destOrd="0" presId="urn:microsoft.com/office/officeart/2005/8/layout/orgChart1"/>
    <dgm:cxn modelId="{F015AD8B-C57D-8640-AA0D-F1DDABF17098}" type="presParOf" srcId="{96827E8C-31AA-2944-B47E-D785869F8234}" destId="{82A2FDA8-9ED9-6944-BD8D-7C7B3E6FFED4}" srcOrd="1" destOrd="0" presId="urn:microsoft.com/office/officeart/2005/8/layout/orgChart1"/>
    <dgm:cxn modelId="{D36C3C79-6804-C149-A713-78C959A7EA59}" type="presParOf" srcId="{82A2FDA8-9ED9-6944-BD8D-7C7B3E6FFED4}" destId="{84B5D87A-90C8-2649-AE4B-777EDD1218B2}" srcOrd="0" destOrd="0" presId="urn:microsoft.com/office/officeart/2005/8/layout/orgChart1"/>
    <dgm:cxn modelId="{5AC81F04-9760-2D4F-94BB-CA281716CD98}" type="presParOf" srcId="{84B5D87A-90C8-2649-AE4B-777EDD1218B2}" destId="{D2B5A112-D9A8-B441-826A-BC6DC02E57C5}" srcOrd="0" destOrd="0" presId="urn:microsoft.com/office/officeart/2005/8/layout/orgChart1"/>
    <dgm:cxn modelId="{25C09C7E-07FA-7C49-BA3B-D1CC1860008E}" type="presParOf" srcId="{84B5D87A-90C8-2649-AE4B-777EDD1218B2}" destId="{79470BA3-3A6F-AF42-B2BA-507287170772}" srcOrd="1" destOrd="0" presId="urn:microsoft.com/office/officeart/2005/8/layout/orgChart1"/>
    <dgm:cxn modelId="{F4BB4178-2ACE-5847-B258-E8C351F1E402}" type="presParOf" srcId="{82A2FDA8-9ED9-6944-BD8D-7C7B3E6FFED4}" destId="{9ACCAE58-2283-5A4D-8ECC-31D847A759AB}" srcOrd="1" destOrd="0" presId="urn:microsoft.com/office/officeart/2005/8/layout/orgChart1"/>
    <dgm:cxn modelId="{0327700E-8A73-3842-8B61-31C45CC56371}" type="presParOf" srcId="{9ACCAE58-2283-5A4D-8ECC-31D847A759AB}" destId="{9FADCBE4-6BA1-5E47-8D64-10222B6CF1F0}" srcOrd="0" destOrd="0" presId="urn:microsoft.com/office/officeart/2005/8/layout/orgChart1"/>
    <dgm:cxn modelId="{FF6C1FFF-C65B-074B-9467-E861DC7183FE}" type="presParOf" srcId="{9ACCAE58-2283-5A4D-8ECC-31D847A759AB}" destId="{628CE879-6EB5-6243-AB12-029DC6C0C5F8}" srcOrd="1" destOrd="0" presId="urn:microsoft.com/office/officeart/2005/8/layout/orgChart1"/>
    <dgm:cxn modelId="{E8926832-AB37-7E43-B1A8-143A584BB59D}" type="presParOf" srcId="{628CE879-6EB5-6243-AB12-029DC6C0C5F8}" destId="{A9816F2E-A114-B349-A72E-A100A1310DF8}" srcOrd="0" destOrd="0" presId="urn:microsoft.com/office/officeart/2005/8/layout/orgChart1"/>
    <dgm:cxn modelId="{24173172-A8DD-3845-BE0A-9CE245B2BE01}" type="presParOf" srcId="{A9816F2E-A114-B349-A72E-A100A1310DF8}" destId="{CBC2ADF9-63A2-FC48-A837-F2DBD125E79A}" srcOrd="0" destOrd="0" presId="urn:microsoft.com/office/officeart/2005/8/layout/orgChart1"/>
    <dgm:cxn modelId="{5F30F42D-BAEC-CA49-8BEB-1D679D049C49}" type="presParOf" srcId="{A9816F2E-A114-B349-A72E-A100A1310DF8}" destId="{D79F87B8-BA54-934C-A691-040EE286BB55}" srcOrd="1" destOrd="0" presId="urn:microsoft.com/office/officeart/2005/8/layout/orgChart1"/>
    <dgm:cxn modelId="{56FAC577-7EF9-9A40-8FFA-40F5A86D0ADE}" type="presParOf" srcId="{628CE879-6EB5-6243-AB12-029DC6C0C5F8}" destId="{908E7D6F-07AE-A144-B30B-FEAE0B666D76}" srcOrd="1" destOrd="0" presId="urn:microsoft.com/office/officeart/2005/8/layout/orgChart1"/>
    <dgm:cxn modelId="{F516E69E-4C43-914B-89CD-62C3BB317A26}" type="presParOf" srcId="{628CE879-6EB5-6243-AB12-029DC6C0C5F8}" destId="{61E6F70A-34A4-5146-83CE-33DB290A9862}" srcOrd="2" destOrd="0" presId="urn:microsoft.com/office/officeart/2005/8/layout/orgChart1"/>
    <dgm:cxn modelId="{1A8E6525-5D4E-2547-BFB7-FAE6D7C7CB88}" type="presParOf" srcId="{82A2FDA8-9ED9-6944-BD8D-7C7B3E6FFED4}" destId="{4CD2FE8A-F98E-6742-9B59-98926F340AB3}" srcOrd="2" destOrd="0" presId="urn:microsoft.com/office/officeart/2005/8/layout/orgChart1"/>
    <dgm:cxn modelId="{07B16EA4-8DA2-8D46-A7A4-8B6B5C7CC839}" type="presParOf" srcId="{C985143D-4A99-FF4A-8891-1A5AE663D673}" destId="{EC406094-32A9-6243-B633-DE02AC720B5B}" srcOrd="2" destOrd="0" presId="urn:microsoft.com/office/officeart/2005/8/layout/orgChart1"/>
    <dgm:cxn modelId="{1DC60705-8F1F-3742-A382-D13F8CA7F4B4}" type="presParOf" srcId="{98E0F493-A8CD-EF4C-A920-180BA2341DAE}" destId="{C07E5ED6-8ABC-FE48-80A6-43FC13D20FE2}" srcOrd="2" destOrd="0" presId="urn:microsoft.com/office/officeart/2005/8/layout/orgChart1"/>
    <dgm:cxn modelId="{18EB99E3-B808-DD4C-A1CB-B2CB2FC68BC8}" type="presParOf" srcId="{DCE98858-F163-40F5-A7ED-79E914998534}" destId="{45B77AD8-49C7-404F-805A-CF79B541FFB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orgChart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8F63459-ED91-4E43-85F8-41FB7A530D5D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Product</a:t>
          </a:r>
          <a:endParaRPr lang="en-US" sz="1800" dirty="0">
            <a:solidFill>
              <a:srgbClr val="FF0000"/>
            </a:solidFill>
          </a:endParaRPr>
        </a:p>
      </dgm:t>
    </dgm:pt>
    <dgm:pt modelId="{4927BC6E-DE3D-AE41-8182-99D1DDDEDD8F}" type="parTrans" cxnId="{DA174F7F-C52D-DB48-991A-03E7450A4839}">
      <dgm:prSet/>
      <dgm:spPr>
        <a:effectLst/>
      </dgm:spPr>
      <dgm:t>
        <a:bodyPr/>
        <a:lstStyle/>
        <a:p>
          <a:endParaRPr lang="en-US" sz="1800"/>
        </a:p>
      </dgm:t>
    </dgm:pt>
    <dgm:pt modelId="{978A6850-096E-6049-BA76-AD2E8F66EE62}" type="sibTrans" cxnId="{DA174F7F-C52D-DB48-991A-03E7450A4839}">
      <dgm:prSet/>
      <dgm:spPr/>
      <dgm:t>
        <a:bodyPr/>
        <a:lstStyle/>
        <a:p>
          <a:endParaRPr lang="en-US" sz="1800"/>
        </a:p>
      </dgm:t>
    </dgm:pt>
    <dgm:pt modelId="{AE7BFC33-4501-FB45-BC19-DA4A52345914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Words</a:t>
          </a:r>
          <a:endParaRPr lang="en-US" sz="1800" dirty="0">
            <a:solidFill>
              <a:srgbClr val="FF0000"/>
            </a:solidFill>
          </a:endParaRPr>
        </a:p>
      </dgm:t>
    </dgm:pt>
    <dgm:pt modelId="{171AD94F-FE79-0D4A-B520-B27873626997}" type="parTrans" cxnId="{E33E5D45-DE16-2949-8EB6-62420843438C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FC7286E5-E6AC-5740-9D48-A0CC0DE2872A}" type="sibTrans" cxnId="{E33E5D45-DE16-2949-8EB6-62420843438C}">
      <dgm:prSet/>
      <dgm:spPr/>
      <dgm:t>
        <a:bodyPr/>
        <a:lstStyle/>
        <a:p>
          <a:endParaRPr lang="en-US" sz="1800"/>
        </a:p>
      </dgm:t>
    </dgm:pt>
    <dgm:pt modelId="{AD19B070-67EE-DE48-988E-D1BE4B0721AE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Word</a:t>
          </a:r>
          <a:endParaRPr lang="en-US" sz="1800" dirty="0">
            <a:solidFill>
              <a:srgbClr val="FF0000"/>
            </a:solidFill>
          </a:endParaRPr>
        </a:p>
      </dgm:t>
    </dgm:pt>
    <dgm:pt modelId="{E8EDF59B-39E2-824B-8498-73A797008589}" type="parTrans" cxnId="{948CDB33-CC00-FC4A-8566-F8B3041AB311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C601F055-535B-D846-8B50-2BF789280CEF}" type="sibTrans" cxnId="{948CDB33-CC00-FC4A-8566-F8B3041AB311}">
      <dgm:prSet/>
      <dgm:spPr/>
      <dgm:t>
        <a:bodyPr/>
        <a:lstStyle/>
        <a:p>
          <a:endParaRPr lang="en-US" sz="1800"/>
        </a:p>
      </dgm:t>
    </dgm:pt>
    <dgm:pt modelId="{BB3C8F24-4834-D44E-967A-A0F8BB2C53A2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coffee</a:t>
          </a:r>
          <a:endParaRPr lang="en-US" sz="1800" dirty="0">
            <a:solidFill>
              <a:srgbClr val="FF0000"/>
            </a:solidFill>
          </a:endParaRPr>
        </a:p>
      </dgm:t>
    </dgm:pt>
    <dgm:pt modelId="{B941E30C-F493-4341-B705-4218F50CFEEF}" type="parTrans" cxnId="{E583C39E-3BA4-5D4F-8114-4573E443F923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E5615914-20E8-ED44-921D-0254BE5B3D3A}" type="sibTrans" cxnId="{E583C39E-3BA4-5D4F-8114-4573E443F923}">
      <dgm:prSet/>
      <dgm:spPr/>
      <dgm:t>
        <a:bodyPr/>
        <a:lstStyle/>
        <a:p>
          <a:endParaRPr lang="en-US" sz="1800"/>
        </a:p>
      </dgm:t>
    </dgm:pt>
    <dgm:pt modelId="{3D4C0EC1-0871-E249-9913-F2F69955EAA5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Words</a:t>
          </a:r>
          <a:endParaRPr lang="en-US" sz="1800" dirty="0">
            <a:solidFill>
              <a:srgbClr val="FF0000"/>
            </a:solidFill>
          </a:endParaRPr>
        </a:p>
      </dgm:t>
    </dgm:pt>
    <dgm:pt modelId="{DCC61145-3758-D542-AAAF-100CF5C42E57}" type="parTrans" cxnId="{42464CB1-AA4F-9746-9C65-8A73D3ACF6B8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75D49434-109C-1045-89CD-77DA32001253}" type="sibTrans" cxnId="{42464CB1-AA4F-9746-9C65-8A73D3ACF6B8}">
      <dgm:prSet/>
      <dgm:spPr/>
      <dgm:t>
        <a:bodyPr/>
        <a:lstStyle/>
        <a:p>
          <a:endParaRPr lang="en-US" sz="1800"/>
        </a:p>
      </dgm:t>
    </dgm:pt>
    <dgm:pt modelId="{E8A00453-040D-7D4C-B1DC-BF666FC7D798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Word</a:t>
          </a:r>
          <a:endParaRPr lang="en-US" sz="1800" dirty="0">
            <a:solidFill>
              <a:srgbClr val="FF0000"/>
            </a:solidFill>
          </a:endParaRPr>
        </a:p>
      </dgm:t>
    </dgm:pt>
    <dgm:pt modelId="{A0C9AE8B-8595-A847-87FE-915AB26CDFDB}" type="parTrans" cxnId="{954D0BED-E926-8D41-A4FB-54A7D66FC283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5A6AC159-3954-5141-B0BE-5CC6FECE1C69}" type="sibTrans" cxnId="{954D0BED-E926-8D41-A4FB-54A7D66FC283}">
      <dgm:prSet/>
      <dgm:spPr/>
      <dgm:t>
        <a:bodyPr/>
        <a:lstStyle/>
        <a:p>
          <a:endParaRPr lang="en-US" sz="1800"/>
        </a:p>
      </dgm:t>
    </dgm:pt>
    <dgm:pt modelId="{3819605F-D350-FC4E-9D90-99053B388BFC}">
      <dgm:prSet phldrT="[Text]" custT="1"/>
      <dgm:spPr>
        <a:effectLst/>
      </dgm:spPr>
      <dgm:t>
        <a:bodyPr/>
        <a:lstStyle/>
        <a:p>
          <a:r>
            <a:rPr lang="en-US" sz="1800" dirty="0" smtClean="0">
              <a:solidFill>
                <a:srgbClr val="FF0000"/>
              </a:solidFill>
            </a:rPr>
            <a:t>table</a:t>
          </a:r>
          <a:endParaRPr lang="en-US" sz="1800" dirty="0">
            <a:solidFill>
              <a:srgbClr val="FF0000"/>
            </a:solidFill>
          </a:endParaRPr>
        </a:p>
      </dgm:t>
    </dgm:pt>
    <dgm:pt modelId="{0DD6CEA6-6A02-004C-BD71-BDC5BD3F1B87}" type="parTrans" cxnId="{47250F36-CE89-BF43-B72C-DF5CA84E86F0}">
      <dgm:prSet/>
      <dgm:spPr>
        <a:effectLst/>
      </dgm:spPr>
      <dgm:t>
        <a:bodyPr/>
        <a:lstStyle/>
        <a:p>
          <a:endParaRPr lang="en-US" sz="1800">
            <a:solidFill>
              <a:srgbClr val="FF0000"/>
            </a:solidFill>
          </a:endParaRPr>
        </a:p>
      </dgm:t>
    </dgm:pt>
    <dgm:pt modelId="{A541A1ED-7667-A347-8EC2-3A7AE77B8D16}" type="sibTrans" cxnId="{47250F36-CE89-BF43-B72C-DF5CA84E86F0}">
      <dgm:prSet/>
      <dgm:spPr/>
      <dgm:t>
        <a:bodyPr/>
        <a:lstStyle/>
        <a:p>
          <a:endParaRPr lang="en-US" sz="1800"/>
        </a:p>
      </dgm:t>
    </dgm:pt>
    <dgm:pt modelId="{A2CC11D0-32A4-49A0-A0F9-21850FF80E20}" type="pres">
      <dgm:prSet presAssocID="{9EFAFD96-3601-4F17-BB82-DBBBA6C512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232795E-AB9E-4346-8739-5E1DD5CFAC70}" type="pres">
      <dgm:prSet presAssocID="{38F63459-ED91-4E43-85F8-41FB7A530D5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EAD57D8-A086-3A4A-98F7-D4F020886309}" type="pres">
      <dgm:prSet presAssocID="{38F63459-ED91-4E43-85F8-41FB7A530D5D}" presName="rootComposite1" presStyleCnt="0"/>
      <dgm:spPr/>
      <dgm:t>
        <a:bodyPr/>
        <a:lstStyle/>
        <a:p>
          <a:endParaRPr lang="en-US"/>
        </a:p>
      </dgm:t>
    </dgm:pt>
    <dgm:pt modelId="{9C4E3D33-F36B-1543-9F78-246B87174CF0}" type="pres">
      <dgm:prSet presAssocID="{38F63459-ED91-4E43-85F8-41FB7A530D5D}" presName="rootText1" presStyleLbl="node0" presStyleIdx="0" presStyleCnt="1" custScaleX="137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778FFA-E6BF-AD4F-B79C-2AC993EAE11D}" type="pres">
      <dgm:prSet presAssocID="{38F63459-ED91-4E43-85F8-41FB7A530D5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DF4C8F5-29A6-104A-A844-F6A0D14866D6}" type="pres">
      <dgm:prSet presAssocID="{38F63459-ED91-4E43-85F8-41FB7A530D5D}" presName="hierChild2" presStyleCnt="0"/>
      <dgm:spPr/>
      <dgm:t>
        <a:bodyPr/>
        <a:lstStyle/>
        <a:p>
          <a:endParaRPr lang="en-US"/>
        </a:p>
      </dgm:t>
    </dgm:pt>
    <dgm:pt modelId="{6FFE44C4-3A98-3A43-BE2F-80FF261A7D63}" type="pres">
      <dgm:prSet presAssocID="{171AD94F-FE79-0D4A-B520-B27873626997}" presName="Name37" presStyleLbl="parChTrans1D2" presStyleIdx="0" presStyleCnt="1"/>
      <dgm:spPr/>
      <dgm:t>
        <a:bodyPr/>
        <a:lstStyle/>
        <a:p>
          <a:endParaRPr lang="en-US"/>
        </a:p>
      </dgm:t>
    </dgm:pt>
    <dgm:pt modelId="{7A57D30C-8FED-514B-B64B-7FC1A360AD27}" type="pres">
      <dgm:prSet presAssocID="{AE7BFC33-4501-FB45-BC19-DA4A52345914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96C4A9A-7312-6C45-BB39-22EB5F336369}" type="pres">
      <dgm:prSet presAssocID="{AE7BFC33-4501-FB45-BC19-DA4A52345914}" presName="rootComposite" presStyleCnt="0"/>
      <dgm:spPr/>
      <dgm:t>
        <a:bodyPr/>
        <a:lstStyle/>
        <a:p>
          <a:endParaRPr lang="en-US"/>
        </a:p>
      </dgm:t>
    </dgm:pt>
    <dgm:pt modelId="{F6681071-A24F-3747-A82B-1E8B9F230DAA}" type="pres">
      <dgm:prSet presAssocID="{AE7BFC33-4501-FB45-BC19-DA4A52345914}" presName="rootText" presStyleLbl="node2" presStyleIdx="0" presStyleCnt="1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22D8C-6FA7-4344-B8B8-AE1B4729B863}" type="pres">
      <dgm:prSet presAssocID="{AE7BFC33-4501-FB45-BC19-DA4A52345914}" presName="rootConnector" presStyleLbl="node2" presStyleIdx="0" presStyleCnt="1"/>
      <dgm:spPr/>
      <dgm:t>
        <a:bodyPr/>
        <a:lstStyle/>
        <a:p>
          <a:endParaRPr lang="en-US"/>
        </a:p>
      </dgm:t>
    </dgm:pt>
    <dgm:pt modelId="{0698CE69-4568-9145-9260-D39EECF3D5B0}" type="pres">
      <dgm:prSet presAssocID="{AE7BFC33-4501-FB45-BC19-DA4A52345914}" presName="hierChild4" presStyleCnt="0"/>
      <dgm:spPr/>
      <dgm:t>
        <a:bodyPr/>
        <a:lstStyle/>
        <a:p>
          <a:endParaRPr lang="en-US"/>
        </a:p>
      </dgm:t>
    </dgm:pt>
    <dgm:pt modelId="{D56B147F-311A-EC47-B0F9-ED93D4058062}" type="pres">
      <dgm:prSet presAssocID="{E8EDF59B-39E2-824B-8498-73A797008589}" presName="Name35" presStyleLbl="parChTrans1D3" presStyleIdx="0" presStyleCnt="2"/>
      <dgm:spPr/>
      <dgm:t>
        <a:bodyPr/>
        <a:lstStyle/>
        <a:p>
          <a:endParaRPr lang="en-US"/>
        </a:p>
      </dgm:t>
    </dgm:pt>
    <dgm:pt modelId="{0701D553-03B4-0041-B63A-7ACDC8C0E2D6}" type="pres">
      <dgm:prSet presAssocID="{AD19B070-67EE-DE48-988E-D1BE4B0721AE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6B0E837-5D80-0140-A124-112912B32FA5}" type="pres">
      <dgm:prSet presAssocID="{AD19B070-67EE-DE48-988E-D1BE4B0721AE}" presName="rootComposite" presStyleCnt="0"/>
      <dgm:spPr/>
      <dgm:t>
        <a:bodyPr/>
        <a:lstStyle/>
        <a:p>
          <a:endParaRPr lang="en-US"/>
        </a:p>
      </dgm:t>
    </dgm:pt>
    <dgm:pt modelId="{17934325-A8D9-5640-805A-CB06B833BDBF}" type="pres">
      <dgm:prSet presAssocID="{AD19B070-67EE-DE48-988E-D1BE4B0721AE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4DC81-E531-0540-BD4F-01DACCDB6DC4}" type="pres">
      <dgm:prSet presAssocID="{AD19B070-67EE-DE48-988E-D1BE4B0721AE}" presName="rootConnector" presStyleLbl="node3" presStyleIdx="0" presStyleCnt="2"/>
      <dgm:spPr/>
      <dgm:t>
        <a:bodyPr/>
        <a:lstStyle/>
        <a:p>
          <a:endParaRPr lang="en-US"/>
        </a:p>
      </dgm:t>
    </dgm:pt>
    <dgm:pt modelId="{CDE023F3-CB13-7846-8BDF-D6AD7CB3BC49}" type="pres">
      <dgm:prSet presAssocID="{AD19B070-67EE-DE48-988E-D1BE4B0721AE}" presName="hierChild4" presStyleCnt="0"/>
      <dgm:spPr/>
      <dgm:t>
        <a:bodyPr/>
        <a:lstStyle/>
        <a:p>
          <a:endParaRPr lang="en-US"/>
        </a:p>
      </dgm:t>
    </dgm:pt>
    <dgm:pt modelId="{4548A156-F855-5C46-A313-C6F61D701AFE}" type="pres">
      <dgm:prSet presAssocID="{B941E30C-F493-4341-B705-4218F50CFEEF}" presName="Name35" presStyleLbl="parChTrans1D4" presStyleIdx="0" presStyleCnt="3"/>
      <dgm:spPr/>
      <dgm:t>
        <a:bodyPr/>
        <a:lstStyle/>
        <a:p>
          <a:endParaRPr lang="en-US"/>
        </a:p>
      </dgm:t>
    </dgm:pt>
    <dgm:pt modelId="{80159A6A-ED28-B445-9E27-9C4C815C4FD6}" type="pres">
      <dgm:prSet presAssocID="{BB3C8F24-4834-D44E-967A-A0F8BB2C53A2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E9FEA6F-A18A-A14D-B96B-958ECAFF7755}" type="pres">
      <dgm:prSet presAssocID="{BB3C8F24-4834-D44E-967A-A0F8BB2C53A2}" presName="rootComposite" presStyleCnt="0"/>
      <dgm:spPr/>
      <dgm:t>
        <a:bodyPr/>
        <a:lstStyle/>
        <a:p>
          <a:endParaRPr lang="en-US"/>
        </a:p>
      </dgm:t>
    </dgm:pt>
    <dgm:pt modelId="{B7A6E7C0-13B8-7F48-8545-4D1E1E35F41E}" type="pres">
      <dgm:prSet presAssocID="{BB3C8F24-4834-D44E-967A-A0F8BB2C53A2}" presName="rootText" presStyleLbl="node4" presStyleIdx="0" presStyleCnt="3" custScaleX="116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92D80-4EB9-D040-9150-E5A6A20C8CF2}" type="pres">
      <dgm:prSet presAssocID="{BB3C8F24-4834-D44E-967A-A0F8BB2C53A2}" presName="rootConnector" presStyleLbl="node4" presStyleIdx="0" presStyleCnt="3"/>
      <dgm:spPr/>
      <dgm:t>
        <a:bodyPr/>
        <a:lstStyle/>
        <a:p>
          <a:endParaRPr lang="en-US"/>
        </a:p>
      </dgm:t>
    </dgm:pt>
    <dgm:pt modelId="{5FC4EDCB-94E4-A348-A00A-8D452BB1EA22}" type="pres">
      <dgm:prSet presAssocID="{BB3C8F24-4834-D44E-967A-A0F8BB2C53A2}" presName="hierChild4" presStyleCnt="0"/>
      <dgm:spPr/>
      <dgm:t>
        <a:bodyPr/>
        <a:lstStyle/>
        <a:p>
          <a:endParaRPr lang="en-US"/>
        </a:p>
      </dgm:t>
    </dgm:pt>
    <dgm:pt modelId="{BD2CB8AB-DD04-E445-BCF4-FA1981AD6BD4}" type="pres">
      <dgm:prSet presAssocID="{BB3C8F24-4834-D44E-967A-A0F8BB2C53A2}" presName="hierChild5" presStyleCnt="0"/>
      <dgm:spPr/>
      <dgm:t>
        <a:bodyPr/>
        <a:lstStyle/>
        <a:p>
          <a:endParaRPr lang="en-US"/>
        </a:p>
      </dgm:t>
    </dgm:pt>
    <dgm:pt modelId="{3A7A187B-25F2-1F43-BE62-32FC206EF119}" type="pres">
      <dgm:prSet presAssocID="{AD19B070-67EE-DE48-988E-D1BE4B0721AE}" presName="hierChild5" presStyleCnt="0"/>
      <dgm:spPr/>
      <dgm:t>
        <a:bodyPr/>
        <a:lstStyle/>
        <a:p>
          <a:endParaRPr lang="en-US"/>
        </a:p>
      </dgm:t>
    </dgm:pt>
    <dgm:pt modelId="{F6D25A22-9DD4-5442-8E91-021D0BBCF274}" type="pres">
      <dgm:prSet presAssocID="{DCC61145-3758-D542-AAAF-100CF5C42E57}" presName="Name35" presStyleLbl="parChTrans1D3" presStyleIdx="1" presStyleCnt="2"/>
      <dgm:spPr/>
      <dgm:t>
        <a:bodyPr/>
        <a:lstStyle/>
        <a:p>
          <a:endParaRPr lang="en-US"/>
        </a:p>
      </dgm:t>
    </dgm:pt>
    <dgm:pt modelId="{37A2B721-54A5-4C4A-88A0-3C1DBD119FC4}" type="pres">
      <dgm:prSet presAssocID="{3D4C0EC1-0871-E249-9913-F2F69955EAA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8986117-0A73-9740-981F-119EA3E89A00}" type="pres">
      <dgm:prSet presAssocID="{3D4C0EC1-0871-E249-9913-F2F69955EAA5}" presName="rootComposite" presStyleCnt="0"/>
      <dgm:spPr/>
      <dgm:t>
        <a:bodyPr/>
        <a:lstStyle/>
        <a:p>
          <a:endParaRPr lang="en-US"/>
        </a:p>
      </dgm:t>
    </dgm:pt>
    <dgm:pt modelId="{36FE540E-13B5-7C42-92D5-0827289C38B1}" type="pres">
      <dgm:prSet presAssocID="{3D4C0EC1-0871-E249-9913-F2F69955EAA5}" presName="rootText" presStyleLbl="node3" presStyleIdx="1" presStyleCnt="2" custScaleX="1129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1C5E9-7042-2741-9EE4-86EC36E2FE58}" type="pres">
      <dgm:prSet presAssocID="{3D4C0EC1-0871-E249-9913-F2F69955EAA5}" presName="rootConnector" presStyleLbl="node3" presStyleIdx="1" presStyleCnt="2"/>
      <dgm:spPr/>
      <dgm:t>
        <a:bodyPr/>
        <a:lstStyle/>
        <a:p>
          <a:endParaRPr lang="en-US"/>
        </a:p>
      </dgm:t>
    </dgm:pt>
    <dgm:pt modelId="{7CD8DDE5-7D03-EA40-9932-C9A3A640951E}" type="pres">
      <dgm:prSet presAssocID="{3D4C0EC1-0871-E249-9913-F2F69955EAA5}" presName="hierChild4" presStyleCnt="0"/>
      <dgm:spPr/>
      <dgm:t>
        <a:bodyPr/>
        <a:lstStyle/>
        <a:p>
          <a:endParaRPr lang="en-US"/>
        </a:p>
      </dgm:t>
    </dgm:pt>
    <dgm:pt modelId="{E42F18C3-C5DA-9E47-BAB8-1018D9318FF0}" type="pres">
      <dgm:prSet presAssocID="{A0C9AE8B-8595-A847-87FE-915AB26CDFDB}" presName="Name35" presStyleLbl="parChTrans1D4" presStyleIdx="1" presStyleCnt="3"/>
      <dgm:spPr/>
      <dgm:t>
        <a:bodyPr/>
        <a:lstStyle/>
        <a:p>
          <a:endParaRPr lang="en-US"/>
        </a:p>
      </dgm:t>
    </dgm:pt>
    <dgm:pt modelId="{3DF74E66-740F-1340-A032-6D6E9525EC40}" type="pres">
      <dgm:prSet presAssocID="{E8A00453-040D-7D4C-B1DC-BF666FC7D79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370343F-97D3-E743-B0C1-46C2508A0293}" type="pres">
      <dgm:prSet presAssocID="{E8A00453-040D-7D4C-B1DC-BF666FC7D798}" presName="rootComposite" presStyleCnt="0"/>
      <dgm:spPr/>
      <dgm:t>
        <a:bodyPr/>
        <a:lstStyle/>
        <a:p>
          <a:endParaRPr lang="en-US"/>
        </a:p>
      </dgm:t>
    </dgm:pt>
    <dgm:pt modelId="{CFDC72E4-790F-F944-9BCE-82612DD9D8F1}" type="pres">
      <dgm:prSet presAssocID="{E8A00453-040D-7D4C-B1DC-BF666FC7D798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1CC8C-6CD0-8844-A014-780CF5860B86}" type="pres">
      <dgm:prSet presAssocID="{E8A00453-040D-7D4C-B1DC-BF666FC7D798}" presName="rootConnector" presStyleLbl="node4" presStyleIdx="1" presStyleCnt="3"/>
      <dgm:spPr/>
      <dgm:t>
        <a:bodyPr/>
        <a:lstStyle/>
        <a:p>
          <a:endParaRPr lang="en-US"/>
        </a:p>
      </dgm:t>
    </dgm:pt>
    <dgm:pt modelId="{6633E87D-6B6A-3741-A997-872E87A81B36}" type="pres">
      <dgm:prSet presAssocID="{E8A00453-040D-7D4C-B1DC-BF666FC7D798}" presName="hierChild4" presStyleCnt="0"/>
      <dgm:spPr/>
      <dgm:t>
        <a:bodyPr/>
        <a:lstStyle/>
        <a:p>
          <a:endParaRPr lang="en-US"/>
        </a:p>
      </dgm:t>
    </dgm:pt>
    <dgm:pt modelId="{F13C1FF6-360C-644F-ACA8-651D0FBD974C}" type="pres">
      <dgm:prSet presAssocID="{0DD6CEA6-6A02-004C-BD71-BDC5BD3F1B87}" presName="Name35" presStyleLbl="parChTrans1D4" presStyleIdx="2" presStyleCnt="3"/>
      <dgm:spPr/>
      <dgm:t>
        <a:bodyPr/>
        <a:lstStyle/>
        <a:p>
          <a:endParaRPr lang="en-US"/>
        </a:p>
      </dgm:t>
    </dgm:pt>
    <dgm:pt modelId="{7A1967F7-F0F6-B949-A1A6-186580E58968}" type="pres">
      <dgm:prSet presAssocID="{3819605F-D350-FC4E-9D90-99053B388BF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821D00D-4A82-A14B-9821-9A725DF494CF}" type="pres">
      <dgm:prSet presAssocID="{3819605F-D350-FC4E-9D90-99053B388BFC}" presName="rootComposite" presStyleCnt="0"/>
      <dgm:spPr/>
      <dgm:t>
        <a:bodyPr/>
        <a:lstStyle/>
        <a:p>
          <a:endParaRPr lang="en-US"/>
        </a:p>
      </dgm:t>
    </dgm:pt>
    <dgm:pt modelId="{FBCAEDBB-02D3-9844-809C-FA20A66129AF}" type="pres">
      <dgm:prSet presAssocID="{3819605F-D350-FC4E-9D90-99053B388BFC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A70EE-82D1-4641-A86B-5AE80CE69888}" type="pres">
      <dgm:prSet presAssocID="{3819605F-D350-FC4E-9D90-99053B388BFC}" presName="rootConnector" presStyleLbl="node4" presStyleIdx="2" presStyleCnt="3"/>
      <dgm:spPr/>
      <dgm:t>
        <a:bodyPr/>
        <a:lstStyle/>
        <a:p>
          <a:endParaRPr lang="en-US"/>
        </a:p>
      </dgm:t>
    </dgm:pt>
    <dgm:pt modelId="{0DD4455C-FADA-D04B-BE66-040A468B99D3}" type="pres">
      <dgm:prSet presAssocID="{3819605F-D350-FC4E-9D90-99053B388BFC}" presName="hierChild4" presStyleCnt="0"/>
      <dgm:spPr/>
      <dgm:t>
        <a:bodyPr/>
        <a:lstStyle/>
        <a:p>
          <a:endParaRPr lang="en-US"/>
        </a:p>
      </dgm:t>
    </dgm:pt>
    <dgm:pt modelId="{A1354776-3832-2E48-AF8A-4D282E5351BF}" type="pres">
      <dgm:prSet presAssocID="{3819605F-D350-FC4E-9D90-99053B388BFC}" presName="hierChild5" presStyleCnt="0"/>
      <dgm:spPr/>
      <dgm:t>
        <a:bodyPr/>
        <a:lstStyle/>
        <a:p>
          <a:endParaRPr lang="en-US"/>
        </a:p>
      </dgm:t>
    </dgm:pt>
    <dgm:pt modelId="{4C4B5CAA-C9A5-454D-9F58-701CCA6FCFFF}" type="pres">
      <dgm:prSet presAssocID="{E8A00453-040D-7D4C-B1DC-BF666FC7D798}" presName="hierChild5" presStyleCnt="0"/>
      <dgm:spPr/>
      <dgm:t>
        <a:bodyPr/>
        <a:lstStyle/>
        <a:p>
          <a:endParaRPr lang="en-US"/>
        </a:p>
      </dgm:t>
    </dgm:pt>
    <dgm:pt modelId="{EA0BFDDB-221C-AA4C-B11A-7A61CBA1366A}" type="pres">
      <dgm:prSet presAssocID="{3D4C0EC1-0871-E249-9913-F2F69955EAA5}" presName="hierChild5" presStyleCnt="0"/>
      <dgm:spPr/>
      <dgm:t>
        <a:bodyPr/>
        <a:lstStyle/>
        <a:p>
          <a:endParaRPr lang="en-US"/>
        </a:p>
      </dgm:t>
    </dgm:pt>
    <dgm:pt modelId="{2F2DE3D2-6885-CE4C-BF34-9F6FF6363EFF}" type="pres">
      <dgm:prSet presAssocID="{AE7BFC33-4501-FB45-BC19-DA4A52345914}" presName="hierChild5" presStyleCnt="0"/>
      <dgm:spPr/>
      <dgm:t>
        <a:bodyPr/>
        <a:lstStyle/>
        <a:p>
          <a:endParaRPr lang="en-US"/>
        </a:p>
      </dgm:t>
    </dgm:pt>
    <dgm:pt modelId="{81B997D0-1338-7847-8A68-DC15ACB7E537}" type="pres">
      <dgm:prSet presAssocID="{38F63459-ED91-4E43-85F8-41FB7A530D5D}" presName="hierChild3" presStyleCnt="0"/>
      <dgm:spPr/>
      <dgm:t>
        <a:bodyPr/>
        <a:lstStyle/>
        <a:p>
          <a:endParaRPr lang="en-US"/>
        </a:p>
      </dgm:t>
    </dgm:pt>
  </dgm:ptLst>
  <dgm:cxnLst>
    <dgm:cxn modelId="{DA174F7F-C52D-DB48-991A-03E7450A4839}" srcId="{9EFAFD96-3601-4F17-BB82-DBBBA6C512D5}" destId="{38F63459-ED91-4E43-85F8-41FB7A530D5D}" srcOrd="0" destOrd="0" parTransId="{4927BC6E-DE3D-AE41-8182-99D1DDDEDD8F}" sibTransId="{978A6850-096E-6049-BA76-AD2E8F66EE62}"/>
    <dgm:cxn modelId="{36CCE488-868E-F344-9FDD-D546C87CC4CE}" type="presOf" srcId="{0DD6CEA6-6A02-004C-BD71-BDC5BD3F1B87}" destId="{F13C1FF6-360C-644F-ACA8-651D0FBD974C}" srcOrd="0" destOrd="0" presId="urn:microsoft.com/office/officeart/2005/8/layout/orgChart1"/>
    <dgm:cxn modelId="{121F530D-DD54-4D4D-B95B-0E97BE6A702C}" type="presOf" srcId="{3D4C0EC1-0871-E249-9913-F2F69955EAA5}" destId="{36FE540E-13B5-7C42-92D5-0827289C38B1}" srcOrd="0" destOrd="0" presId="urn:microsoft.com/office/officeart/2005/8/layout/orgChart1"/>
    <dgm:cxn modelId="{0E85A5DB-2FD2-054E-8E7E-C58D3D219B50}" type="presOf" srcId="{E8EDF59B-39E2-824B-8498-73A797008589}" destId="{D56B147F-311A-EC47-B0F9-ED93D4058062}" srcOrd="0" destOrd="0" presId="urn:microsoft.com/office/officeart/2005/8/layout/orgChart1"/>
    <dgm:cxn modelId="{954D0BED-E926-8D41-A4FB-54A7D66FC283}" srcId="{3D4C0EC1-0871-E249-9913-F2F69955EAA5}" destId="{E8A00453-040D-7D4C-B1DC-BF666FC7D798}" srcOrd="0" destOrd="0" parTransId="{A0C9AE8B-8595-A847-87FE-915AB26CDFDB}" sibTransId="{5A6AC159-3954-5141-B0BE-5CC6FECE1C69}"/>
    <dgm:cxn modelId="{5306DBF1-EF7F-4F47-AE0A-53A15D249C48}" type="presOf" srcId="{E8A00453-040D-7D4C-B1DC-BF666FC7D798}" destId="{CFDC72E4-790F-F944-9BCE-82612DD9D8F1}" srcOrd="0" destOrd="0" presId="urn:microsoft.com/office/officeart/2005/8/layout/orgChart1"/>
    <dgm:cxn modelId="{6D39FB19-920A-E943-8356-830932DB46D5}" type="presOf" srcId="{BB3C8F24-4834-D44E-967A-A0F8BB2C53A2}" destId="{B7A6E7C0-13B8-7F48-8545-4D1E1E35F41E}" srcOrd="0" destOrd="0" presId="urn:microsoft.com/office/officeart/2005/8/layout/orgChart1"/>
    <dgm:cxn modelId="{B9B1B3CF-0711-5C4D-B656-FA7C2862340F}" type="presOf" srcId="{DCC61145-3758-D542-AAAF-100CF5C42E57}" destId="{F6D25A22-9DD4-5442-8E91-021D0BBCF274}" srcOrd="0" destOrd="0" presId="urn:microsoft.com/office/officeart/2005/8/layout/orgChart1"/>
    <dgm:cxn modelId="{A2D7CC78-46CD-924D-821B-524568738C41}" type="presOf" srcId="{B941E30C-F493-4341-B705-4218F50CFEEF}" destId="{4548A156-F855-5C46-A313-C6F61D701AFE}" srcOrd="0" destOrd="0" presId="urn:microsoft.com/office/officeart/2005/8/layout/orgChart1"/>
    <dgm:cxn modelId="{A5F7D483-9D8C-214F-9CDD-CCF6DE1A26CB}" type="presOf" srcId="{BB3C8F24-4834-D44E-967A-A0F8BB2C53A2}" destId="{72292D80-4EB9-D040-9150-E5A6A20C8CF2}" srcOrd="1" destOrd="0" presId="urn:microsoft.com/office/officeart/2005/8/layout/orgChart1"/>
    <dgm:cxn modelId="{298A1DD8-C8CA-1447-B8CA-F03E63968F6D}" type="presOf" srcId="{9EFAFD96-3601-4F17-BB82-DBBBA6C512D5}" destId="{A2CC11D0-32A4-49A0-A0F9-21850FF80E20}" srcOrd="0" destOrd="0" presId="urn:microsoft.com/office/officeart/2005/8/layout/orgChart1"/>
    <dgm:cxn modelId="{948CDB33-CC00-FC4A-8566-F8B3041AB311}" srcId="{AE7BFC33-4501-FB45-BC19-DA4A52345914}" destId="{AD19B070-67EE-DE48-988E-D1BE4B0721AE}" srcOrd="0" destOrd="0" parTransId="{E8EDF59B-39E2-824B-8498-73A797008589}" sibTransId="{C601F055-535B-D846-8B50-2BF789280CEF}"/>
    <dgm:cxn modelId="{80F652D4-9F1E-BB4D-92E7-D7943553E846}" type="presOf" srcId="{AE7BFC33-4501-FB45-BC19-DA4A52345914}" destId="{84B22D8C-6FA7-4344-B8B8-AE1B4729B863}" srcOrd="1" destOrd="0" presId="urn:microsoft.com/office/officeart/2005/8/layout/orgChart1"/>
    <dgm:cxn modelId="{6456A5BA-F990-3243-9832-A51203999497}" type="presOf" srcId="{3819605F-D350-FC4E-9D90-99053B388BFC}" destId="{AEAA70EE-82D1-4641-A86B-5AE80CE69888}" srcOrd="1" destOrd="0" presId="urn:microsoft.com/office/officeart/2005/8/layout/orgChart1"/>
    <dgm:cxn modelId="{50E0693B-66CC-7E44-9CD8-0B3040B525D7}" type="presOf" srcId="{38F63459-ED91-4E43-85F8-41FB7A530D5D}" destId="{61778FFA-E6BF-AD4F-B79C-2AC993EAE11D}" srcOrd="1" destOrd="0" presId="urn:microsoft.com/office/officeart/2005/8/layout/orgChart1"/>
    <dgm:cxn modelId="{47250F36-CE89-BF43-B72C-DF5CA84E86F0}" srcId="{E8A00453-040D-7D4C-B1DC-BF666FC7D798}" destId="{3819605F-D350-FC4E-9D90-99053B388BFC}" srcOrd="0" destOrd="0" parTransId="{0DD6CEA6-6A02-004C-BD71-BDC5BD3F1B87}" sibTransId="{A541A1ED-7667-A347-8EC2-3A7AE77B8D16}"/>
    <dgm:cxn modelId="{3420EB98-27C8-6A46-9F1E-8E83DFD66FEE}" type="presOf" srcId="{3819605F-D350-FC4E-9D90-99053B388BFC}" destId="{FBCAEDBB-02D3-9844-809C-FA20A66129AF}" srcOrd="0" destOrd="0" presId="urn:microsoft.com/office/officeart/2005/8/layout/orgChart1"/>
    <dgm:cxn modelId="{6FB6227E-0018-7345-AC60-11D1D84529B5}" type="presOf" srcId="{3D4C0EC1-0871-E249-9913-F2F69955EAA5}" destId="{EE21C5E9-7042-2741-9EE4-86EC36E2FE58}" srcOrd="1" destOrd="0" presId="urn:microsoft.com/office/officeart/2005/8/layout/orgChart1"/>
    <dgm:cxn modelId="{159AE3DB-772A-8B44-8A17-23350EA8F8F9}" type="presOf" srcId="{AD19B070-67EE-DE48-988E-D1BE4B0721AE}" destId="{D6B4DC81-E531-0540-BD4F-01DACCDB6DC4}" srcOrd="1" destOrd="0" presId="urn:microsoft.com/office/officeart/2005/8/layout/orgChart1"/>
    <dgm:cxn modelId="{E33E5D45-DE16-2949-8EB6-62420843438C}" srcId="{38F63459-ED91-4E43-85F8-41FB7A530D5D}" destId="{AE7BFC33-4501-FB45-BC19-DA4A52345914}" srcOrd="0" destOrd="0" parTransId="{171AD94F-FE79-0D4A-B520-B27873626997}" sibTransId="{FC7286E5-E6AC-5740-9D48-A0CC0DE2872A}"/>
    <dgm:cxn modelId="{42464CB1-AA4F-9746-9C65-8A73D3ACF6B8}" srcId="{AE7BFC33-4501-FB45-BC19-DA4A52345914}" destId="{3D4C0EC1-0871-E249-9913-F2F69955EAA5}" srcOrd="1" destOrd="0" parTransId="{DCC61145-3758-D542-AAAF-100CF5C42E57}" sibTransId="{75D49434-109C-1045-89CD-77DA32001253}"/>
    <dgm:cxn modelId="{EFD10632-F2F9-134A-AC41-C4D075CA9815}" type="presOf" srcId="{AE7BFC33-4501-FB45-BC19-DA4A52345914}" destId="{F6681071-A24F-3747-A82B-1E8B9F230DAA}" srcOrd="0" destOrd="0" presId="urn:microsoft.com/office/officeart/2005/8/layout/orgChart1"/>
    <dgm:cxn modelId="{63A1D72F-D7DD-AA41-A1BB-21219F594FAB}" type="presOf" srcId="{A0C9AE8B-8595-A847-87FE-915AB26CDFDB}" destId="{E42F18C3-C5DA-9E47-BAB8-1018D9318FF0}" srcOrd="0" destOrd="0" presId="urn:microsoft.com/office/officeart/2005/8/layout/orgChart1"/>
    <dgm:cxn modelId="{49470A2A-D496-574D-955A-CF387A3A1CDC}" type="presOf" srcId="{AD19B070-67EE-DE48-988E-D1BE4B0721AE}" destId="{17934325-A8D9-5640-805A-CB06B833BDBF}" srcOrd="0" destOrd="0" presId="urn:microsoft.com/office/officeart/2005/8/layout/orgChart1"/>
    <dgm:cxn modelId="{E583C39E-3BA4-5D4F-8114-4573E443F923}" srcId="{AD19B070-67EE-DE48-988E-D1BE4B0721AE}" destId="{BB3C8F24-4834-D44E-967A-A0F8BB2C53A2}" srcOrd="0" destOrd="0" parTransId="{B941E30C-F493-4341-B705-4218F50CFEEF}" sibTransId="{E5615914-20E8-ED44-921D-0254BE5B3D3A}"/>
    <dgm:cxn modelId="{57C8C10F-0943-FD42-A129-E24E1093EC66}" type="presOf" srcId="{38F63459-ED91-4E43-85F8-41FB7A530D5D}" destId="{9C4E3D33-F36B-1543-9F78-246B87174CF0}" srcOrd="0" destOrd="0" presId="urn:microsoft.com/office/officeart/2005/8/layout/orgChart1"/>
    <dgm:cxn modelId="{C170D678-E9D3-724C-B57E-1D1C58C722F4}" type="presOf" srcId="{E8A00453-040D-7D4C-B1DC-BF666FC7D798}" destId="{CAE1CC8C-6CD0-8844-A014-780CF5860B86}" srcOrd="1" destOrd="0" presId="urn:microsoft.com/office/officeart/2005/8/layout/orgChart1"/>
    <dgm:cxn modelId="{1DC9BC3C-6B22-DC47-8944-C9CE09BA664C}" type="presOf" srcId="{171AD94F-FE79-0D4A-B520-B27873626997}" destId="{6FFE44C4-3A98-3A43-BE2F-80FF261A7D63}" srcOrd="0" destOrd="0" presId="urn:microsoft.com/office/officeart/2005/8/layout/orgChart1"/>
    <dgm:cxn modelId="{E7F022D9-3C66-FF4B-BD20-2411039F3F8F}" type="presParOf" srcId="{A2CC11D0-32A4-49A0-A0F9-21850FF80E20}" destId="{0232795E-AB9E-4346-8739-5E1DD5CFAC70}" srcOrd="0" destOrd="0" presId="urn:microsoft.com/office/officeart/2005/8/layout/orgChart1"/>
    <dgm:cxn modelId="{6A2AFADA-E96A-5644-AAF2-81BC2177A004}" type="presParOf" srcId="{0232795E-AB9E-4346-8739-5E1DD5CFAC70}" destId="{8EAD57D8-A086-3A4A-98F7-D4F020886309}" srcOrd="0" destOrd="0" presId="urn:microsoft.com/office/officeart/2005/8/layout/orgChart1"/>
    <dgm:cxn modelId="{E1F1E274-76AC-5E43-B613-FA8C02D1F66B}" type="presParOf" srcId="{8EAD57D8-A086-3A4A-98F7-D4F020886309}" destId="{9C4E3D33-F36B-1543-9F78-246B87174CF0}" srcOrd="0" destOrd="0" presId="urn:microsoft.com/office/officeart/2005/8/layout/orgChart1"/>
    <dgm:cxn modelId="{1E53C3DF-92BC-8B4E-B730-6A9F921C7A90}" type="presParOf" srcId="{8EAD57D8-A086-3A4A-98F7-D4F020886309}" destId="{61778FFA-E6BF-AD4F-B79C-2AC993EAE11D}" srcOrd="1" destOrd="0" presId="urn:microsoft.com/office/officeart/2005/8/layout/orgChart1"/>
    <dgm:cxn modelId="{DD3C4C2B-4762-7743-8F07-0BF77B38E336}" type="presParOf" srcId="{0232795E-AB9E-4346-8739-5E1DD5CFAC70}" destId="{7DF4C8F5-29A6-104A-A844-F6A0D14866D6}" srcOrd="1" destOrd="0" presId="urn:microsoft.com/office/officeart/2005/8/layout/orgChart1"/>
    <dgm:cxn modelId="{8FB2B286-26C8-C74F-B147-24313E514832}" type="presParOf" srcId="{7DF4C8F5-29A6-104A-A844-F6A0D14866D6}" destId="{6FFE44C4-3A98-3A43-BE2F-80FF261A7D63}" srcOrd="0" destOrd="0" presId="urn:microsoft.com/office/officeart/2005/8/layout/orgChart1"/>
    <dgm:cxn modelId="{9C1AB398-2E24-7240-8172-4A5189590614}" type="presParOf" srcId="{7DF4C8F5-29A6-104A-A844-F6A0D14866D6}" destId="{7A57D30C-8FED-514B-B64B-7FC1A360AD27}" srcOrd="1" destOrd="0" presId="urn:microsoft.com/office/officeart/2005/8/layout/orgChart1"/>
    <dgm:cxn modelId="{63002C37-0189-EA41-8536-08388260B389}" type="presParOf" srcId="{7A57D30C-8FED-514B-B64B-7FC1A360AD27}" destId="{B96C4A9A-7312-6C45-BB39-22EB5F336369}" srcOrd="0" destOrd="0" presId="urn:microsoft.com/office/officeart/2005/8/layout/orgChart1"/>
    <dgm:cxn modelId="{3DD87312-BD8B-274A-B72A-9C41A0A19838}" type="presParOf" srcId="{B96C4A9A-7312-6C45-BB39-22EB5F336369}" destId="{F6681071-A24F-3747-A82B-1E8B9F230DAA}" srcOrd="0" destOrd="0" presId="urn:microsoft.com/office/officeart/2005/8/layout/orgChart1"/>
    <dgm:cxn modelId="{D9B9E315-9913-2444-9E75-D8D122F60D2A}" type="presParOf" srcId="{B96C4A9A-7312-6C45-BB39-22EB5F336369}" destId="{84B22D8C-6FA7-4344-B8B8-AE1B4729B863}" srcOrd="1" destOrd="0" presId="urn:microsoft.com/office/officeart/2005/8/layout/orgChart1"/>
    <dgm:cxn modelId="{A195B7FB-C806-5F49-B62F-85048BC33976}" type="presParOf" srcId="{7A57D30C-8FED-514B-B64B-7FC1A360AD27}" destId="{0698CE69-4568-9145-9260-D39EECF3D5B0}" srcOrd="1" destOrd="0" presId="urn:microsoft.com/office/officeart/2005/8/layout/orgChart1"/>
    <dgm:cxn modelId="{2D208806-24E4-9545-8055-83D6E11BA912}" type="presParOf" srcId="{0698CE69-4568-9145-9260-D39EECF3D5B0}" destId="{D56B147F-311A-EC47-B0F9-ED93D4058062}" srcOrd="0" destOrd="0" presId="urn:microsoft.com/office/officeart/2005/8/layout/orgChart1"/>
    <dgm:cxn modelId="{37D1C1E2-2F12-4A4A-8EE8-B9BA750C9957}" type="presParOf" srcId="{0698CE69-4568-9145-9260-D39EECF3D5B0}" destId="{0701D553-03B4-0041-B63A-7ACDC8C0E2D6}" srcOrd="1" destOrd="0" presId="urn:microsoft.com/office/officeart/2005/8/layout/orgChart1"/>
    <dgm:cxn modelId="{6C251498-5792-544E-A51F-561F4D49A854}" type="presParOf" srcId="{0701D553-03B4-0041-B63A-7ACDC8C0E2D6}" destId="{B6B0E837-5D80-0140-A124-112912B32FA5}" srcOrd="0" destOrd="0" presId="urn:microsoft.com/office/officeart/2005/8/layout/orgChart1"/>
    <dgm:cxn modelId="{8084C5CD-8E19-0147-9A36-E1CFCED750D4}" type="presParOf" srcId="{B6B0E837-5D80-0140-A124-112912B32FA5}" destId="{17934325-A8D9-5640-805A-CB06B833BDBF}" srcOrd="0" destOrd="0" presId="urn:microsoft.com/office/officeart/2005/8/layout/orgChart1"/>
    <dgm:cxn modelId="{A85E5980-AB37-6E4B-89AD-943E11C3ADAF}" type="presParOf" srcId="{B6B0E837-5D80-0140-A124-112912B32FA5}" destId="{D6B4DC81-E531-0540-BD4F-01DACCDB6DC4}" srcOrd="1" destOrd="0" presId="urn:microsoft.com/office/officeart/2005/8/layout/orgChart1"/>
    <dgm:cxn modelId="{1C75DD70-9305-BD42-8345-48A69E33AEE6}" type="presParOf" srcId="{0701D553-03B4-0041-B63A-7ACDC8C0E2D6}" destId="{CDE023F3-CB13-7846-8BDF-D6AD7CB3BC49}" srcOrd="1" destOrd="0" presId="urn:microsoft.com/office/officeart/2005/8/layout/orgChart1"/>
    <dgm:cxn modelId="{524FA818-15B0-BE4E-A175-4B7772EC9E90}" type="presParOf" srcId="{CDE023F3-CB13-7846-8BDF-D6AD7CB3BC49}" destId="{4548A156-F855-5C46-A313-C6F61D701AFE}" srcOrd="0" destOrd="0" presId="urn:microsoft.com/office/officeart/2005/8/layout/orgChart1"/>
    <dgm:cxn modelId="{B5F0A712-4322-D54D-8246-A6E824B1ABA6}" type="presParOf" srcId="{CDE023F3-CB13-7846-8BDF-D6AD7CB3BC49}" destId="{80159A6A-ED28-B445-9E27-9C4C815C4FD6}" srcOrd="1" destOrd="0" presId="urn:microsoft.com/office/officeart/2005/8/layout/orgChart1"/>
    <dgm:cxn modelId="{CDB5E708-1E72-7B49-9083-B4263058F422}" type="presParOf" srcId="{80159A6A-ED28-B445-9E27-9C4C815C4FD6}" destId="{5E9FEA6F-A18A-A14D-B96B-958ECAFF7755}" srcOrd="0" destOrd="0" presId="urn:microsoft.com/office/officeart/2005/8/layout/orgChart1"/>
    <dgm:cxn modelId="{0C38C23F-9C71-5240-9FFF-E90E3BE4A99F}" type="presParOf" srcId="{5E9FEA6F-A18A-A14D-B96B-958ECAFF7755}" destId="{B7A6E7C0-13B8-7F48-8545-4D1E1E35F41E}" srcOrd="0" destOrd="0" presId="urn:microsoft.com/office/officeart/2005/8/layout/orgChart1"/>
    <dgm:cxn modelId="{36FAC60F-40BE-9E4A-AECE-C3EE7F124C6D}" type="presParOf" srcId="{5E9FEA6F-A18A-A14D-B96B-958ECAFF7755}" destId="{72292D80-4EB9-D040-9150-E5A6A20C8CF2}" srcOrd="1" destOrd="0" presId="urn:microsoft.com/office/officeart/2005/8/layout/orgChart1"/>
    <dgm:cxn modelId="{04F4D007-531B-B64D-8FBD-7E655D29148A}" type="presParOf" srcId="{80159A6A-ED28-B445-9E27-9C4C815C4FD6}" destId="{5FC4EDCB-94E4-A348-A00A-8D452BB1EA22}" srcOrd="1" destOrd="0" presId="urn:microsoft.com/office/officeart/2005/8/layout/orgChart1"/>
    <dgm:cxn modelId="{285D2685-B908-BE4F-A6F4-A8327DC1169D}" type="presParOf" srcId="{80159A6A-ED28-B445-9E27-9C4C815C4FD6}" destId="{BD2CB8AB-DD04-E445-BCF4-FA1981AD6BD4}" srcOrd="2" destOrd="0" presId="urn:microsoft.com/office/officeart/2005/8/layout/orgChart1"/>
    <dgm:cxn modelId="{16166953-9B4D-9040-BBC3-C5CF914934B5}" type="presParOf" srcId="{0701D553-03B4-0041-B63A-7ACDC8C0E2D6}" destId="{3A7A187B-25F2-1F43-BE62-32FC206EF119}" srcOrd="2" destOrd="0" presId="urn:microsoft.com/office/officeart/2005/8/layout/orgChart1"/>
    <dgm:cxn modelId="{755F9307-B85E-8844-A431-50989CE61292}" type="presParOf" srcId="{0698CE69-4568-9145-9260-D39EECF3D5B0}" destId="{F6D25A22-9DD4-5442-8E91-021D0BBCF274}" srcOrd="2" destOrd="0" presId="urn:microsoft.com/office/officeart/2005/8/layout/orgChart1"/>
    <dgm:cxn modelId="{F03E0E85-C337-7145-BEBC-1275227598DF}" type="presParOf" srcId="{0698CE69-4568-9145-9260-D39EECF3D5B0}" destId="{37A2B721-54A5-4C4A-88A0-3C1DBD119FC4}" srcOrd="3" destOrd="0" presId="urn:microsoft.com/office/officeart/2005/8/layout/orgChart1"/>
    <dgm:cxn modelId="{6AC4CF9D-A476-3E4C-AF46-5BFCFA438310}" type="presParOf" srcId="{37A2B721-54A5-4C4A-88A0-3C1DBD119FC4}" destId="{18986117-0A73-9740-981F-119EA3E89A00}" srcOrd="0" destOrd="0" presId="urn:microsoft.com/office/officeart/2005/8/layout/orgChart1"/>
    <dgm:cxn modelId="{9ED7A021-FBBE-9A46-9F00-B4DD37A7C83F}" type="presParOf" srcId="{18986117-0A73-9740-981F-119EA3E89A00}" destId="{36FE540E-13B5-7C42-92D5-0827289C38B1}" srcOrd="0" destOrd="0" presId="urn:microsoft.com/office/officeart/2005/8/layout/orgChart1"/>
    <dgm:cxn modelId="{7D0D4903-223F-F04D-A1DC-5C60D9F40977}" type="presParOf" srcId="{18986117-0A73-9740-981F-119EA3E89A00}" destId="{EE21C5E9-7042-2741-9EE4-86EC36E2FE58}" srcOrd="1" destOrd="0" presId="urn:microsoft.com/office/officeart/2005/8/layout/orgChart1"/>
    <dgm:cxn modelId="{D1C14DEB-79F3-394A-BFC3-E06B0533DC75}" type="presParOf" srcId="{37A2B721-54A5-4C4A-88A0-3C1DBD119FC4}" destId="{7CD8DDE5-7D03-EA40-9932-C9A3A640951E}" srcOrd="1" destOrd="0" presId="urn:microsoft.com/office/officeart/2005/8/layout/orgChart1"/>
    <dgm:cxn modelId="{88407043-79CA-ED40-AEE8-4117C6C82400}" type="presParOf" srcId="{7CD8DDE5-7D03-EA40-9932-C9A3A640951E}" destId="{E42F18C3-C5DA-9E47-BAB8-1018D9318FF0}" srcOrd="0" destOrd="0" presId="urn:microsoft.com/office/officeart/2005/8/layout/orgChart1"/>
    <dgm:cxn modelId="{5AC27243-4F06-7548-A7B1-B66A9FAB999F}" type="presParOf" srcId="{7CD8DDE5-7D03-EA40-9932-C9A3A640951E}" destId="{3DF74E66-740F-1340-A032-6D6E9525EC40}" srcOrd="1" destOrd="0" presId="urn:microsoft.com/office/officeart/2005/8/layout/orgChart1"/>
    <dgm:cxn modelId="{065F687B-F26B-FC4B-8BA4-6A9203B3964D}" type="presParOf" srcId="{3DF74E66-740F-1340-A032-6D6E9525EC40}" destId="{B370343F-97D3-E743-B0C1-46C2508A0293}" srcOrd="0" destOrd="0" presId="urn:microsoft.com/office/officeart/2005/8/layout/orgChart1"/>
    <dgm:cxn modelId="{B681A6AC-BFEB-E741-8F40-9F20FC1E7B68}" type="presParOf" srcId="{B370343F-97D3-E743-B0C1-46C2508A0293}" destId="{CFDC72E4-790F-F944-9BCE-82612DD9D8F1}" srcOrd="0" destOrd="0" presId="urn:microsoft.com/office/officeart/2005/8/layout/orgChart1"/>
    <dgm:cxn modelId="{EB1C96B3-C69D-DD49-B7C4-5E35C932638A}" type="presParOf" srcId="{B370343F-97D3-E743-B0C1-46C2508A0293}" destId="{CAE1CC8C-6CD0-8844-A014-780CF5860B86}" srcOrd="1" destOrd="0" presId="urn:microsoft.com/office/officeart/2005/8/layout/orgChart1"/>
    <dgm:cxn modelId="{12F25835-D1F5-4147-BC5E-F0BE4AA97414}" type="presParOf" srcId="{3DF74E66-740F-1340-A032-6D6E9525EC40}" destId="{6633E87D-6B6A-3741-A997-872E87A81B36}" srcOrd="1" destOrd="0" presId="urn:microsoft.com/office/officeart/2005/8/layout/orgChart1"/>
    <dgm:cxn modelId="{FA2F38A1-7D2C-AD4A-842F-F8E933F92433}" type="presParOf" srcId="{6633E87D-6B6A-3741-A997-872E87A81B36}" destId="{F13C1FF6-360C-644F-ACA8-651D0FBD974C}" srcOrd="0" destOrd="0" presId="urn:microsoft.com/office/officeart/2005/8/layout/orgChart1"/>
    <dgm:cxn modelId="{D8B93AD2-316C-EB45-B20A-9D17496BD087}" type="presParOf" srcId="{6633E87D-6B6A-3741-A997-872E87A81B36}" destId="{7A1967F7-F0F6-B949-A1A6-186580E58968}" srcOrd="1" destOrd="0" presId="urn:microsoft.com/office/officeart/2005/8/layout/orgChart1"/>
    <dgm:cxn modelId="{A333FF3F-4AEA-6D40-8112-C5DF94F6CE25}" type="presParOf" srcId="{7A1967F7-F0F6-B949-A1A6-186580E58968}" destId="{A821D00D-4A82-A14B-9821-9A725DF494CF}" srcOrd="0" destOrd="0" presId="urn:microsoft.com/office/officeart/2005/8/layout/orgChart1"/>
    <dgm:cxn modelId="{C9A4815B-FE72-5145-A599-1C366AA08EA8}" type="presParOf" srcId="{A821D00D-4A82-A14B-9821-9A725DF494CF}" destId="{FBCAEDBB-02D3-9844-809C-FA20A66129AF}" srcOrd="0" destOrd="0" presId="urn:microsoft.com/office/officeart/2005/8/layout/orgChart1"/>
    <dgm:cxn modelId="{8427E36D-2DBD-264D-9B39-47301C3A68DC}" type="presParOf" srcId="{A821D00D-4A82-A14B-9821-9A725DF494CF}" destId="{AEAA70EE-82D1-4641-A86B-5AE80CE69888}" srcOrd="1" destOrd="0" presId="urn:microsoft.com/office/officeart/2005/8/layout/orgChart1"/>
    <dgm:cxn modelId="{3E5F9922-1B3D-9046-A308-4562F8900BE6}" type="presParOf" srcId="{7A1967F7-F0F6-B949-A1A6-186580E58968}" destId="{0DD4455C-FADA-D04B-BE66-040A468B99D3}" srcOrd="1" destOrd="0" presId="urn:microsoft.com/office/officeart/2005/8/layout/orgChart1"/>
    <dgm:cxn modelId="{E2A93D72-45D0-D048-85F7-3EF1B636F12B}" type="presParOf" srcId="{7A1967F7-F0F6-B949-A1A6-186580E58968}" destId="{A1354776-3832-2E48-AF8A-4D282E5351BF}" srcOrd="2" destOrd="0" presId="urn:microsoft.com/office/officeart/2005/8/layout/orgChart1"/>
    <dgm:cxn modelId="{180A193E-0A2C-7444-92C5-8C9882044FEF}" type="presParOf" srcId="{3DF74E66-740F-1340-A032-6D6E9525EC40}" destId="{4C4B5CAA-C9A5-454D-9F58-701CCA6FCFFF}" srcOrd="2" destOrd="0" presId="urn:microsoft.com/office/officeart/2005/8/layout/orgChart1"/>
    <dgm:cxn modelId="{EAF4B25D-F9FD-4542-B616-F20C7FA81F33}" type="presParOf" srcId="{37A2B721-54A5-4C4A-88A0-3C1DBD119FC4}" destId="{EA0BFDDB-221C-AA4C-B11A-7A61CBA1366A}" srcOrd="2" destOrd="0" presId="urn:microsoft.com/office/officeart/2005/8/layout/orgChart1"/>
    <dgm:cxn modelId="{2F8717E2-0F31-B947-90F7-E36155FFFA8E}" type="presParOf" srcId="{7A57D30C-8FED-514B-B64B-7FC1A360AD27}" destId="{2F2DE3D2-6885-CE4C-BF34-9F6FF6363EFF}" srcOrd="2" destOrd="0" presId="urn:microsoft.com/office/officeart/2005/8/layout/orgChart1"/>
    <dgm:cxn modelId="{A3098398-DE36-FB46-BEA3-18DC7C72F455}" type="presParOf" srcId="{0232795E-AB9E-4346-8739-5E1DD5CFAC70}" destId="{81B997D0-1338-7847-8A68-DC15ACB7E53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AB4827-D6F5-D141-BDAF-366A66C399A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DB825-45E5-AB40-94FA-8243394954D0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FA47B1AE-3C15-FB4F-A307-94B295A7A9BC}" type="parTrans" cxnId="{7519EF1D-A00A-E145-8235-1F4F0F31DA6D}">
      <dgm:prSet/>
      <dgm:spPr/>
      <dgm:t>
        <a:bodyPr/>
        <a:lstStyle/>
        <a:p>
          <a:endParaRPr lang="en-US"/>
        </a:p>
      </dgm:t>
    </dgm:pt>
    <dgm:pt modelId="{2A65D2ED-69EC-0F4B-912D-D1D41B664BAB}" type="sibTrans" cxnId="{7519EF1D-A00A-E145-8235-1F4F0F31DA6D}">
      <dgm:prSet/>
      <dgm:spPr/>
      <dgm:t>
        <a:bodyPr/>
        <a:lstStyle/>
        <a:p>
          <a:endParaRPr lang="en-US"/>
        </a:p>
      </dgm:t>
    </dgm:pt>
    <dgm:pt modelId="{4F3EEB9F-39BD-C544-A062-5A68787ACD34}">
      <dgm:prSet phldrT="[Text]"/>
      <dgm:spPr/>
      <dgm:t>
        <a:bodyPr/>
        <a:lstStyle/>
        <a:p>
          <a:r>
            <a:rPr lang="en-US" dirty="0" smtClean="0"/>
            <a:t>Standardization</a:t>
          </a:r>
          <a:endParaRPr lang="en-US" dirty="0"/>
        </a:p>
      </dgm:t>
    </dgm:pt>
    <dgm:pt modelId="{5C7DCA8D-7A90-3A40-8DA8-6CBC901A36C9}" type="parTrans" cxnId="{AF470A78-5FA7-6847-8D02-7FFF6DD1E5D9}">
      <dgm:prSet/>
      <dgm:spPr/>
      <dgm:t>
        <a:bodyPr/>
        <a:lstStyle/>
        <a:p>
          <a:endParaRPr lang="en-US"/>
        </a:p>
      </dgm:t>
    </dgm:pt>
    <dgm:pt modelId="{E462DD23-BB98-854E-8527-39B54DAD2768}" type="sibTrans" cxnId="{AF470A78-5FA7-6847-8D02-7FFF6DD1E5D9}">
      <dgm:prSet/>
      <dgm:spPr/>
      <dgm:t>
        <a:bodyPr/>
        <a:lstStyle/>
        <a:p>
          <a:endParaRPr lang="en-US"/>
        </a:p>
      </dgm:t>
    </dgm:pt>
    <dgm:pt modelId="{6CB08733-877F-9C4B-AFCD-E8DBD8B5D7BB}">
      <dgm:prSet phldrT="[Text]" custT="1"/>
      <dgm:spPr/>
      <dgm:t>
        <a:bodyPr/>
        <a:lstStyle/>
        <a:p>
          <a:r>
            <a:rPr lang="en-US" sz="1800" dirty="0" smtClean="0"/>
            <a:t>Aggregate/reduce a query family to its most frequent pattern.</a:t>
          </a:r>
          <a:endParaRPr lang="en-US" sz="1800" dirty="0"/>
        </a:p>
      </dgm:t>
    </dgm:pt>
    <dgm:pt modelId="{830B7766-81FC-2B4B-A58F-2AEA2CCC8E36}" type="parTrans" cxnId="{E578A3EE-21D4-D24C-9ADB-667666BA1266}">
      <dgm:prSet/>
      <dgm:spPr/>
      <dgm:t>
        <a:bodyPr/>
        <a:lstStyle/>
        <a:p>
          <a:endParaRPr lang="en-US"/>
        </a:p>
      </dgm:t>
    </dgm:pt>
    <dgm:pt modelId="{A7A11FD6-7F71-FB45-A80A-9ABC8E1E1C84}" type="sibTrans" cxnId="{E578A3EE-21D4-D24C-9ADB-667666BA1266}">
      <dgm:prSet/>
      <dgm:spPr/>
      <dgm:t>
        <a:bodyPr/>
        <a:lstStyle/>
        <a:p>
          <a:endParaRPr lang="en-US"/>
        </a:p>
      </dgm:t>
    </dgm:pt>
    <dgm:pt modelId="{1D6DBB54-D278-9944-BBF9-FF20E1BF9A5F}">
      <dgm:prSet phldrT="[Text]"/>
      <dgm:spPr/>
      <dgm:t>
        <a:bodyPr/>
        <a:lstStyle/>
        <a:p>
          <a:r>
            <a:rPr lang="en-US" dirty="0" smtClean="0"/>
            <a:t>Grammar Rules</a:t>
          </a:r>
          <a:endParaRPr lang="en-US" dirty="0"/>
        </a:p>
      </dgm:t>
    </dgm:pt>
    <dgm:pt modelId="{8D0EF2BC-A9AE-5741-BAA0-7DDB541BDF75}" type="parTrans" cxnId="{F2625358-565D-E942-980E-3AE7BFAA5594}">
      <dgm:prSet/>
      <dgm:spPr/>
      <dgm:t>
        <a:bodyPr/>
        <a:lstStyle/>
        <a:p>
          <a:endParaRPr lang="en-US"/>
        </a:p>
      </dgm:t>
    </dgm:pt>
    <dgm:pt modelId="{F51D134C-4A87-CB43-8C00-2235C4F746BC}" type="sibTrans" cxnId="{F2625358-565D-E942-980E-3AE7BFAA5594}">
      <dgm:prSet/>
      <dgm:spPr/>
      <dgm:t>
        <a:bodyPr/>
        <a:lstStyle/>
        <a:p>
          <a:endParaRPr lang="en-US"/>
        </a:p>
      </dgm:t>
    </dgm:pt>
    <dgm:pt modelId="{AFF03138-8BA1-7344-B89D-DF8DA7E9FAD9}">
      <dgm:prSet phldrT="[Text]" custT="1"/>
      <dgm:spPr/>
      <dgm:t>
        <a:bodyPr/>
        <a:lstStyle/>
        <a:p>
          <a:r>
            <a:rPr lang="en-US" sz="1700" dirty="0" smtClean="0"/>
            <a:t>Query Patterns</a:t>
          </a:r>
          <a:endParaRPr lang="en-US" sz="1700" dirty="0"/>
        </a:p>
      </dgm:t>
    </dgm:pt>
    <dgm:pt modelId="{73FB901C-6FD1-B146-A6D5-177867288890}" type="parTrans" cxnId="{726D2879-5B35-1D48-8C97-82FFBC482249}">
      <dgm:prSet/>
      <dgm:spPr/>
      <dgm:t>
        <a:bodyPr/>
        <a:lstStyle/>
        <a:p>
          <a:endParaRPr lang="en-US"/>
        </a:p>
      </dgm:t>
    </dgm:pt>
    <dgm:pt modelId="{5E1ED3FF-13A9-B044-91C7-4231665B983E}" type="sibTrans" cxnId="{726D2879-5B35-1D48-8C97-82FFBC482249}">
      <dgm:prSet/>
      <dgm:spPr/>
      <dgm:t>
        <a:bodyPr/>
        <a:lstStyle/>
        <a:p>
          <a:endParaRPr lang="en-US"/>
        </a:p>
      </dgm:t>
    </dgm:pt>
    <dgm:pt modelId="{8ED39718-A31E-AB4A-8D52-5E987E1A6CF5}">
      <dgm:prSet phldrT="[Text]" custT="1"/>
      <dgm:spPr/>
      <dgm:t>
        <a:bodyPr/>
        <a:lstStyle/>
        <a:p>
          <a:r>
            <a:rPr lang="en-US" sz="1700" dirty="0" smtClean="0"/>
            <a:t>Informational</a:t>
          </a:r>
          <a:endParaRPr lang="en-US" sz="1700" dirty="0"/>
        </a:p>
      </dgm:t>
    </dgm:pt>
    <dgm:pt modelId="{C70BEC9A-986F-2C49-97EB-45B7C19A8479}" type="parTrans" cxnId="{D594F8E6-363B-7944-85FB-F0B7A992395D}">
      <dgm:prSet/>
      <dgm:spPr/>
      <dgm:t>
        <a:bodyPr/>
        <a:lstStyle/>
        <a:p>
          <a:endParaRPr lang="en-US"/>
        </a:p>
      </dgm:t>
    </dgm:pt>
    <dgm:pt modelId="{32AE091A-91C6-E242-BA2B-48FC55076E82}" type="sibTrans" cxnId="{D594F8E6-363B-7944-85FB-F0B7A992395D}">
      <dgm:prSet/>
      <dgm:spPr/>
      <dgm:t>
        <a:bodyPr/>
        <a:lstStyle/>
        <a:p>
          <a:endParaRPr lang="en-US"/>
        </a:p>
      </dgm:t>
    </dgm:pt>
    <dgm:pt modelId="{E7288204-894C-D547-8A8F-A63D10351992}">
      <dgm:prSet phldrT="[Text]" custT="1"/>
      <dgm:spPr/>
      <dgm:t>
        <a:bodyPr/>
        <a:lstStyle/>
        <a:p>
          <a:r>
            <a:rPr lang="en-US" sz="1700" dirty="0" smtClean="0"/>
            <a:t>Navigational</a:t>
          </a:r>
          <a:endParaRPr lang="en-US" sz="1700" dirty="0"/>
        </a:p>
      </dgm:t>
    </dgm:pt>
    <dgm:pt modelId="{18962DC7-6AD6-9F41-BEB3-665BAB3BA66F}" type="parTrans" cxnId="{13AD0376-6EB9-7844-B5AE-56F95D5D227B}">
      <dgm:prSet/>
      <dgm:spPr/>
      <dgm:t>
        <a:bodyPr/>
        <a:lstStyle/>
        <a:p>
          <a:endParaRPr lang="en-US"/>
        </a:p>
      </dgm:t>
    </dgm:pt>
    <dgm:pt modelId="{D331C273-8CA2-5F48-89BC-01406D292EC7}" type="sibTrans" cxnId="{13AD0376-6EB9-7844-B5AE-56F95D5D227B}">
      <dgm:prSet/>
      <dgm:spPr/>
      <dgm:t>
        <a:bodyPr/>
        <a:lstStyle/>
        <a:p>
          <a:endParaRPr lang="en-US"/>
        </a:p>
      </dgm:t>
    </dgm:pt>
    <dgm:pt modelId="{E28D7FCB-1EFE-B140-B7F1-CA0B2EC84972}">
      <dgm:prSet phldrT="[Text]" custT="1"/>
      <dgm:spPr/>
      <dgm:t>
        <a:bodyPr/>
        <a:lstStyle/>
        <a:p>
          <a:r>
            <a:rPr lang="en-US" sz="1700" dirty="0" smtClean="0"/>
            <a:t>Transactional</a:t>
          </a:r>
          <a:endParaRPr lang="en-US" sz="1700" dirty="0"/>
        </a:p>
      </dgm:t>
    </dgm:pt>
    <dgm:pt modelId="{9B47869E-9D08-E343-8ADD-11081AD75E6A}" type="parTrans" cxnId="{52945944-6B78-BD49-AB64-4DAEBFF05B12}">
      <dgm:prSet/>
      <dgm:spPr/>
      <dgm:t>
        <a:bodyPr/>
        <a:lstStyle/>
        <a:p>
          <a:endParaRPr lang="en-US"/>
        </a:p>
      </dgm:t>
    </dgm:pt>
    <dgm:pt modelId="{13E35B4C-5711-6B47-9BC8-8BB3032FD91A}" type="sibTrans" cxnId="{52945944-6B78-BD49-AB64-4DAEBFF05B12}">
      <dgm:prSet/>
      <dgm:spPr/>
      <dgm:t>
        <a:bodyPr/>
        <a:lstStyle/>
        <a:p>
          <a:endParaRPr lang="en-US"/>
        </a:p>
      </dgm:t>
    </dgm:pt>
    <dgm:pt modelId="{385165D6-9F01-0547-92B6-9E7B22B6D17F}">
      <dgm:prSet phldrT="[Text]" custT="1"/>
      <dgm:spPr/>
      <dgm:t>
        <a:bodyPr/>
        <a:lstStyle/>
        <a:p>
          <a:r>
            <a:rPr lang="en-US" sz="1700" dirty="0" smtClean="0"/>
            <a:t>which, what, why, …</a:t>
          </a:r>
          <a:endParaRPr lang="en-US" sz="1700" dirty="0"/>
        </a:p>
      </dgm:t>
    </dgm:pt>
    <dgm:pt modelId="{7D752986-3D9A-0D4C-8630-7C9130DC996D}" type="parTrans" cxnId="{9D319E55-A864-7846-9A75-F60859576D15}">
      <dgm:prSet/>
      <dgm:spPr/>
      <dgm:t>
        <a:bodyPr/>
        <a:lstStyle/>
        <a:p>
          <a:endParaRPr lang="en-US"/>
        </a:p>
      </dgm:t>
    </dgm:pt>
    <dgm:pt modelId="{5D9C9BF7-082A-A849-8832-E58F08D7D9FA}" type="sibTrans" cxnId="{9D319E55-A864-7846-9A75-F60859576D15}">
      <dgm:prSet/>
      <dgm:spPr/>
      <dgm:t>
        <a:bodyPr/>
        <a:lstStyle/>
        <a:p>
          <a:endParaRPr lang="en-US"/>
        </a:p>
      </dgm:t>
    </dgm:pt>
    <dgm:pt modelId="{833CA084-976A-6940-B130-4091665515F1}">
      <dgm:prSet phldrT="[Text]" custT="1"/>
      <dgm:spPr/>
      <dgm:t>
        <a:bodyPr/>
        <a:lstStyle/>
        <a:p>
          <a:r>
            <a:rPr lang="en-US" sz="1700" dirty="0" smtClean="0"/>
            <a:t>www, com, site, …</a:t>
          </a:r>
          <a:endParaRPr lang="en-US" sz="1700" dirty="0"/>
        </a:p>
      </dgm:t>
    </dgm:pt>
    <dgm:pt modelId="{DE822F83-54BF-6A45-8E5A-E095960232E0}" type="parTrans" cxnId="{091F4F02-71BE-4C40-AD29-51B2BCD4C717}">
      <dgm:prSet/>
      <dgm:spPr/>
      <dgm:t>
        <a:bodyPr/>
        <a:lstStyle/>
        <a:p>
          <a:endParaRPr lang="en-US"/>
        </a:p>
      </dgm:t>
    </dgm:pt>
    <dgm:pt modelId="{56A2A145-1A05-CA4C-A128-2B0E33AF73D1}" type="sibTrans" cxnId="{091F4F02-71BE-4C40-AD29-51B2BCD4C717}">
      <dgm:prSet/>
      <dgm:spPr/>
      <dgm:t>
        <a:bodyPr/>
        <a:lstStyle/>
        <a:p>
          <a:endParaRPr lang="en-US"/>
        </a:p>
      </dgm:t>
    </dgm:pt>
    <dgm:pt modelId="{83DAB20B-6A49-794C-85F2-C0E8A0767BD4}">
      <dgm:prSet phldrT="[Text]" custT="1"/>
      <dgm:spPr/>
      <dgm:t>
        <a:bodyPr/>
        <a:lstStyle/>
        <a:p>
          <a:r>
            <a:rPr lang="en-US" sz="1700" dirty="0" smtClean="0"/>
            <a:t># best, top #, …</a:t>
          </a:r>
          <a:endParaRPr lang="en-US" sz="1700" dirty="0"/>
        </a:p>
      </dgm:t>
    </dgm:pt>
    <dgm:pt modelId="{84ED40D7-07E9-6741-B847-674976952E08}" type="parTrans" cxnId="{EAF50575-885B-DB4C-829E-2A24DB3453C5}">
      <dgm:prSet/>
      <dgm:spPr/>
      <dgm:t>
        <a:bodyPr/>
        <a:lstStyle/>
        <a:p>
          <a:endParaRPr lang="en-US"/>
        </a:p>
      </dgm:t>
    </dgm:pt>
    <dgm:pt modelId="{18EB716E-78BA-B14F-B7B8-3665D7982343}" type="sibTrans" cxnId="{EAF50575-885B-DB4C-829E-2A24DB3453C5}">
      <dgm:prSet/>
      <dgm:spPr/>
      <dgm:t>
        <a:bodyPr/>
        <a:lstStyle/>
        <a:p>
          <a:endParaRPr lang="en-US"/>
        </a:p>
      </dgm:t>
    </dgm:pt>
    <dgm:pt modelId="{79EFB223-543F-E04E-AD8C-73674D094818}">
      <dgm:prSet phldrT="[Text]" custT="1"/>
      <dgm:spPr/>
      <dgm:t>
        <a:bodyPr/>
        <a:lstStyle/>
        <a:p>
          <a:r>
            <a:rPr lang="en-US" sz="1700" dirty="0" err="1" smtClean="0"/>
            <a:t>Stopwords</a:t>
          </a:r>
          <a:endParaRPr lang="en-US" sz="1700" dirty="0"/>
        </a:p>
      </dgm:t>
    </dgm:pt>
    <dgm:pt modelId="{54E391CB-E689-F44D-A4AB-B3B587E6CA04}" type="parTrans" cxnId="{27AC662A-797C-B446-9606-CDECB21FD6ED}">
      <dgm:prSet/>
      <dgm:spPr/>
      <dgm:t>
        <a:bodyPr/>
        <a:lstStyle/>
        <a:p>
          <a:endParaRPr lang="en-US"/>
        </a:p>
      </dgm:t>
    </dgm:pt>
    <dgm:pt modelId="{A043E878-1091-624D-8F93-EE05F4239B26}" type="sibTrans" cxnId="{27AC662A-797C-B446-9606-CDECB21FD6ED}">
      <dgm:prSet/>
      <dgm:spPr/>
      <dgm:t>
        <a:bodyPr/>
        <a:lstStyle/>
        <a:p>
          <a:endParaRPr lang="en-US"/>
        </a:p>
      </dgm:t>
    </dgm:pt>
    <dgm:pt modelId="{99BACC20-11FB-244F-BBC6-A0037C342F94}">
      <dgm:prSet phldrT="[Text]" custT="1"/>
      <dgm:spPr/>
      <dgm:t>
        <a:bodyPr/>
        <a:lstStyle/>
        <a:p>
          <a:r>
            <a:rPr lang="en-US" sz="1700" dirty="0" smtClean="0"/>
            <a:t>Marketing events</a:t>
          </a:r>
          <a:endParaRPr lang="en-US" sz="1700" dirty="0"/>
        </a:p>
      </dgm:t>
    </dgm:pt>
    <dgm:pt modelId="{539D098A-3C89-994D-A1A0-0AAC4F469570}" type="parTrans" cxnId="{7FF7C7DB-5E13-B24F-ACEF-2A771EB88630}">
      <dgm:prSet/>
      <dgm:spPr/>
      <dgm:t>
        <a:bodyPr/>
        <a:lstStyle/>
        <a:p>
          <a:endParaRPr lang="en-US"/>
        </a:p>
      </dgm:t>
    </dgm:pt>
    <dgm:pt modelId="{6782F053-14C2-E440-921A-8C9E1FB0CB2A}" type="sibTrans" cxnId="{7FF7C7DB-5E13-B24F-ACEF-2A771EB88630}">
      <dgm:prSet/>
      <dgm:spPr/>
      <dgm:t>
        <a:bodyPr/>
        <a:lstStyle/>
        <a:p>
          <a:endParaRPr lang="en-US"/>
        </a:p>
      </dgm:t>
    </dgm:pt>
    <dgm:pt modelId="{74503A2C-7D2B-C341-B00A-8A2488AB9BAF}">
      <dgm:prSet phldrT="[Text]" custT="1"/>
      <dgm:spPr/>
      <dgm:t>
        <a:bodyPr/>
        <a:lstStyle/>
        <a:p>
          <a:r>
            <a:rPr lang="en-US" sz="1700" dirty="0" smtClean="0"/>
            <a:t>promo, sale, …</a:t>
          </a:r>
          <a:endParaRPr lang="en-US" sz="1700" dirty="0"/>
        </a:p>
      </dgm:t>
    </dgm:pt>
    <dgm:pt modelId="{79D2B3D1-7667-1A4C-B723-A9185897EA76}" type="parTrans" cxnId="{D009E722-1116-AF48-A538-F8BD32E09AF7}">
      <dgm:prSet/>
      <dgm:spPr/>
      <dgm:t>
        <a:bodyPr/>
        <a:lstStyle/>
        <a:p>
          <a:endParaRPr lang="en-US"/>
        </a:p>
      </dgm:t>
    </dgm:pt>
    <dgm:pt modelId="{3AB401DC-98A1-BD40-9816-E0D30B10D8A6}" type="sibTrans" cxnId="{D009E722-1116-AF48-A538-F8BD32E09AF7}">
      <dgm:prSet/>
      <dgm:spPr/>
      <dgm:t>
        <a:bodyPr/>
        <a:lstStyle/>
        <a:p>
          <a:endParaRPr lang="en-US"/>
        </a:p>
      </dgm:t>
    </dgm:pt>
    <dgm:pt modelId="{40AD92EB-DC81-944E-B7DD-45C89CBC3737}">
      <dgm:prSet phldrT="[Text]" custT="1"/>
      <dgm:spPr/>
      <dgm:t>
        <a:bodyPr/>
        <a:lstStyle/>
        <a:p>
          <a:r>
            <a:rPr lang="en-US" sz="1700" dirty="0" smtClean="0"/>
            <a:t>Working Condition</a:t>
          </a:r>
          <a:endParaRPr lang="en-US" sz="1700" dirty="0"/>
        </a:p>
      </dgm:t>
    </dgm:pt>
    <dgm:pt modelId="{ACA2B8B0-4A5A-BC4E-BF42-973E03BECDFF}" type="parTrans" cxnId="{8AB3F40F-8216-5D41-8C2E-ED0033A06B7D}">
      <dgm:prSet/>
      <dgm:spPr/>
      <dgm:t>
        <a:bodyPr/>
        <a:lstStyle/>
        <a:p>
          <a:endParaRPr lang="en-US"/>
        </a:p>
      </dgm:t>
    </dgm:pt>
    <dgm:pt modelId="{C0D5BC63-AAC1-6B4A-8710-2F9D17E3E7DA}" type="sibTrans" cxnId="{8AB3F40F-8216-5D41-8C2E-ED0033A06B7D}">
      <dgm:prSet/>
      <dgm:spPr/>
      <dgm:t>
        <a:bodyPr/>
        <a:lstStyle/>
        <a:p>
          <a:endParaRPr lang="en-US"/>
        </a:p>
      </dgm:t>
    </dgm:pt>
    <dgm:pt modelId="{CF8924BB-88C1-224A-BF63-B1971D9E1E3B}">
      <dgm:prSet phldrT="[Text]" custT="1"/>
      <dgm:spPr/>
      <dgm:t>
        <a:bodyPr/>
        <a:lstStyle/>
        <a:p>
          <a:r>
            <a:rPr lang="en-US" sz="1700" dirty="0" smtClean="0"/>
            <a:t>used, refurbished, …</a:t>
          </a:r>
          <a:endParaRPr lang="en-US" sz="1700" dirty="0"/>
        </a:p>
      </dgm:t>
    </dgm:pt>
    <dgm:pt modelId="{06BE5A11-FBE3-4348-80BF-5BD073E16C42}" type="parTrans" cxnId="{0D6AD069-132D-FD4C-96AB-C090BBD14FC1}">
      <dgm:prSet/>
      <dgm:spPr/>
      <dgm:t>
        <a:bodyPr/>
        <a:lstStyle/>
        <a:p>
          <a:endParaRPr lang="en-US"/>
        </a:p>
      </dgm:t>
    </dgm:pt>
    <dgm:pt modelId="{A6F705FD-07A4-F947-A7F0-6BC21508941F}" type="sibTrans" cxnId="{0D6AD069-132D-FD4C-96AB-C090BBD14FC1}">
      <dgm:prSet/>
      <dgm:spPr/>
      <dgm:t>
        <a:bodyPr/>
        <a:lstStyle/>
        <a:p>
          <a:endParaRPr lang="en-US"/>
        </a:p>
      </dgm:t>
    </dgm:pt>
    <dgm:pt modelId="{173D53D6-66A1-F543-A3D2-992DD0B74932}">
      <dgm:prSet phldrT="[Text]" custT="1"/>
      <dgm:spPr/>
      <dgm:t>
        <a:bodyPr/>
        <a:lstStyle/>
        <a:p>
          <a:r>
            <a:rPr lang="en-US" sz="1700" dirty="0" smtClean="0"/>
            <a:t>Shopping fashion</a:t>
          </a:r>
          <a:endParaRPr lang="en-US" sz="1700" dirty="0"/>
        </a:p>
      </dgm:t>
    </dgm:pt>
    <dgm:pt modelId="{83A39361-6EAB-B446-BC79-5586F111A976}" type="parTrans" cxnId="{1D20D6EA-9FDC-6A46-8D7F-14B5C35CCAFD}">
      <dgm:prSet/>
      <dgm:spPr/>
      <dgm:t>
        <a:bodyPr/>
        <a:lstStyle/>
        <a:p>
          <a:endParaRPr lang="en-US"/>
        </a:p>
      </dgm:t>
    </dgm:pt>
    <dgm:pt modelId="{BB1FD7BF-D78C-4142-AB08-6EC4FCB48C03}" type="sibTrans" cxnId="{1D20D6EA-9FDC-6A46-8D7F-14B5C35CCAFD}">
      <dgm:prSet/>
      <dgm:spPr/>
      <dgm:t>
        <a:bodyPr/>
        <a:lstStyle/>
        <a:p>
          <a:endParaRPr lang="en-US"/>
        </a:p>
      </dgm:t>
    </dgm:pt>
    <dgm:pt modelId="{7D65AF1E-42F7-4E46-AEC4-87402CF60902}">
      <dgm:prSet phldrT="[Text]" custT="1"/>
      <dgm:spPr/>
      <dgm:t>
        <a:bodyPr/>
        <a:lstStyle/>
        <a:p>
          <a:r>
            <a:rPr lang="en-US" sz="1700" dirty="0" smtClean="0"/>
            <a:t>online, shopping, …</a:t>
          </a:r>
          <a:endParaRPr lang="en-US" sz="1700" dirty="0"/>
        </a:p>
      </dgm:t>
    </dgm:pt>
    <dgm:pt modelId="{7F82AD80-1671-1A4B-B1D0-BE5A413EA738}" type="parTrans" cxnId="{90F51591-EFBF-E645-AA8A-823C62E1A81A}">
      <dgm:prSet/>
      <dgm:spPr/>
      <dgm:t>
        <a:bodyPr/>
        <a:lstStyle/>
        <a:p>
          <a:endParaRPr lang="en-US"/>
        </a:p>
      </dgm:t>
    </dgm:pt>
    <dgm:pt modelId="{83CF69EC-9A51-1E45-8284-29DCA3ADC1E5}" type="sibTrans" cxnId="{90F51591-EFBF-E645-AA8A-823C62E1A81A}">
      <dgm:prSet/>
      <dgm:spPr/>
      <dgm:t>
        <a:bodyPr/>
        <a:lstStyle/>
        <a:p>
          <a:endParaRPr lang="en-US"/>
        </a:p>
      </dgm:t>
    </dgm:pt>
    <dgm:pt modelId="{C4B2C7EE-C743-F94A-BEDA-A77B95CE78AC}">
      <dgm:prSet phldrT="[Text]" custT="1"/>
      <dgm:spPr/>
      <dgm:t>
        <a:bodyPr/>
        <a:lstStyle/>
        <a:p>
          <a:r>
            <a:rPr lang="en-US" sz="1700" dirty="0" smtClean="0"/>
            <a:t>…</a:t>
          </a:r>
          <a:endParaRPr lang="en-US" sz="1700" dirty="0"/>
        </a:p>
      </dgm:t>
    </dgm:pt>
    <dgm:pt modelId="{0F61D118-CD06-6B49-89C4-A7547A873381}" type="parTrans" cxnId="{128E97F1-61E2-5146-8CA9-6729CACF0AD5}">
      <dgm:prSet/>
      <dgm:spPr/>
      <dgm:t>
        <a:bodyPr/>
        <a:lstStyle/>
        <a:p>
          <a:endParaRPr lang="en-US"/>
        </a:p>
      </dgm:t>
    </dgm:pt>
    <dgm:pt modelId="{062BF988-5EF8-8E41-81AC-CCA731409A74}" type="sibTrans" cxnId="{128E97F1-61E2-5146-8CA9-6729CACF0AD5}">
      <dgm:prSet/>
      <dgm:spPr/>
      <dgm:t>
        <a:bodyPr/>
        <a:lstStyle/>
        <a:p>
          <a:endParaRPr lang="en-US"/>
        </a:p>
      </dgm:t>
    </dgm:pt>
    <dgm:pt modelId="{013756EB-BCB2-9C47-944F-8A6D9EF9AE75}">
      <dgm:prSet phldrT="[Text]" custT="1"/>
      <dgm:spPr/>
      <dgm:t>
        <a:bodyPr/>
        <a:lstStyle/>
        <a:p>
          <a:r>
            <a:rPr lang="en-US" sz="1500" dirty="0" err="1" smtClean="0"/>
            <a:t>Chunk+Prep</a:t>
          </a:r>
          <a:endParaRPr lang="en-US" sz="1500" dirty="0"/>
        </a:p>
      </dgm:t>
    </dgm:pt>
    <dgm:pt modelId="{0DF1F640-926A-D445-92A4-5834BE08B83D}" type="parTrans" cxnId="{C4120827-672F-964F-AAA1-4FEBF1D33289}">
      <dgm:prSet/>
      <dgm:spPr/>
      <dgm:t>
        <a:bodyPr/>
        <a:lstStyle/>
        <a:p>
          <a:endParaRPr lang="en-US"/>
        </a:p>
      </dgm:t>
    </dgm:pt>
    <dgm:pt modelId="{2432CA29-431D-344D-BD79-FA6013A9DD87}" type="sibTrans" cxnId="{C4120827-672F-964F-AAA1-4FEBF1D33289}">
      <dgm:prSet/>
      <dgm:spPr/>
      <dgm:t>
        <a:bodyPr/>
        <a:lstStyle/>
        <a:p>
          <a:endParaRPr lang="en-US"/>
        </a:p>
      </dgm:t>
    </dgm:pt>
    <dgm:pt modelId="{EF10FB74-29A3-C348-98EE-0E5565CDCE5D}">
      <dgm:prSet phldrT="[Text]" custT="1"/>
      <dgm:spPr/>
      <dgm:t>
        <a:bodyPr/>
        <a:lstStyle/>
        <a:p>
          <a:r>
            <a:rPr lang="en-US" sz="1500" dirty="0" err="1" smtClean="0"/>
            <a:t>Chunk+Prep+Mod</a:t>
          </a:r>
          <a:endParaRPr lang="en-US" sz="1500" dirty="0"/>
        </a:p>
      </dgm:t>
    </dgm:pt>
    <dgm:pt modelId="{308DA881-4487-6740-A4C5-C5608E0BCC85}" type="parTrans" cxnId="{CEBD83B0-DA90-D84C-9237-AA1FD7D4ACEA}">
      <dgm:prSet/>
      <dgm:spPr/>
      <dgm:t>
        <a:bodyPr/>
        <a:lstStyle/>
        <a:p>
          <a:endParaRPr lang="en-US"/>
        </a:p>
      </dgm:t>
    </dgm:pt>
    <dgm:pt modelId="{C8605777-84D2-C146-A885-978138AA0681}" type="sibTrans" cxnId="{CEBD83B0-DA90-D84C-9237-AA1FD7D4ACEA}">
      <dgm:prSet/>
      <dgm:spPr/>
      <dgm:t>
        <a:bodyPr/>
        <a:lstStyle/>
        <a:p>
          <a:endParaRPr lang="en-US"/>
        </a:p>
      </dgm:t>
    </dgm:pt>
    <dgm:pt modelId="{70EBDCF7-35B6-EE4D-B65F-140588790ABA}">
      <dgm:prSet phldrT="[Text]" custT="1"/>
      <dgm:spPr/>
      <dgm:t>
        <a:bodyPr/>
        <a:lstStyle/>
        <a:p>
          <a:r>
            <a:rPr lang="en-US" sz="1500" cap="small" baseline="0" dirty="0" smtClean="0"/>
            <a:t>Query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u="sng" cap="small" baseline="0" dirty="0" smtClean="0">
              <a:sym typeface="Wingdings"/>
            </a:rPr>
            <a:t>Brand</a:t>
          </a:r>
          <a:endParaRPr lang="en-US" sz="1500" cap="small" baseline="0" dirty="0"/>
        </a:p>
      </dgm:t>
    </dgm:pt>
    <dgm:pt modelId="{72232D6D-CC64-B044-8AFB-DF527766AE6D}" type="parTrans" cxnId="{5F983687-62AB-224A-A4A3-04D80561258A}">
      <dgm:prSet/>
      <dgm:spPr/>
      <dgm:t>
        <a:bodyPr/>
        <a:lstStyle/>
        <a:p>
          <a:endParaRPr lang="en-US"/>
        </a:p>
      </dgm:t>
    </dgm:pt>
    <dgm:pt modelId="{E01BAD99-EB38-064E-A4E8-7777A38F837F}" type="sibTrans" cxnId="{5F983687-62AB-224A-A4A3-04D80561258A}">
      <dgm:prSet/>
      <dgm:spPr/>
      <dgm:t>
        <a:bodyPr/>
        <a:lstStyle/>
        <a:p>
          <a:endParaRPr lang="en-US"/>
        </a:p>
      </dgm:t>
    </dgm:pt>
    <dgm:pt modelId="{5B437B6A-7F24-A348-984E-00BB357D7315}">
      <dgm:prSet phldrT="[Text]" custT="1"/>
      <dgm:spPr/>
      <dgm:t>
        <a:bodyPr/>
        <a:lstStyle/>
        <a:p>
          <a:r>
            <a:rPr lang="en-US" sz="1500" cap="small" baseline="0" dirty="0" smtClean="0"/>
            <a:t>Query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u="none" cap="small" baseline="0" dirty="0" err="1" smtClean="0">
              <a:sym typeface="Wingdings"/>
            </a:rPr>
            <a:t>ModProd</a:t>
          </a:r>
          <a:endParaRPr lang="en-US" sz="1500" u="none" cap="small" baseline="0" dirty="0"/>
        </a:p>
      </dgm:t>
    </dgm:pt>
    <dgm:pt modelId="{55A1380D-AFFF-7540-8C3C-AEB0E02AEB67}" type="parTrans" cxnId="{A1C2EC91-0B71-424B-8B0A-73481BF37DD4}">
      <dgm:prSet/>
      <dgm:spPr/>
      <dgm:t>
        <a:bodyPr/>
        <a:lstStyle/>
        <a:p>
          <a:endParaRPr lang="en-US"/>
        </a:p>
      </dgm:t>
    </dgm:pt>
    <dgm:pt modelId="{593E4547-29B2-FF47-A119-EC196AEC41AF}" type="sibTrans" cxnId="{A1C2EC91-0B71-424B-8B0A-73481BF37DD4}">
      <dgm:prSet/>
      <dgm:spPr/>
      <dgm:t>
        <a:bodyPr/>
        <a:lstStyle/>
        <a:p>
          <a:endParaRPr lang="en-US"/>
        </a:p>
      </dgm:t>
    </dgm:pt>
    <dgm:pt modelId="{C6034441-CFC7-F94C-8D50-2608E62761D4}">
      <dgm:prSet phldrT="[Text]" custT="1"/>
      <dgm:spPr/>
      <dgm:t>
        <a:bodyPr/>
        <a:lstStyle/>
        <a:p>
          <a:r>
            <a:rPr lang="en-US" sz="1500" cap="small" baseline="0" dirty="0" smtClean="0"/>
            <a:t>Query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cap="small" baseline="0" dirty="0" smtClean="0"/>
            <a:t>Query </a:t>
          </a:r>
          <a:r>
            <a:rPr lang="en-US" sz="1500" u="sng" cap="small" baseline="0" dirty="0" err="1" smtClean="0">
              <a:sym typeface="Wingdings"/>
            </a:rPr>
            <a:t>PrepPhrase</a:t>
          </a:r>
          <a:endParaRPr lang="en-US" sz="1500" cap="small" baseline="0" dirty="0"/>
        </a:p>
      </dgm:t>
    </dgm:pt>
    <dgm:pt modelId="{8EDB47DE-2D5E-5146-8730-90010DE40E84}" type="parTrans" cxnId="{2E2D9A7B-46DE-9947-9FDC-52CE0AB67D6E}">
      <dgm:prSet/>
      <dgm:spPr/>
      <dgm:t>
        <a:bodyPr/>
        <a:lstStyle/>
        <a:p>
          <a:endParaRPr lang="en-US"/>
        </a:p>
      </dgm:t>
    </dgm:pt>
    <dgm:pt modelId="{874A3F86-D35E-4F4A-B0DA-B07EF789A6A8}" type="sibTrans" cxnId="{2E2D9A7B-46DE-9947-9FDC-52CE0AB67D6E}">
      <dgm:prSet/>
      <dgm:spPr/>
      <dgm:t>
        <a:bodyPr/>
        <a:lstStyle/>
        <a:p>
          <a:endParaRPr lang="en-US"/>
        </a:p>
      </dgm:t>
    </dgm:pt>
    <dgm:pt modelId="{A8B16E95-4D01-B741-B03F-B59DB450E831}">
      <dgm:prSet phldrT="[Text]" custT="1"/>
      <dgm:spPr/>
      <dgm:t>
        <a:bodyPr/>
        <a:lstStyle/>
        <a:p>
          <a:r>
            <a:rPr lang="en-US" sz="1500" u="sng" cap="small" baseline="0" dirty="0" smtClean="0">
              <a:sym typeface="Wingdings"/>
            </a:rPr>
            <a:t>Brand</a:t>
          </a:r>
          <a:r>
            <a:rPr lang="en-US" sz="1500" u="none" cap="small" baseline="0" dirty="0" smtClean="0">
              <a:sym typeface="Wingdings"/>
            </a:rPr>
            <a:t>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cap="small" baseline="0" dirty="0" smtClean="0"/>
            <a:t>Words</a:t>
          </a:r>
          <a:endParaRPr lang="en-US" sz="1500" cap="small" baseline="0" dirty="0"/>
        </a:p>
      </dgm:t>
    </dgm:pt>
    <dgm:pt modelId="{FA51054B-188A-CC4E-9D97-8B0A611C3F1E}" type="parTrans" cxnId="{99639AB6-7A34-A640-8B0F-400CF78422A4}">
      <dgm:prSet/>
      <dgm:spPr/>
      <dgm:t>
        <a:bodyPr/>
        <a:lstStyle/>
        <a:p>
          <a:endParaRPr lang="en-US"/>
        </a:p>
      </dgm:t>
    </dgm:pt>
    <dgm:pt modelId="{D11B69D8-6364-C345-8E04-7F62B36FCAD0}" type="sibTrans" cxnId="{99639AB6-7A34-A640-8B0F-400CF78422A4}">
      <dgm:prSet/>
      <dgm:spPr/>
      <dgm:t>
        <a:bodyPr/>
        <a:lstStyle/>
        <a:p>
          <a:endParaRPr lang="en-US"/>
        </a:p>
      </dgm:t>
    </dgm:pt>
    <dgm:pt modelId="{FBBEA1D8-590F-3E4F-AA72-5FB4A2E59E6A}">
      <dgm:prSet phldrT="[Text]" custT="1"/>
      <dgm:spPr/>
      <dgm:t>
        <a:bodyPr/>
        <a:lstStyle/>
        <a:p>
          <a:r>
            <a:rPr lang="en-US" sz="1500" u="sng" cap="small" baseline="0" dirty="0" smtClean="0">
              <a:sym typeface="Wingdings"/>
            </a:rPr>
            <a:t>Product</a:t>
          </a:r>
          <a:r>
            <a:rPr lang="en-US" sz="1500" u="none" cap="small" baseline="0" dirty="0" smtClean="0">
              <a:sym typeface="Wingdings"/>
            </a:rPr>
            <a:t>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cap="small" baseline="0" dirty="0" smtClean="0"/>
            <a:t>Words</a:t>
          </a:r>
          <a:endParaRPr lang="en-US" sz="1500" cap="small" baseline="0" dirty="0"/>
        </a:p>
      </dgm:t>
    </dgm:pt>
    <dgm:pt modelId="{D4C49A93-444F-7547-B770-74094AB24569}" type="parTrans" cxnId="{EB7CA34B-B3C6-2B44-8974-3D703EDA859F}">
      <dgm:prSet/>
      <dgm:spPr/>
      <dgm:t>
        <a:bodyPr/>
        <a:lstStyle/>
        <a:p>
          <a:endParaRPr lang="en-US"/>
        </a:p>
      </dgm:t>
    </dgm:pt>
    <dgm:pt modelId="{40B844AC-6646-304D-A40B-DD25FA677908}" type="sibTrans" cxnId="{EB7CA34B-B3C6-2B44-8974-3D703EDA859F}">
      <dgm:prSet/>
      <dgm:spPr/>
      <dgm:t>
        <a:bodyPr/>
        <a:lstStyle/>
        <a:p>
          <a:endParaRPr lang="en-US"/>
        </a:p>
      </dgm:t>
    </dgm:pt>
    <dgm:pt modelId="{08CF0A09-93E1-D64F-94C0-F9D4DDEB38A5}">
      <dgm:prSet phldrT="[Text]" custT="1"/>
      <dgm:spPr/>
      <dgm:t>
        <a:bodyPr/>
        <a:lstStyle/>
        <a:p>
          <a:r>
            <a:rPr lang="en-US" sz="1500" cap="small" baseline="0" dirty="0" smtClean="0"/>
            <a:t>Query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u="sng" cap="small" baseline="0" dirty="0" smtClean="0">
              <a:sym typeface="Wingdings"/>
            </a:rPr>
            <a:t>Brand</a:t>
          </a:r>
          <a:r>
            <a:rPr lang="en-US" sz="1500" cap="small" baseline="0" dirty="0" smtClean="0"/>
            <a:t> </a:t>
          </a:r>
          <a:r>
            <a:rPr lang="en-US" sz="1500" u="none" cap="small" baseline="0" dirty="0" err="1" smtClean="0">
              <a:sym typeface="Wingdings"/>
            </a:rPr>
            <a:t>ModProd</a:t>
          </a:r>
          <a:endParaRPr lang="en-US" sz="1500" u="none" cap="small" baseline="0" dirty="0"/>
        </a:p>
      </dgm:t>
    </dgm:pt>
    <dgm:pt modelId="{0F0E48F0-2CFF-354A-AC1F-BE2563070069}" type="parTrans" cxnId="{3B3A5B6D-4A4E-5148-A036-1BDF36C7DB71}">
      <dgm:prSet/>
      <dgm:spPr/>
      <dgm:t>
        <a:bodyPr/>
        <a:lstStyle/>
        <a:p>
          <a:endParaRPr lang="en-US"/>
        </a:p>
      </dgm:t>
    </dgm:pt>
    <dgm:pt modelId="{9AECBB41-52EC-5C47-A28C-6943A0A0A97E}" type="sibTrans" cxnId="{3B3A5B6D-4A4E-5148-A036-1BDF36C7DB71}">
      <dgm:prSet/>
      <dgm:spPr/>
      <dgm:t>
        <a:bodyPr/>
        <a:lstStyle/>
        <a:p>
          <a:endParaRPr lang="en-US"/>
        </a:p>
      </dgm:t>
    </dgm:pt>
    <dgm:pt modelId="{80F07ED0-5BE9-6049-899C-C92C000A4B78}">
      <dgm:prSet phldrT="[Text]" custT="1"/>
      <dgm:spPr/>
      <dgm:t>
        <a:bodyPr/>
        <a:lstStyle/>
        <a:p>
          <a:r>
            <a:rPr lang="en-US" sz="1500" u="none" cap="small" baseline="0" dirty="0" err="1" smtClean="0">
              <a:sym typeface="Wingdings"/>
            </a:rPr>
            <a:t>ModProd</a:t>
          </a:r>
          <a:r>
            <a:rPr lang="en-US" sz="1500" u="none" cap="small" baseline="0" dirty="0" smtClean="0">
              <a:sym typeface="Wingdings"/>
            </a:rPr>
            <a:t>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cap="small" baseline="0" dirty="0" smtClean="0"/>
            <a:t>Words</a:t>
          </a:r>
          <a:endParaRPr lang="en-US" sz="1500" cap="small" baseline="0" dirty="0"/>
        </a:p>
      </dgm:t>
    </dgm:pt>
    <dgm:pt modelId="{3A60CC86-2B2D-E047-BF2B-F1727146157A}" type="parTrans" cxnId="{864A505A-72C4-3749-99FD-2336A4F5805C}">
      <dgm:prSet/>
      <dgm:spPr/>
      <dgm:t>
        <a:bodyPr/>
        <a:lstStyle/>
        <a:p>
          <a:endParaRPr lang="en-US"/>
        </a:p>
      </dgm:t>
    </dgm:pt>
    <dgm:pt modelId="{2DDCF2E4-8CEC-9542-A8A1-B6C9DA6865A7}" type="sibTrans" cxnId="{864A505A-72C4-3749-99FD-2336A4F5805C}">
      <dgm:prSet/>
      <dgm:spPr/>
      <dgm:t>
        <a:bodyPr/>
        <a:lstStyle/>
        <a:p>
          <a:endParaRPr lang="en-US"/>
        </a:p>
      </dgm:t>
    </dgm:pt>
    <dgm:pt modelId="{F6661D91-0B43-084A-885E-000DF7DC30BD}">
      <dgm:prSet phldrT="[Text]" custT="1"/>
      <dgm:spPr/>
      <dgm:t>
        <a:bodyPr/>
        <a:lstStyle/>
        <a:p>
          <a:r>
            <a:rPr lang="en-US" sz="1500" u="none" cap="small" baseline="0" dirty="0" err="1" smtClean="0">
              <a:sym typeface="Wingdings"/>
            </a:rPr>
            <a:t>ModProd</a:t>
          </a:r>
          <a:r>
            <a:rPr lang="en-US" sz="1500" u="none" cap="small" baseline="0" dirty="0" smtClean="0">
              <a:sym typeface="Wingdings"/>
            </a:rPr>
            <a:t>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u="sng" cap="small" baseline="0" dirty="0" smtClean="0">
              <a:sym typeface="Wingdings"/>
            </a:rPr>
            <a:t>Modifier</a:t>
          </a:r>
          <a:r>
            <a:rPr lang="en-US" sz="1500" u="none" cap="small" baseline="0" dirty="0" smtClean="0">
              <a:sym typeface="Wingdings"/>
            </a:rPr>
            <a:t> </a:t>
          </a:r>
          <a:r>
            <a:rPr lang="en-US" sz="1500" u="sng" cap="small" baseline="0" dirty="0" smtClean="0">
              <a:sym typeface="Wingdings"/>
            </a:rPr>
            <a:t>Product</a:t>
          </a:r>
          <a:r>
            <a:rPr lang="en-US" sz="1500" u="none" cap="small" baseline="0" dirty="0" smtClean="0">
              <a:sym typeface="Wingdings"/>
            </a:rPr>
            <a:t> </a:t>
          </a:r>
          <a:endParaRPr lang="en-US" sz="1500" cap="small" baseline="0" dirty="0"/>
        </a:p>
      </dgm:t>
    </dgm:pt>
    <dgm:pt modelId="{04C83894-A180-BE40-B910-89E2E697DF85}" type="parTrans" cxnId="{52CE1B0C-A9B6-E54F-99DD-889751B738A6}">
      <dgm:prSet/>
      <dgm:spPr/>
      <dgm:t>
        <a:bodyPr/>
        <a:lstStyle/>
        <a:p>
          <a:endParaRPr lang="en-US"/>
        </a:p>
      </dgm:t>
    </dgm:pt>
    <dgm:pt modelId="{CAB40AD4-F755-8F4B-AB41-C0F5FCE2BE05}" type="sibTrans" cxnId="{52CE1B0C-A9B6-E54F-99DD-889751B738A6}">
      <dgm:prSet/>
      <dgm:spPr/>
      <dgm:t>
        <a:bodyPr/>
        <a:lstStyle/>
        <a:p>
          <a:endParaRPr lang="en-US"/>
        </a:p>
      </dgm:t>
    </dgm:pt>
    <dgm:pt modelId="{816CD015-9CE6-ED41-A1A2-4F7D0D60E5F6}">
      <dgm:prSet phldrT="[Text]" custT="1"/>
      <dgm:spPr/>
      <dgm:t>
        <a:bodyPr/>
        <a:lstStyle/>
        <a:p>
          <a:r>
            <a:rPr lang="en-US" sz="1500" u="sng" cap="small" baseline="0" dirty="0" err="1" smtClean="0">
              <a:sym typeface="Wingdings"/>
            </a:rPr>
            <a:t>PrepPhrase</a:t>
          </a:r>
          <a:r>
            <a:rPr lang="en-US" sz="1500" u="none" cap="small" baseline="0" dirty="0" smtClean="0">
              <a:sym typeface="Wingdings"/>
            </a:rPr>
            <a:t> </a:t>
          </a:r>
          <a:r>
            <a:rPr lang="en-US" sz="1500" cap="small" baseline="0" dirty="0" smtClean="0">
              <a:sym typeface="Wingdings"/>
            </a:rPr>
            <a:t> </a:t>
          </a:r>
          <a:r>
            <a:rPr lang="en-US" sz="1500" u="none" cap="small" baseline="0" dirty="0" smtClean="0">
              <a:sym typeface="Wingdings"/>
            </a:rPr>
            <a:t>Prep Words</a:t>
          </a:r>
          <a:endParaRPr lang="en-US" sz="1500" u="none" cap="small" baseline="0" dirty="0"/>
        </a:p>
      </dgm:t>
    </dgm:pt>
    <dgm:pt modelId="{F9FC30D2-8E41-D34E-BD2F-0B810715A9BD}" type="parTrans" cxnId="{71A5C0AE-544F-814B-8234-3D53A051CC8F}">
      <dgm:prSet/>
      <dgm:spPr/>
      <dgm:t>
        <a:bodyPr/>
        <a:lstStyle/>
        <a:p>
          <a:endParaRPr lang="en-US"/>
        </a:p>
      </dgm:t>
    </dgm:pt>
    <dgm:pt modelId="{FFA9C09F-45F7-D44A-A08F-8FA4ED250C0A}" type="sibTrans" cxnId="{71A5C0AE-544F-814B-8234-3D53A051CC8F}">
      <dgm:prSet/>
      <dgm:spPr/>
      <dgm:t>
        <a:bodyPr/>
        <a:lstStyle/>
        <a:p>
          <a:endParaRPr lang="en-US"/>
        </a:p>
      </dgm:t>
    </dgm:pt>
    <dgm:pt modelId="{A167E880-0423-6D40-B7FB-5380F41D8BC7}">
      <dgm:prSet phldrT="[Text]" custT="1"/>
      <dgm:spPr/>
      <dgm:t>
        <a:bodyPr/>
        <a:lstStyle/>
        <a:p>
          <a:r>
            <a:rPr lang="en-US" sz="1500" u="none" cap="small" baseline="0" dirty="0" smtClean="0">
              <a:sym typeface="Wingdings"/>
            </a:rPr>
            <a:t>Prep  </a:t>
          </a:r>
          <a:r>
            <a:rPr lang="en-US" sz="1500" u="none" cap="small" baseline="0" dirty="0" err="1" smtClean="0">
              <a:solidFill>
                <a:schemeClr val="tx1"/>
              </a:solidFill>
              <a:sym typeface="Wingdings"/>
            </a:rPr>
            <a:t>for|to|by|with</a:t>
          </a:r>
          <a:r>
            <a:rPr lang="en-US" sz="1500" u="none" cap="small" baseline="0" dirty="0" smtClean="0">
              <a:solidFill>
                <a:schemeClr val="tx1"/>
              </a:solidFill>
              <a:sym typeface="Wingdings"/>
            </a:rPr>
            <a:t>|</a:t>
          </a:r>
          <a:r>
            <a:rPr lang="en-US" sz="1500" u="none" cap="small" baseline="0" dirty="0" smtClean="0">
              <a:sym typeface="Wingdings"/>
            </a:rPr>
            <a:t>…</a:t>
          </a:r>
          <a:endParaRPr lang="en-US" sz="1500" u="none" cap="small" baseline="0" dirty="0"/>
        </a:p>
      </dgm:t>
    </dgm:pt>
    <dgm:pt modelId="{8036BC8C-63A7-3D45-A27F-E5722A6D528E}" type="parTrans" cxnId="{56B4B025-6769-DA4D-8354-DAD2108EE6D4}">
      <dgm:prSet/>
      <dgm:spPr/>
      <dgm:t>
        <a:bodyPr/>
        <a:lstStyle/>
        <a:p>
          <a:endParaRPr lang="en-US"/>
        </a:p>
      </dgm:t>
    </dgm:pt>
    <dgm:pt modelId="{2AAA1447-F64F-A54F-A59C-CEA7BBF5F6C0}" type="sibTrans" cxnId="{56B4B025-6769-DA4D-8354-DAD2108EE6D4}">
      <dgm:prSet/>
      <dgm:spPr/>
      <dgm:t>
        <a:bodyPr/>
        <a:lstStyle/>
        <a:p>
          <a:endParaRPr lang="en-US"/>
        </a:p>
      </dgm:t>
    </dgm:pt>
    <dgm:pt modelId="{C399FA47-B871-754B-AA6D-AF2CEB23C15F}">
      <dgm:prSet phldrT="[Text]" custT="1"/>
      <dgm:spPr/>
      <dgm:t>
        <a:bodyPr/>
        <a:lstStyle/>
        <a:p>
          <a:r>
            <a:rPr lang="en-US" sz="1500" u="none" cap="small" baseline="0" dirty="0" smtClean="0"/>
            <a:t>Words </a:t>
          </a:r>
          <a:r>
            <a:rPr lang="en-US" sz="1500" u="none" cap="small" baseline="0" dirty="0" smtClean="0">
              <a:sym typeface="Wingdings"/>
            </a:rPr>
            <a:t> Word Words</a:t>
          </a:r>
          <a:endParaRPr lang="en-US" sz="1500" u="none" cap="small" baseline="0" dirty="0"/>
        </a:p>
      </dgm:t>
    </dgm:pt>
    <dgm:pt modelId="{29474A29-9442-E149-9A39-7E0D155D1E0F}" type="parTrans" cxnId="{1C1D2A6A-B0D6-EC42-AC04-26FE991A089A}">
      <dgm:prSet/>
      <dgm:spPr/>
      <dgm:t>
        <a:bodyPr/>
        <a:lstStyle/>
        <a:p>
          <a:endParaRPr lang="en-US"/>
        </a:p>
      </dgm:t>
    </dgm:pt>
    <dgm:pt modelId="{86E01817-4562-E740-AEA1-8A0567971DD8}" type="sibTrans" cxnId="{1C1D2A6A-B0D6-EC42-AC04-26FE991A089A}">
      <dgm:prSet/>
      <dgm:spPr/>
      <dgm:t>
        <a:bodyPr/>
        <a:lstStyle/>
        <a:p>
          <a:endParaRPr lang="en-US"/>
        </a:p>
      </dgm:t>
    </dgm:pt>
    <dgm:pt modelId="{8193F51A-F9D1-7141-8E07-FAB25279EAED}">
      <dgm:prSet phldrT="[Text]" custT="1"/>
      <dgm:spPr/>
      <dgm:t>
        <a:bodyPr/>
        <a:lstStyle/>
        <a:p>
          <a:r>
            <a:rPr lang="en-US" sz="1500" u="none" cap="small" baseline="0" smtClean="0"/>
            <a:t>Words </a:t>
          </a:r>
          <a:r>
            <a:rPr lang="en-US" sz="1500" u="none" cap="small" baseline="0" smtClean="0">
              <a:sym typeface="Wingdings"/>
            </a:rPr>
            <a:t> Word</a:t>
          </a:r>
          <a:endParaRPr lang="en-US" sz="1500" u="none" cap="small" baseline="0" dirty="0"/>
        </a:p>
      </dgm:t>
    </dgm:pt>
    <dgm:pt modelId="{F1566EDD-B542-8C4B-B4A0-E7AAA67DCB29}" type="parTrans" cxnId="{EAE3DF7F-CE9F-ED45-B518-C4A83A1EE9A5}">
      <dgm:prSet/>
      <dgm:spPr/>
      <dgm:t>
        <a:bodyPr/>
        <a:lstStyle/>
        <a:p>
          <a:endParaRPr lang="en-US"/>
        </a:p>
      </dgm:t>
    </dgm:pt>
    <dgm:pt modelId="{20931570-8EB2-5548-B2AA-7BA48E8EBCD2}" type="sibTrans" cxnId="{EAE3DF7F-CE9F-ED45-B518-C4A83A1EE9A5}">
      <dgm:prSet/>
      <dgm:spPr/>
      <dgm:t>
        <a:bodyPr/>
        <a:lstStyle/>
        <a:p>
          <a:endParaRPr lang="en-US"/>
        </a:p>
      </dgm:t>
    </dgm:pt>
    <dgm:pt modelId="{87133AA4-8860-A647-9AD7-2E04A20E97A7}">
      <dgm:prSet phldrT="[Text]" custT="1"/>
      <dgm:spPr/>
      <dgm:t>
        <a:bodyPr/>
        <a:lstStyle/>
        <a:p>
          <a:r>
            <a:rPr lang="en-US" sz="1500" u="none" cap="small" baseline="0" dirty="0" smtClean="0"/>
            <a:t>Word </a:t>
          </a:r>
          <a:r>
            <a:rPr lang="en-US" sz="1500" u="none" cap="small" baseline="0" dirty="0" smtClean="0">
              <a:sym typeface="Wingdings"/>
            </a:rPr>
            <a:t> …</a:t>
          </a:r>
          <a:endParaRPr lang="en-US" sz="1500" u="none" cap="small" baseline="0" dirty="0"/>
        </a:p>
      </dgm:t>
    </dgm:pt>
    <dgm:pt modelId="{1B7C948A-CA8E-F44C-975C-70506D19C025}" type="parTrans" cxnId="{3634F6A1-E15C-7142-B19D-B87D6079C131}">
      <dgm:prSet/>
      <dgm:spPr/>
      <dgm:t>
        <a:bodyPr/>
        <a:lstStyle/>
        <a:p>
          <a:endParaRPr lang="en-US"/>
        </a:p>
      </dgm:t>
    </dgm:pt>
    <dgm:pt modelId="{24E8FD6E-5826-A046-9C49-A309DAFBB390}" type="sibTrans" cxnId="{3634F6A1-E15C-7142-B19D-B87D6079C131}">
      <dgm:prSet/>
      <dgm:spPr/>
      <dgm:t>
        <a:bodyPr/>
        <a:lstStyle/>
        <a:p>
          <a:endParaRPr lang="en-US"/>
        </a:p>
      </dgm:t>
    </dgm:pt>
    <dgm:pt modelId="{0745C7EA-0317-C443-9B15-86E7FF322734}">
      <dgm:prSet phldrT="[Text]" custT="1"/>
      <dgm:spPr/>
      <dgm:t>
        <a:bodyPr/>
        <a:lstStyle/>
        <a:p>
          <a:r>
            <a:rPr lang="en-US" sz="1500" dirty="0" smtClean="0"/>
            <a:t>Chunk</a:t>
          </a:r>
          <a:endParaRPr lang="en-US" sz="1500" dirty="0"/>
        </a:p>
      </dgm:t>
    </dgm:pt>
    <dgm:pt modelId="{BAD2E002-15CF-7845-93BD-27B685346AA0}" type="sibTrans" cxnId="{E6A23180-A115-7642-968C-FD77F7EDA8D0}">
      <dgm:prSet/>
      <dgm:spPr/>
      <dgm:t>
        <a:bodyPr/>
        <a:lstStyle/>
        <a:p>
          <a:endParaRPr lang="en-US"/>
        </a:p>
      </dgm:t>
    </dgm:pt>
    <dgm:pt modelId="{0DE8C165-78E2-BC43-9EC5-7CE9A701D7E4}" type="parTrans" cxnId="{E6A23180-A115-7642-968C-FD77F7EDA8D0}">
      <dgm:prSet/>
      <dgm:spPr/>
      <dgm:t>
        <a:bodyPr/>
        <a:lstStyle/>
        <a:p>
          <a:endParaRPr lang="en-US"/>
        </a:p>
      </dgm:t>
    </dgm:pt>
    <dgm:pt modelId="{E6F8D69A-CB97-604D-A3F6-EBD231CF3E46}" type="pres">
      <dgm:prSet presAssocID="{78AB4827-D6F5-D141-BDAF-366A66C399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05CE2-260A-5D43-97BB-49E61C879113}" type="pres">
      <dgm:prSet presAssocID="{E47DB825-45E5-AB40-94FA-8243394954D0}" presName="composite" presStyleCnt="0"/>
      <dgm:spPr/>
    </dgm:pt>
    <dgm:pt modelId="{3ACBBAB0-EFB4-6C49-B62E-5712D0879D84}" type="pres">
      <dgm:prSet presAssocID="{E47DB825-45E5-AB40-94FA-8243394954D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A3E01-2CAB-304B-A759-873DAF9C45A6}" type="pres">
      <dgm:prSet presAssocID="{E47DB825-45E5-AB40-94FA-8243394954D0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49A65-1771-5545-AE41-870B4EBD64DE}" type="pres">
      <dgm:prSet presAssocID="{2A65D2ED-69EC-0F4B-912D-D1D41B664BAB}" presName="space" presStyleCnt="0"/>
      <dgm:spPr/>
    </dgm:pt>
    <dgm:pt modelId="{1DF1FD40-08BF-D74C-B097-980E41434B85}" type="pres">
      <dgm:prSet presAssocID="{4F3EEB9F-39BD-C544-A062-5A68787ACD34}" presName="composite" presStyleCnt="0"/>
      <dgm:spPr/>
    </dgm:pt>
    <dgm:pt modelId="{71A2BBB4-D3DC-C24B-B481-F29B72A38D2A}" type="pres">
      <dgm:prSet presAssocID="{4F3EEB9F-39BD-C544-A062-5A68787ACD3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D5344-8F90-CF40-8CBF-CBC15C927E2F}" type="pres">
      <dgm:prSet presAssocID="{4F3EEB9F-39BD-C544-A062-5A68787ACD34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8F826-5FCB-A549-A126-206104E0CDBD}" type="pres">
      <dgm:prSet presAssocID="{E462DD23-BB98-854E-8527-39B54DAD2768}" presName="space" presStyleCnt="0"/>
      <dgm:spPr/>
    </dgm:pt>
    <dgm:pt modelId="{D881EB34-C0F2-8741-BE7F-50552D1617FE}" type="pres">
      <dgm:prSet presAssocID="{1D6DBB54-D278-9944-BBF9-FF20E1BF9A5F}" presName="composite" presStyleCnt="0"/>
      <dgm:spPr/>
    </dgm:pt>
    <dgm:pt modelId="{E1B6468C-8D51-BC46-ACB0-C27F9E19DED1}" type="pres">
      <dgm:prSet presAssocID="{1D6DBB54-D278-9944-BBF9-FF20E1BF9A5F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ECA1A-B957-514F-8E2B-51B0D83ED8F5}" type="pres">
      <dgm:prSet presAssocID="{1D6DBB54-D278-9944-BBF9-FF20E1BF9A5F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34F53-FEEA-7741-8621-3D88B6140BD6}" type="presOf" srcId="{C4B2C7EE-C743-F94A-BEDA-A77B95CE78AC}" destId="{12DA3E01-2CAB-304B-A759-873DAF9C45A6}" srcOrd="0" destOrd="14" presId="urn:microsoft.com/office/officeart/2005/8/layout/chevron1"/>
    <dgm:cxn modelId="{D594F8E6-363B-7944-85FB-F0B7A992395D}" srcId="{AFF03138-8BA1-7344-B89D-DF8DA7E9FAD9}" destId="{8ED39718-A31E-AB4A-8D52-5E987E1A6CF5}" srcOrd="0" destOrd="0" parTransId="{C70BEC9A-986F-2C49-97EB-45B7C19A8479}" sibTransId="{32AE091A-91C6-E242-BA2B-48FC55076E82}"/>
    <dgm:cxn modelId="{BF4BD7B3-1085-8D4F-A8D8-AACA7B65C0FC}" type="presOf" srcId="{99BACC20-11FB-244F-BBC6-A0037C342F94}" destId="{12DA3E01-2CAB-304B-A759-873DAF9C45A6}" srcOrd="0" destOrd="8" presId="urn:microsoft.com/office/officeart/2005/8/layout/chevron1"/>
    <dgm:cxn modelId="{27AC662A-797C-B446-9606-CDECB21FD6ED}" srcId="{E47DB825-45E5-AB40-94FA-8243394954D0}" destId="{79EFB223-543F-E04E-AD8C-73674D094818}" srcOrd="1" destOrd="0" parTransId="{54E391CB-E689-F44D-A4AB-B3B587E6CA04}" sibTransId="{A043E878-1091-624D-8F93-EE05F4239B26}"/>
    <dgm:cxn modelId="{91F1878F-6889-B341-AD24-3D258DE4612F}" type="presOf" srcId="{7D65AF1E-42F7-4E46-AEC4-87402CF60902}" destId="{12DA3E01-2CAB-304B-A759-873DAF9C45A6}" srcOrd="0" destOrd="13" presId="urn:microsoft.com/office/officeart/2005/8/layout/chevron1"/>
    <dgm:cxn modelId="{1C1D2A6A-B0D6-EC42-AC04-26FE991A089A}" srcId="{EF10FB74-29A3-C348-98EE-0E5565CDCE5D}" destId="{C399FA47-B871-754B-AA6D-AF2CEB23C15F}" srcOrd="10" destOrd="0" parTransId="{29474A29-9442-E149-9A39-7E0D155D1E0F}" sibTransId="{86E01817-4562-E740-AEA1-8A0567971DD8}"/>
    <dgm:cxn modelId="{631E215F-6D06-464D-89F8-2E71593822B2}" type="presOf" srcId="{74503A2C-7D2B-C341-B00A-8A2488AB9BAF}" destId="{12DA3E01-2CAB-304B-A759-873DAF9C45A6}" srcOrd="0" destOrd="9" presId="urn:microsoft.com/office/officeart/2005/8/layout/chevron1"/>
    <dgm:cxn modelId="{722F8C9F-CFC2-D449-99DF-1EEB905C6E0D}" type="presOf" srcId="{8ED39718-A31E-AB4A-8D52-5E987E1A6CF5}" destId="{12DA3E01-2CAB-304B-A759-873DAF9C45A6}" srcOrd="0" destOrd="1" presId="urn:microsoft.com/office/officeart/2005/8/layout/chevron1"/>
    <dgm:cxn modelId="{426DE728-4E10-8B4C-817A-A6E12887E976}" type="presOf" srcId="{4F3EEB9F-39BD-C544-A062-5A68787ACD34}" destId="{71A2BBB4-D3DC-C24B-B481-F29B72A38D2A}" srcOrd="0" destOrd="0" presId="urn:microsoft.com/office/officeart/2005/8/layout/chevron1"/>
    <dgm:cxn modelId="{13AD0376-6EB9-7844-B5AE-56F95D5D227B}" srcId="{AFF03138-8BA1-7344-B89D-DF8DA7E9FAD9}" destId="{E7288204-894C-D547-8A8F-A63D10351992}" srcOrd="1" destOrd="0" parTransId="{18962DC7-6AD6-9F41-BEB3-665BAB3BA66F}" sibTransId="{D331C273-8CA2-5F48-89BC-01406D292EC7}"/>
    <dgm:cxn modelId="{99639AB6-7A34-A640-8B0F-400CF78422A4}" srcId="{EF10FB74-29A3-C348-98EE-0E5565CDCE5D}" destId="{A8B16E95-4D01-B741-B03F-B59DB450E831}" srcOrd="4" destOrd="0" parTransId="{FA51054B-188A-CC4E-9D97-8B0A611C3F1E}" sibTransId="{D11B69D8-6364-C345-8E04-7F62B36FCAD0}"/>
    <dgm:cxn modelId="{9D319E55-A864-7846-9A75-F60859576D15}" srcId="{8ED39718-A31E-AB4A-8D52-5E987E1A6CF5}" destId="{385165D6-9F01-0547-92B6-9E7B22B6D17F}" srcOrd="0" destOrd="0" parTransId="{7D752986-3D9A-0D4C-8630-7C9130DC996D}" sibTransId="{5D9C9BF7-082A-A849-8832-E58F08D7D9FA}"/>
    <dgm:cxn modelId="{1E822FEE-D8E1-C840-B043-CA5165EEE664}" type="presOf" srcId="{833CA084-976A-6940-B130-4091665515F1}" destId="{12DA3E01-2CAB-304B-A759-873DAF9C45A6}" srcOrd="0" destOrd="4" presId="urn:microsoft.com/office/officeart/2005/8/layout/chevron1"/>
    <dgm:cxn modelId="{3B3A5B6D-4A4E-5148-A036-1BDF36C7DB71}" srcId="{EF10FB74-29A3-C348-98EE-0E5565CDCE5D}" destId="{08CF0A09-93E1-D64F-94C0-F9D4DDEB38A5}" srcOrd="2" destOrd="0" parTransId="{0F0E48F0-2CFF-354A-AC1F-BE2563070069}" sibTransId="{9AECBB41-52EC-5C47-A28C-6943A0A0A97E}"/>
    <dgm:cxn modelId="{D1CED538-FCA9-8943-8749-3CCC51DCE35B}" type="presOf" srcId="{70EBDCF7-35B6-EE4D-B65F-140588790ABA}" destId="{1E5ECA1A-B957-514F-8E2B-51B0D83ED8F5}" srcOrd="0" destOrd="3" presId="urn:microsoft.com/office/officeart/2005/8/layout/chevron1"/>
    <dgm:cxn modelId="{52945944-6B78-BD49-AB64-4DAEBFF05B12}" srcId="{AFF03138-8BA1-7344-B89D-DF8DA7E9FAD9}" destId="{E28D7FCB-1EFE-B140-B7F1-CA0B2EC84972}" srcOrd="2" destOrd="0" parTransId="{9B47869E-9D08-E343-8ADD-11081AD75E6A}" sibTransId="{13E35B4C-5711-6B47-9BC8-8BB3032FD91A}"/>
    <dgm:cxn modelId="{685D1503-53EC-5647-9021-C556F5C0A583}" type="presOf" srcId="{08CF0A09-93E1-D64F-94C0-F9D4DDEB38A5}" destId="{1E5ECA1A-B957-514F-8E2B-51B0D83ED8F5}" srcOrd="0" destOrd="5" presId="urn:microsoft.com/office/officeart/2005/8/layout/chevron1"/>
    <dgm:cxn modelId="{EAE3DF7F-CE9F-ED45-B518-C4A83A1EE9A5}" srcId="{EF10FB74-29A3-C348-98EE-0E5565CDCE5D}" destId="{8193F51A-F9D1-7141-8E07-FAB25279EAED}" srcOrd="11" destOrd="0" parTransId="{F1566EDD-B542-8C4B-B4A0-E7AAA67DCB29}" sibTransId="{20931570-8EB2-5548-B2AA-7BA48E8EBCD2}"/>
    <dgm:cxn modelId="{56B4B025-6769-DA4D-8354-DAD2108EE6D4}" srcId="{EF10FB74-29A3-C348-98EE-0E5565CDCE5D}" destId="{A167E880-0423-6D40-B7FB-5380F41D8BC7}" srcOrd="9" destOrd="0" parTransId="{8036BC8C-63A7-3D45-A27F-E5722A6D528E}" sibTransId="{2AAA1447-F64F-A54F-A59C-CEA7BBF5F6C0}"/>
    <dgm:cxn modelId="{864A505A-72C4-3749-99FD-2336A4F5805C}" srcId="{EF10FB74-29A3-C348-98EE-0E5565CDCE5D}" destId="{80F07ED0-5BE9-6049-899C-C92C000A4B78}" srcOrd="6" destOrd="0" parTransId="{3A60CC86-2B2D-E047-BF2B-F1727146157A}" sibTransId="{2DDCF2E4-8CEC-9542-A8A1-B6C9DA6865A7}"/>
    <dgm:cxn modelId="{8FD2549E-6E49-B14D-9FE0-17A31B5664FF}" type="presOf" srcId="{AFF03138-8BA1-7344-B89D-DF8DA7E9FAD9}" destId="{12DA3E01-2CAB-304B-A759-873DAF9C45A6}" srcOrd="0" destOrd="0" presId="urn:microsoft.com/office/officeart/2005/8/layout/chevron1"/>
    <dgm:cxn modelId="{D6B4D8DB-863A-D447-AD18-99E9C1DF5A52}" type="presOf" srcId="{E47DB825-45E5-AB40-94FA-8243394954D0}" destId="{3ACBBAB0-EFB4-6C49-B62E-5712D0879D84}" srcOrd="0" destOrd="0" presId="urn:microsoft.com/office/officeart/2005/8/layout/chevron1"/>
    <dgm:cxn modelId="{EAF50575-885B-DB4C-829E-2A24DB3453C5}" srcId="{E28D7FCB-1EFE-B140-B7F1-CA0B2EC84972}" destId="{83DAB20B-6A49-794C-85F2-C0E8A0767BD4}" srcOrd="0" destOrd="0" parTransId="{84ED40D7-07E9-6741-B847-674976952E08}" sibTransId="{18EB716E-78BA-B14F-B7B8-3665D7982343}"/>
    <dgm:cxn modelId="{7519EF1D-A00A-E145-8235-1F4F0F31DA6D}" srcId="{78AB4827-D6F5-D141-BDAF-366A66C399A6}" destId="{E47DB825-45E5-AB40-94FA-8243394954D0}" srcOrd="0" destOrd="0" parTransId="{FA47B1AE-3C15-FB4F-A307-94B295A7A9BC}" sibTransId="{2A65D2ED-69EC-0F4B-912D-D1D41B664BAB}"/>
    <dgm:cxn modelId="{43BEE6E9-0646-FC49-AF0F-39C0F97E368D}" type="presOf" srcId="{173D53D6-66A1-F543-A3D2-992DD0B74932}" destId="{12DA3E01-2CAB-304B-A759-873DAF9C45A6}" srcOrd="0" destOrd="12" presId="urn:microsoft.com/office/officeart/2005/8/layout/chevron1"/>
    <dgm:cxn modelId="{DE143968-FC7D-EC47-B1E7-7EDAD6EA57D7}" type="presOf" srcId="{FBBEA1D8-590F-3E4F-AA72-5FB4A2E59E6A}" destId="{1E5ECA1A-B957-514F-8E2B-51B0D83ED8F5}" srcOrd="0" destOrd="8" presId="urn:microsoft.com/office/officeart/2005/8/layout/chevron1"/>
    <dgm:cxn modelId="{CABFEFB1-FC0D-B146-A14D-763EAB38909E}" type="presOf" srcId="{013756EB-BCB2-9C47-944F-8A6D9EF9AE75}" destId="{1E5ECA1A-B957-514F-8E2B-51B0D83ED8F5}" srcOrd="0" destOrd="1" presId="urn:microsoft.com/office/officeart/2005/8/layout/chevron1"/>
    <dgm:cxn modelId="{2E2D9A7B-46DE-9947-9FDC-52CE0AB67D6E}" srcId="{EF10FB74-29A3-C348-98EE-0E5565CDCE5D}" destId="{C6034441-CFC7-F94C-8D50-2608E62761D4}" srcOrd="3" destOrd="0" parTransId="{8EDB47DE-2D5E-5146-8730-90010DE40E84}" sibTransId="{874A3F86-D35E-4F4A-B0DA-B07EF789A6A8}"/>
    <dgm:cxn modelId="{5F983687-62AB-224A-A4A3-04D80561258A}" srcId="{EF10FB74-29A3-C348-98EE-0E5565CDCE5D}" destId="{70EBDCF7-35B6-EE4D-B65F-140588790ABA}" srcOrd="0" destOrd="0" parTransId="{72232D6D-CC64-B044-8AFB-DF527766AE6D}" sibTransId="{E01BAD99-EB38-064E-A4E8-7777A38F837F}"/>
    <dgm:cxn modelId="{1D61A613-5DA6-974F-A92B-2D61C456FD00}" type="presOf" srcId="{E7288204-894C-D547-8A8F-A63D10351992}" destId="{12DA3E01-2CAB-304B-A759-873DAF9C45A6}" srcOrd="0" destOrd="3" presId="urn:microsoft.com/office/officeart/2005/8/layout/chevron1"/>
    <dgm:cxn modelId="{AD7AA5EE-B4AE-1743-B6D6-2715FB86A652}" type="presOf" srcId="{83DAB20B-6A49-794C-85F2-C0E8A0767BD4}" destId="{12DA3E01-2CAB-304B-A759-873DAF9C45A6}" srcOrd="0" destOrd="6" presId="urn:microsoft.com/office/officeart/2005/8/layout/chevron1"/>
    <dgm:cxn modelId="{7FF7C7DB-5E13-B24F-ACEF-2A771EB88630}" srcId="{79EFB223-543F-E04E-AD8C-73674D094818}" destId="{99BACC20-11FB-244F-BBC6-A0037C342F94}" srcOrd="0" destOrd="0" parTransId="{539D098A-3C89-994D-A1A0-0AAC4F469570}" sibTransId="{6782F053-14C2-E440-921A-8C9E1FB0CB2A}"/>
    <dgm:cxn modelId="{676570D9-7040-A942-9572-262D95342C54}" type="presOf" srcId="{CF8924BB-88C1-224A-BF63-B1971D9E1E3B}" destId="{12DA3E01-2CAB-304B-A759-873DAF9C45A6}" srcOrd="0" destOrd="11" presId="urn:microsoft.com/office/officeart/2005/8/layout/chevron1"/>
    <dgm:cxn modelId="{59ABD5E5-D3DE-7947-8519-5130C9366018}" type="presOf" srcId="{5B437B6A-7F24-A348-984E-00BB357D7315}" destId="{1E5ECA1A-B957-514F-8E2B-51B0D83ED8F5}" srcOrd="0" destOrd="4" presId="urn:microsoft.com/office/officeart/2005/8/layout/chevron1"/>
    <dgm:cxn modelId="{3A58E4FA-688F-2B48-BF84-40F926D33B30}" type="presOf" srcId="{40AD92EB-DC81-944E-B7DD-45C89CBC3737}" destId="{12DA3E01-2CAB-304B-A759-873DAF9C45A6}" srcOrd="0" destOrd="10" presId="urn:microsoft.com/office/officeart/2005/8/layout/chevron1"/>
    <dgm:cxn modelId="{1563EFCB-EA06-944F-B4AF-93D40D01D0E7}" type="presOf" srcId="{E28D7FCB-1EFE-B140-B7F1-CA0B2EC84972}" destId="{12DA3E01-2CAB-304B-A759-873DAF9C45A6}" srcOrd="0" destOrd="5" presId="urn:microsoft.com/office/officeart/2005/8/layout/chevron1"/>
    <dgm:cxn modelId="{C8DD196C-7EBD-804E-85B2-8402CA2C6169}" type="presOf" srcId="{C6034441-CFC7-F94C-8D50-2608E62761D4}" destId="{1E5ECA1A-B957-514F-8E2B-51B0D83ED8F5}" srcOrd="0" destOrd="6" presId="urn:microsoft.com/office/officeart/2005/8/layout/chevron1"/>
    <dgm:cxn modelId="{A1C2EC91-0B71-424B-8B0A-73481BF37DD4}" srcId="{EF10FB74-29A3-C348-98EE-0E5565CDCE5D}" destId="{5B437B6A-7F24-A348-984E-00BB357D7315}" srcOrd="1" destOrd="0" parTransId="{55A1380D-AFFF-7540-8C3C-AEB0E02AEB67}" sibTransId="{593E4547-29B2-FF47-A119-EC196AEC41AF}"/>
    <dgm:cxn modelId="{0D6AD069-132D-FD4C-96AB-C090BBD14FC1}" srcId="{40AD92EB-DC81-944E-B7DD-45C89CBC3737}" destId="{CF8924BB-88C1-224A-BF63-B1971D9E1E3B}" srcOrd="0" destOrd="0" parTransId="{06BE5A11-FBE3-4348-80BF-5BD073E16C42}" sibTransId="{A6F705FD-07A4-F947-A7F0-6BC21508941F}"/>
    <dgm:cxn modelId="{51C36267-58B9-8D4A-BCB3-6DDDFF8278BA}" type="presOf" srcId="{C399FA47-B871-754B-AA6D-AF2CEB23C15F}" destId="{1E5ECA1A-B957-514F-8E2B-51B0D83ED8F5}" srcOrd="0" destOrd="13" presId="urn:microsoft.com/office/officeart/2005/8/layout/chevron1"/>
    <dgm:cxn modelId="{AF470A78-5FA7-6847-8D02-7FFF6DD1E5D9}" srcId="{78AB4827-D6F5-D141-BDAF-366A66C399A6}" destId="{4F3EEB9F-39BD-C544-A062-5A68787ACD34}" srcOrd="1" destOrd="0" parTransId="{5C7DCA8D-7A90-3A40-8DA8-6CBC901A36C9}" sibTransId="{E462DD23-BB98-854E-8527-39B54DAD2768}"/>
    <dgm:cxn modelId="{D15AE1A3-8B4F-1F43-8A5C-B5E68BE03635}" type="presOf" srcId="{EF10FB74-29A3-C348-98EE-0E5565CDCE5D}" destId="{1E5ECA1A-B957-514F-8E2B-51B0D83ED8F5}" srcOrd="0" destOrd="2" presId="urn:microsoft.com/office/officeart/2005/8/layout/chevron1"/>
    <dgm:cxn modelId="{52CE1B0C-A9B6-E54F-99DD-889751B738A6}" srcId="{EF10FB74-29A3-C348-98EE-0E5565CDCE5D}" destId="{F6661D91-0B43-084A-885E-000DF7DC30BD}" srcOrd="7" destOrd="0" parTransId="{04C83894-A180-BE40-B910-89E2E697DF85}" sibTransId="{CAB40AD4-F755-8F4B-AB41-C0F5FCE2BE05}"/>
    <dgm:cxn modelId="{3634F6A1-E15C-7142-B19D-B87D6079C131}" srcId="{EF10FB74-29A3-C348-98EE-0E5565CDCE5D}" destId="{87133AA4-8860-A647-9AD7-2E04A20E97A7}" srcOrd="12" destOrd="0" parTransId="{1B7C948A-CA8E-F44C-975C-70506D19C025}" sibTransId="{24E8FD6E-5826-A046-9C49-A309DAFBB390}"/>
    <dgm:cxn modelId="{F2625358-565D-E942-980E-3AE7BFAA5594}" srcId="{78AB4827-D6F5-D141-BDAF-366A66C399A6}" destId="{1D6DBB54-D278-9944-BBF9-FF20E1BF9A5F}" srcOrd="2" destOrd="0" parTransId="{8D0EF2BC-A9AE-5741-BAA0-7DDB541BDF75}" sibTransId="{F51D134C-4A87-CB43-8C00-2235C4F746BC}"/>
    <dgm:cxn modelId="{8C707DA1-459E-444C-8009-E5E91F27FA1D}" type="presOf" srcId="{6CB08733-877F-9C4B-AFCD-E8DBD8B5D7BB}" destId="{C40D5344-8F90-CF40-8CBF-CBC15C927E2F}" srcOrd="0" destOrd="0" presId="urn:microsoft.com/office/officeart/2005/8/layout/chevron1"/>
    <dgm:cxn modelId="{EB7CA34B-B3C6-2B44-8974-3D703EDA859F}" srcId="{EF10FB74-29A3-C348-98EE-0E5565CDCE5D}" destId="{FBBEA1D8-590F-3E4F-AA72-5FB4A2E59E6A}" srcOrd="5" destOrd="0" parTransId="{D4C49A93-444F-7547-B770-74094AB24569}" sibTransId="{40B844AC-6646-304D-A40B-DD25FA677908}"/>
    <dgm:cxn modelId="{BD3A558F-8E5D-5B44-A336-589797884B3A}" type="presOf" srcId="{A167E880-0423-6D40-B7FB-5380F41D8BC7}" destId="{1E5ECA1A-B957-514F-8E2B-51B0D83ED8F5}" srcOrd="0" destOrd="12" presId="urn:microsoft.com/office/officeart/2005/8/layout/chevron1"/>
    <dgm:cxn modelId="{CEBD83B0-DA90-D84C-9237-AA1FD7D4ACEA}" srcId="{1D6DBB54-D278-9944-BBF9-FF20E1BF9A5F}" destId="{EF10FB74-29A3-C348-98EE-0E5565CDCE5D}" srcOrd="2" destOrd="0" parTransId="{308DA881-4487-6740-A4C5-C5608E0BCC85}" sibTransId="{C8605777-84D2-C146-A885-978138AA0681}"/>
    <dgm:cxn modelId="{B48C2C8B-8689-4C4E-A853-F55E38D50A2E}" type="presOf" srcId="{385165D6-9F01-0547-92B6-9E7B22B6D17F}" destId="{12DA3E01-2CAB-304B-A759-873DAF9C45A6}" srcOrd="0" destOrd="2" presId="urn:microsoft.com/office/officeart/2005/8/layout/chevron1"/>
    <dgm:cxn modelId="{1E5D1ACB-468E-5C43-B7F0-1AB29C9811D1}" type="presOf" srcId="{79EFB223-543F-E04E-AD8C-73674D094818}" destId="{12DA3E01-2CAB-304B-A759-873DAF9C45A6}" srcOrd="0" destOrd="7" presId="urn:microsoft.com/office/officeart/2005/8/layout/chevron1"/>
    <dgm:cxn modelId="{EF8E20BF-C1F8-2643-927F-049C5EA1697F}" type="presOf" srcId="{0745C7EA-0317-C443-9B15-86E7FF322734}" destId="{1E5ECA1A-B957-514F-8E2B-51B0D83ED8F5}" srcOrd="0" destOrd="0" presId="urn:microsoft.com/office/officeart/2005/8/layout/chevron1"/>
    <dgm:cxn modelId="{71A5C0AE-544F-814B-8234-3D53A051CC8F}" srcId="{EF10FB74-29A3-C348-98EE-0E5565CDCE5D}" destId="{816CD015-9CE6-ED41-A1A2-4F7D0D60E5F6}" srcOrd="8" destOrd="0" parTransId="{F9FC30D2-8E41-D34E-BD2F-0B810715A9BD}" sibTransId="{FFA9C09F-45F7-D44A-A08F-8FA4ED250C0A}"/>
    <dgm:cxn modelId="{68B10C10-ED5F-5B4B-AD8A-CDA4F3A6EA8C}" type="presOf" srcId="{1D6DBB54-D278-9944-BBF9-FF20E1BF9A5F}" destId="{E1B6468C-8D51-BC46-ACB0-C27F9E19DED1}" srcOrd="0" destOrd="0" presId="urn:microsoft.com/office/officeart/2005/8/layout/chevron1"/>
    <dgm:cxn modelId="{8AB3F40F-8216-5D41-8C2E-ED0033A06B7D}" srcId="{79EFB223-543F-E04E-AD8C-73674D094818}" destId="{40AD92EB-DC81-944E-B7DD-45C89CBC3737}" srcOrd="1" destOrd="0" parTransId="{ACA2B8B0-4A5A-BC4E-BF42-973E03BECDFF}" sibTransId="{C0D5BC63-AAC1-6B4A-8710-2F9D17E3E7DA}"/>
    <dgm:cxn modelId="{97E4BD3E-F44E-5F4A-84EE-3829B67D6D12}" type="presOf" srcId="{78AB4827-D6F5-D141-BDAF-366A66C399A6}" destId="{E6F8D69A-CB97-604D-A3F6-EBD231CF3E46}" srcOrd="0" destOrd="0" presId="urn:microsoft.com/office/officeart/2005/8/layout/chevron1"/>
    <dgm:cxn modelId="{1D20D6EA-9FDC-6A46-8D7F-14B5C35CCAFD}" srcId="{79EFB223-543F-E04E-AD8C-73674D094818}" destId="{173D53D6-66A1-F543-A3D2-992DD0B74932}" srcOrd="2" destOrd="0" parTransId="{83A39361-6EAB-B446-BC79-5586F111A976}" sibTransId="{BB1FD7BF-D78C-4142-AB08-6EC4FCB48C03}"/>
    <dgm:cxn modelId="{726D2879-5B35-1D48-8C97-82FFBC482249}" srcId="{E47DB825-45E5-AB40-94FA-8243394954D0}" destId="{AFF03138-8BA1-7344-B89D-DF8DA7E9FAD9}" srcOrd="0" destOrd="0" parTransId="{73FB901C-6FD1-B146-A6D5-177867288890}" sibTransId="{5E1ED3FF-13A9-B044-91C7-4231665B983E}"/>
    <dgm:cxn modelId="{E578A3EE-21D4-D24C-9ADB-667666BA1266}" srcId="{4F3EEB9F-39BD-C544-A062-5A68787ACD34}" destId="{6CB08733-877F-9C4B-AFCD-E8DBD8B5D7BB}" srcOrd="0" destOrd="0" parTransId="{830B7766-81FC-2B4B-A58F-2AEA2CCC8E36}" sibTransId="{A7A11FD6-7F71-FB45-A80A-9ABC8E1E1C84}"/>
    <dgm:cxn modelId="{E6A23180-A115-7642-968C-FD77F7EDA8D0}" srcId="{1D6DBB54-D278-9944-BBF9-FF20E1BF9A5F}" destId="{0745C7EA-0317-C443-9B15-86E7FF322734}" srcOrd="0" destOrd="0" parTransId="{0DE8C165-78E2-BC43-9EC5-7CE9A701D7E4}" sibTransId="{BAD2E002-15CF-7845-93BD-27B685346AA0}"/>
    <dgm:cxn modelId="{091F4F02-71BE-4C40-AD29-51B2BCD4C717}" srcId="{E7288204-894C-D547-8A8F-A63D10351992}" destId="{833CA084-976A-6940-B130-4091665515F1}" srcOrd="0" destOrd="0" parTransId="{DE822F83-54BF-6A45-8E5A-E095960232E0}" sibTransId="{56A2A145-1A05-CA4C-A128-2B0E33AF73D1}"/>
    <dgm:cxn modelId="{26EC6776-3A86-FD45-887D-6144C5A0468B}" type="presOf" srcId="{F6661D91-0B43-084A-885E-000DF7DC30BD}" destId="{1E5ECA1A-B957-514F-8E2B-51B0D83ED8F5}" srcOrd="0" destOrd="10" presId="urn:microsoft.com/office/officeart/2005/8/layout/chevron1"/>
    <dgm:cxn modelId="{C4120827-672F-964F-AAA1-4FEBF1D33289}" srcId="{1D6DBB54-D278-9944-BBF9-FF20E1BF9A5F}" destId="{013756EB-BCB2-9C47-944F-8A6D9EF9AE75}" srcOrd="1" destOrd="0" parTransId="{0DF1F640-926A-D445-92A4-5834BE08B83D}" sibTransId="{2432CA29-431D-344D-BD79-FA6013A9DD87}"/>
    <dgm:cxn modelId="{90F51591-EFBF-E645-AA8A-823C62E1A81A}" srcId="{173D53D6-66A1-F543-A3D2-992DD0B74932}" destId="{7D65AF1E-42F7-4E46-AEC4-87402CF60902}" srcOrd="0" destOrd="0" parTransId="{7F82AD80-1671-1A4B-B1D0-BE5A413EA738}" sibTransId="{83CF69EC-9A51-1E45-8284-29DCA3ADC1E5}"/>
    <dgm:cxn modelId="{334CFB9D-0575-B24C-917F-094779D6DC8F}" type="presOf" srcId="{87133AA4-8860-A647-9AD7-2E04A20E97A7}" destId="{1E5ECA1A-B957-514F-8E2B-51B0D83ED8F5}" srcOrd="0" destOrd="15" presId="urn:microsoft.com/office/officeart/2005/8/layout/chevron1"/>
    <dgm:cxn modelId="{D009E722-1116-AF48-A538-F8BD32E09AF7}" srcId="{99BACC20-11FB-244F-BBC6-A0037C342F94}" destId="{74503A2C-7D2B-C341-B00A-8A2488AB9BAF}" srcOrd="0" destOrd="0" parTransId="{79D2B3D1-7667-1A4C-B723-A9185897EA76}" sibTransId="{3AB401DC-98A1-BD40-9816-E0D30B10D8A6}"/>
    <dgm:cxn modelId="{EC2B2244-ED0E-8D48-A20B-FFC8709277E9}" type="presOf" srcId="{80F07ED0-5BE9-6049-899C-C92C000A4B78}" destId="{1E5ECA1A-B957-514F-8E2B-51B0D83ED8F5}" srcOrd="0" destOrd="9" presId="urn:microsoft.com/office/officeart/2005/8/layout/chevron1"/>
    <dgm:cxn modelId="{128E97F1-61E2-5146-8CA9-6729CACF0AD5}" srcId="{79EFB223-543F-E04E-AD8C-73674D094818}" destId="{C4B2C7EE-C743-F94A-BEDA-A77B95CE78AC}" srcOrd="3" destOrd="0" parTransId="{0F61D118-CD06-6B49-89C4-A7547A873381}" sibTransId="{062BF988-5EF8-8E41-81AC-CCA731409A74}"/>
    <dgm:cxn modelId="{5A3B744E-CD25-2546-B4EF-02050823CCBA}" type="presOf" srcId="{A8B16E95-4D01-B741-B03F-B59DB450E831}" destId="{1E5ECA1A-B957-514F-8E2B-51B0D83ED8F5}" srcOrd="0" destOrd="7" presId="urn:microsoft.com/office/officeart/2005/8/layout/chevron1"/>
    <dgm:cxn modelId="{684D5100-3CAF-654A-9CFB-736FC02C4539}" type="presOf" srcId="{8193F51A-F9D1-7141-8E07-FAB25279EAED}" destId="{1E5ECA1A-B957-514F-8E2B-51B0D83ED8F5}" srcOrd="0" destOrd="14" presId="urn:microsoft.com/office/officeart/2005/8/layout/chevron1"/>
    <dgm:cxn modelId="{78BF9811-0975-514C-BCEC-8CC19F5E6BA0}" type="presOf" srcId="{816CD015-9CE6-ED41-A1A2-4F7D0D60E5F6}" destId="{1E5ECA1A-B957-514F-8E2B-51B0D83ED8F5}" srcOrd="0" destOrd="11" presId="urn:microsoft.com/office/officeart/2005/8/layout/chevron1"/>
    <dgm:cxn modelId="{6C320029-5637-2443-8A94-62162E67732F}" type="presParOf" srcId="{E6F8D69A-CB97-604D-A3F6-EBD231CF3E46}" destId="{02605CE2-260A-5D43-97BB-49E61C879113}" srcOrd="0" destOrd="0" presId="urn:microsoft.com/office/officeart/2005/8/layout/chevron1"/>
    <dgm:cxn modelId="{3A43831F-1AD3-A944-B71D-844F428DC947}" type="presParOf" srcId="{02605CE2-260A-5D43-97BB-49E61C879113}" destId="{3ACBBAB0-EFB4-6C49-B62E-5712D0879D84}" srcOrd="0" destOrd="0" presId="urn:microsoft.com/office/officeart/2005/8/layout/chevron1"/>
    <dgm:cxn modelId="{15CA6528-F9F3-3E49-9FCD-4E1952E3F8EE}" type="presParOf" srcId="{02605CE2-260A-5D43-97BB-49E61C879113}" destId="{12DA3E01-2CAB-304B-A759-873DAF9C45A6}" srcOrd="1" destOrd="0" presId="urn:microsoft.com/office/officeart/2005/8/layout/chevron1"/>
    <dgm:cxn modelId="{479EF2F2-9772-EE45-A4A7-F89F7F7D11D8}" type="presParOf" srcId="{E6F8D69A-CB97-604D-A3F6-EBD231CF3E46}" destId="{FCB49A65-1771-5545-AE41-870B4EBD64DE}" srcOrd="1" destOrd="0" presId="urn:microsoft.com/office/officeart/2005/8/layout/chevron1"/>
    <dgm:cxn modelId="{3182C023-CECE-114D-A912-6D748023C9DD}" type="presParOf" srcId="{E6F8D69A-CB97-604D-A3F6-EBD231CF3E46}" destId="{1DF1FD40-08BF-D74C-B097-980E41434B85}" srcOrd="2" destOrd="0" presId="urn:microsoft.com/office/officeart/2005/8/layout/chevron1"/>
    <dgm:cxn modelId="{85EBDE93-D7AC-6744-B060-2701D78E49EB}" type="presParOf" srcId="{1DF1FD40-08BF-D74C-B097-980E41434B85}" destId="{71A2BBB4-D3DC-C24B-B481-F29B72A38D2A}" srcOrd="0" destOrd="0" presId="urn:microsoft.com/office/officeart/2005/8/layout/chevron1"/>
    <dgm:cxn modelId="{C712BD4F-5E68-914E-9848-0EEB05BFA665}" type="presParOf" srcId="{1DF1FD40-08BF-D74C-B097-980E41434B85}" destId="{C40D5344-8F90-CF40-8CBF-CBC15C927E2F}" srcOrd="1" destOrd="0" presId="urn:microsoft.com/office/officeart/2005/8/layout/chevron1"/>
    <dgm:cxn modelId="{3D0FEB3A-E674-CB43-94CB-C2A0A113D85B}" type="presParOf" srcId="{E6F8D69A-CB97-604D-A3F6-EBD231CF3E46}" destId="{4E78F826-5FCB-A549-A126-206104E0CDBD}" srcOrd="3" destOrd="0" presId="urn:microsoft.com/office/officeart/2005/8/layout/chevron1"/>
    <dgm:cxn modelId="{0FFE89F7-F72A-9D48-A12D-322678F7C838}" type="presParOf" srcId="{E6F8D69A-CB97-604D-A3F6-EBD231CF3E46}" destId="{D881EB34-C0F2-8741-BE7F-50552D1617FE}" srcOrd="4" destOrd="0" presId="urn:microsoft.com/office/officeart/2005/8/layout/chevron1"/>
    <dgm:cxn modelId="{A1A173D2-8C12-9048-A734-EFE0467941C3}" type="presParOf" srcId="{D881EB34-C0F2-8741-BE7F-50552D1617FE}" destId="{E1B6468C-8D51-BC46-ACB0-C27F9E19DED1}" srcOrd="0" destOrd="0" presId="urn:microsoft.com/office/officeart/2005/8/layout/chevron1"/>
    <dgm:cxn modelId="{EA109303-2D0D-CB48-BA32-86573345DD0A}" type="presParOf" srcId="{D881EB34-C0F2-8741-BE7F-50552D1617FE}" destId="{1E5ECA1A-B957-514F-8E2B-51B0D83ED8F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orgChart1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599602-9E94-449B-AE02-46C30491E28C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Query</a:t>
          </a:r>
          <a:endParaRPr lang="en-US" sz="2400" dirty="0">
            <a:solidFill>
              <a:schemeClr val="tx1"/>
            </a:solidFill>
          </a:endParaRPr>
        </a:p>
      </dgm:t>
    </dgm:pt>
    <dgm:pt modelId="{FF371F54-3EAD-4229-B33D-30FA8E522AE4}" type="parTrans" cxnId="{7A02F5AF-F9F5-4778-A66E-DE024A3A34D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A88706E-F8B3-4E84-B216-AB828E178267}" type="sibTrans" cxnId="{7A02F5AF-F9F5-4778-A66E-DE024A3A34D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487A329-A54A-D947-B8D1-2404975A2CEF}">
      <dgm:prSet phldrT="[Text]" custT="1"/>
      <dgm:spPr>
        <a:effectLst/>
      </dgm:spPr>
      <dgm:t>
        <a:bodyPr/>
        <a:lstStyle/>
        <a:p>
          <a:r>
            <a:rPr lang="en-US" sz="2400" b="1" dirty="0" smtClean="0">
              <a:solidFill>
                <a:srgbClr val="FF0000"/>
              </a:solidFill>
            </a:rPr>
            <a:t>Brand</a:t>
          </a:r>
          <a:endParaRPr lang="en-US" sz="2400" b="1" dirty="0">
            <a:solidFill>
              <a:srgbClr val="FF0000"/>
            </a:solidFill>
          </a:endParaRPr>
        </a:p>
      </dgm:t>
    </dgm:pt>
    <dgm:pt modelId="{E535FECF-F51C-8A4B-A2E1-E6AE64F6A56A}" type="parTrans" cxnId="{75D3AD4E-C741-204A-9255-55EC5D0CDA7E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6C1D709-19EE-8B46-B671-E36FC957CA56}" type="sibTrans" cxnId="{75D3AD4E-C741-204A-9255-55EC5D0CDA7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C8F624E-9D17-614F-82BB-21C90A755C00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Words</a:t>
          </a:r>
          <a:endParaRPr lang="en-US" sz="2400" dirty="0">
            <a:solidFill>
              <a:schemeClr val="tx1"/>
            </a:solidFill>
          </a:endParaRPr>
        </a:p>
      </dgm:t>
    </dgm:pt>
    <dgm:pt modelId="{75D8AD7D-D315-5246-B77C-5CAED9946DD6}" type="parTrans" cxnId="{A6DA8986-4AB6-814C-8F14-FE73FCED126D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12D3501-69A4-3045-BD15-6564B5C4FA3B}" type="sibTrans" cxnId="{A6DA8986-4AB6-814C-8F14-FE73FCED126D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7791F6E-BEE6-AE48-B0DB-13F40D6AA14C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</a:t>
          </a:r>
          <a:endParaRPr lang="en-US" sz="2400" dirty="0">
            <a:solidFill>
              <a:schemeClr val="tx1"/>
            </a:solidFill>
          </a:endParaRPr>
        </a:p>
      </dgm:t>
    </dgm:pt>
    <dgm:pt modelId="{EF4D584F-B627-5A45-8EE8-4254160CFA71}" type="parTrans" cxnId="{422B24EA-E8B4-0548-9F85-5B1C43B5F79F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8600CAB-BAE7-CE4B-9554-C317E1748A6A}" type="sibTrans" cxnId="{422B24EA-E8B4-0548-9F85-5B1C43B5F79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6FD66ED-8BB2-CC4A-BF72-4A30BE3A212A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Words</a:t>
          </a:r>
          <a:endParaRPr lang="en-US" sz="2400" dirty="0">
            <a:solidFill>
              <a:schemeClr val="tx1"/>
            </a:solidFill>
          </a:endParaRPr>
        </a:p>
      </dgm:t>
    </dgm:pt>
    <dgm:pt modelId="{3A8F9DAE-96AD-F341-8D21-F432295DCD08}" type="parTrans" cxnId="{FD652453-1111-E242-B47D-FA27627DB3B4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6F0476E4-4E52-3C4F-8DE3-9DE807842A47}" type="sibTrans" cxnId="{FD652453-1111-E242-B47D-FA27627DB3B4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3D18CC6-C4D9-DF49-8661-6A20BC8420D1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</a:t>
          </a:r>
          <a:endParaRPr lang="en-US" sz="2400" dirty="0">
            <a:solidFill>
              <a:schemeClr val="tx1"/>
            </a:solidFill>
          </a:endParaRPr>
        </a:p>
      </dgm:t>
    </dgm:pt>
    <dgm:pt modelId="{2DEA7A8B-B616-2E46-9A70-CC83AF5A01F1}" type="parTrans" cxnId="{67D4958D-5858-9E41-A77B-E866ED538672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52A987D-3A60-CF40-ABF1-CC89E4D9B5C2}" type="sibTrans" cxnId="{67D4958D-5858-9E41-A77B-E866ED5386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8F63459-ED91-4E43-85F8-41FB7A530D5D}">
      <dgm:prSet phldrT="[Text]" custT="1"/>
      <dgm:spPr>
        <a:effectLst/>
      </dgm:spPr>
      <dgm:t>
        <a:bodyPr/>
        <a:lstStyle/>
        <a:p>
          <a:r>
            <a:rPr lang="en-US" sz="2400" b="1" dirty="0" smtClean="0">
              <a:solidFill>
                <a:srgbClr val="FF0000"/>
              </a:solidFill>
            </a:rPr>
            <a:t>Product</a:t>
          </a:r>
          <a:endParaRPr lang="en-US" sz="2400" b="1" dirty="0">
            <a:solidFill>
              <a:srgbClr val="FF0000"/>
            </a:solidFill>
          </a:endParaRPr>
        </a:p>
      </dgm:t>
    </dgm:pt>
    <dgm:pt modelId="{4927BC6E-DE3D-AE41-8182-99D1DDDEDD8F}" type="parTrans" cxnId="{DA174F7F-C52D-DB48-991A-03E7450A4839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78A6850-096E-6049-BA76-AD2E8F66EE62}" type="sibTrans" cxnId="{DA174F7F-C52D-DB48-991A-03E7450A483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E7BFC33-4501-FB45-BC19-DA4A52345914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Words</a:t>
          </a:r>
          <a:endParaRPr lang="en-US" sz="2400" dirty="0">
            <a:solidFill>
              <a:schemeClr val="tx1"/>
            </a:solidFill>
          </a:endParaRPr>
        </a:p>
      </dgm:t>
    </dgm:pt>
    <dgm:pt modelId="{171AD94F-FE79-0D4A-B520-B27873626997}" type="parTrans" cxnId="{E33E5D45-DE16-2949-8EB6-62420843438C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C7286E5-E6AC-5740-9D48-A0CC0DE2872A}" type="sibTrans" cxnId="{E33E5D45-DE16-2949-8EB6-62420843438C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D19B070-67EE-DE48-988E-D1BE4B0721AE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</a:t>
          </a:r>
          <a:endParaRPr lang="en-US" sz="2400" dirty="0">
            <a:solidFill>
              <a:schemeClr val="tx1"/>
            </a:solidFill>
          </a:endParaRPr>
        </a:p>
      </dgm:t>
    </dgm:pt>
    <dgm:pt modelId="{E8EDF59B-39E2-824B-8498-73A797008589}" type="parTrans" cxnId="{948CDB33-CC00-FC4A-8566-F8B3041AB311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601F055-535B-D846-8B50-2BF789280CEF}" type="sibTrans" cxnId="{948CDB33-CC00-FC4A-8566-F8B3041AB311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D4C0EC1-0871-E249-9913-F2F69955EAA5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Words</a:t>
          </a:r>
          <a:endParaRPr lang="en-US" sz="2400" dirty="0">
            <a:solidFill>
              <a:schemeClr val="tx1"/>
            </a:solidFill>
          </a:endParaRPr>
        </a:p>
      </dgm:t>
    </dgm:pt>
    <dgm:pt modelId="{DCC61145-3758-D542-AAAF-100CF5C42E57}" type="parTrans" cxnId="{42464CB1-AA4F-9746-9C65-8A73D3ACF6B8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5D49434-109C-1045-89CD-77DA32001253}" type="sibTrans" cxnId="{42464CB1-AA4F-9746-9C65-8A73D3ACF6B8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8A00453-040D-7D4C-B1DC-BF666FC7D798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</a:t>
          </a:r>
          <a:endParaRPr lang="en-US" sz="2400" dirty="0">
            <a:solidFill>
              <a:schemeClr val="tx1"/>
            </a:solidFill>
          </a:endParaRPr>
        </a:p>
      </dgm:t>
    </dgm:pt>
    <dgm:pt modelId="{A0C9AE8B-8595-A847-87FE-915AB26CDFDB}" type="parTrans" cxnId="{954D0BED-E926-8D41-A4FB-54A7D66FC283}">
      <dgm:prSet/>
      <dgm:spPr>
        <a:effectLst/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A6AC159-3954-5141-B0BE-5CC6FECE1C69}" type="sibTrans" cxnId="{954D0BED-E926-8D41-A4FB-54A7D66FC28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0BF8058-BE91-DA42-A675-CE4CAFAA7EA0}">
      <dgm:prSet phldrT="[Text]" custT="1"/>
      <dgm:spPr>
        <a:effectLst/>
      </dgm:spPr>
      <dgm:t>
        <a:bodyPr/>
        <a:lstStyle/>
        <a:p>
          <a:r>
            <a:rPr lang="en-US" sz="2400" b="1" dirty="0" err="1" smtClean="0">
              <a:solidFill>
                <a:srgbClr val="FF0000"/>
              </a:solidFill>
            </a:rPr>
            <a:t>PrepPhrase</a:t>
          </a:r>
          <a:endParaRPr lang="en-US" sz="2400" b="1" dirty="0">
            <a:solidFill>
              <a:srgbClr val="FF0000"/>
            </a:solidFill>
          </a:endParaRPr>
        </a:p>
      </dgm:t>
    </dgm:pt>
    <dgm:pt modelId="{60BC3DB0-954C-4641-BF9F-511CA822E1D8}" type="parTrans" cxnId="{F5F210F8-B2C0-8546-AF29-07232987CD60}">
      <dgm:prSet/>
      <dgm:spPr/>
      <dgm:t>
        <a:bodyPr/>
        <a:lstStyle/>
        <a:p>
          <a:endParaRPr lang="en-US" sz="2400"/>
        </a:p>
      </dgm:t>
    </dgm:pt>
    <dgm:pt modelId="{919AA235-8447-5642-9F9C-26B6C5DBAC3C}" type="sibTrans" cxnId="{F5F210F8-B2C0-8546-AF29-07232987CD60}">
      <dgm:prSet/>
      <dgm:spPr/>
      <dgm:t>
        <a:bodyPr/>
        <a:lstStyle/>
        <a:p>
          <a:endParaRPr lang="en-US"/>
        </a:p>
      </dgm:t>
    </dgm:pt>
    <dgm:pt modelId="{CAEF8FEE-E644-464F-9CA4-65731D509C97}">
      <dgm:prSet phldrT="[Text]" custT="1"/>
      <dgm:spPr>
        <a:effectLst/>
      </dgm:spPr>
      <dgm:t>
        <a:bodyPr/>
        <a:lstStyle/>
        <a:p>
          <a:r>
            <a:rPr lang="en-US" sz="2400" dirty="0" err="1" smtClean="0">
              <a:solidFill>
                <a:schemeClr val="tx1"/>
              </a:solidFill>
            </a:rPr>
            <a:t>ModifierProduct</a:t>
          </a:r>
          <a:endParaRPr lang="en-US" sz="2400" dirty="0">
            <a:solidFill>
              <a:schemeClr val="tx1"/>
            </a:solidFill>
          </a:endParaRPr>
        </a:p>
      </dgm:t>
    </dgm:pt>
    <dgm:pt modelId="{46D70359-7BD8-FD40-A9E3-C571F198AEA9}" type="parTrans" cxnId="{71048B64-953E-5F48-8A73-3240C11F9D7E}">
      <dgm:prSet/>
      <dgm:spPr/>
      <dgm:t>
        <a:bodyPr/>
        <a:lstStyle/>
        <a:p>
          <a:endParaRPr lang="en-US" sz="2400"/>
        </a:p>
      </dgm:t>
    </dgm:pt>
    <dgm:pt modelId="{E02EFAF1-F839-FC4C-B0F8-3BB179EFFE29}" type="sibTrans" cxnId="{71048B64-953E-5F48-8A73-3240C11F9D7E}">
      <dgm:prSet/>
      <dgm:spPr/>
      <dgm:t>
        <a:bodyPr/>
        <a:lstStyle/>
        <a:p>
          <a:endParaRPr lang="en-US"/>
        </a:p>
      </dgm:t>
    </dgm:pt>
    <dgm:pt modelId="{959BA88E-721A-E44D-A8E7-BC9ABBD90D03}">
      <dgm:prSet phldrT="[Text]" custT="1"/>
      <dgm:spPr>
        <a:effectLst/>
      </dgm:spPr>
      <dgm:t>
        <a:bodyPr/>
        <a:lstStyle/>
        <a:p>
          <a:r>
            <a:rPr lang="en-US" sz="2400" b="1" dirty="0" smtClean="0">
              <a:solidFill>
                <a:srgbClr val="FF0000"/>
              </a:solidFill>
            </a:rPr>
            <a:t>Modifier</a:t>
          </a:r>
          <a:endParaRPr lang="en-US" sz="2400" b="1" dirty="0">
            <a:solidFill>
              <a:srgbClr val="FF0000"/>
            </a:solidFill>
          </a:endParaRPr>
        </a:p>
      </dgm:t>
    </dgm:pt>
    <dgm:pt modelId="{A910468E-447F-2F46-ABDC-2D7AEFBDBD9D}" type="parTrans" cxnId="{70F47D64-D78C-C64A-B725-A2DC63FFA512}">
      <dgm:prSet/>
      <dgm:spPr/>
      <dgm:t>
        <a:bodyPr/>
        <a:lstStyle/>
        <a:p>
          <a:endParaRPr lang="en-US" sz="2400"/>
        </a:p>
      </dgm:t>
    </dgm:pt>
    <dgm:pt modelId="{C91F9E4B-B0DE-AD4B-A7EE-C757408B0762}" type="sibTrans" cxnId="{70F47D64-D78C-C64A-B725-A2DC63FFA512}">
      <dgm:prSet/>
      <dgm:spPr/>
      <dgm:t>
        <a:bodyPr/>
        <a:lstStyle/>
        <a:p>
          <a:endParaRPr lang="en-US"/>
        </a:p>
      </dgm:t>
    </dgm:pt>
    <dgm:pt modelId="{4BC39D20-2EA2-9547-BA5B-0A2F3E32AC5E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Words</a:t>
          </a:r>
          <a:endParaRPr lang="en-US" sz="2400" dirty="0">
            <a:solidFill>
              <a:schemeClr val="tx1"/>
            </a:solidFill>
          </a:endParaRPr>
        </a:p>
      </dgm:t>
    </dgm:pt>
    <dgm:pt modelId="{C31DA7BD-BB1F-2A47-B72F-68ACA79A57CB}" type="parTrans" cxnId="{30E79660-B8E6-6745-99EE-AF58D55715C8}">
      <dgm:prSet/>
      <dgm:spPr/>
      <dgm:t>
        <a:bodyPr/>
        <a:lstStyle/>
        <a:p>
          <a:endParaRPr lang="en-US" sz="2400"/>
        </a:p>
      </dgm:t>
    </dgm:pt>
    <dgm:pt modelId="{63D4CA7C-0637-374E-A302-2D2FEF373726}" type="sibTrans" cxnId="{30E79660-B8E6-6745-99EE-AF58D55715C8}">
      <dgm:prSet/>
      <dgm:spPr/>
      <dgm:t>
        <a:bodyPr/>
        <a:lstStyle/>
        <a:p>
          <a:endParaRPr lang="en-US"/>
        </a:p>
      </dgm:t>
    </dgm:pt>
    <dgm:pt modelId="{C2517F29-6E77-2747-A05B-0F74F98C692C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</a:t>
          </a:r>
          <a:endParaRPr lang="en-US" sz="2400" dirty="0">
            <a:solidFill>
              <a:schemeClr val="tx1"/>
            </a:solidFill>
          </a:endParaRPr>
        </a:p>
      </dgm:t>
    </dgm:pt>
    <dgm:pt modelId="{7830BBED-350F-B348-9613-36E1D4A64E0D}" type="parTrans" cxnId="{ADB4A3DE-65D3-8C40-A23D-E910D7F61AF0}">
      <dgm:prSet/>
      <dgm:spPr/>
      <dgm:t>
        <a:bodyPr/>
        <a:lstStyle/>
        <a:p>
          <a:endParaRPr lang="en-US" sz="2400"/>
        </a:p>
      </dgm:t>
    </dgm:pt>
    <dgm:pt modelId="{66615266-FE84-684C-8F6C-F64E3D1C6B31}" type="sibTrans" cxnId="{ADB4A3DE-65D3-8C40-A23D-E910D7F61AF0}">
      <dgm:prSet/>
      <dgm:spPr/>
      <dgm:t>
        <a:bodyPr/>
        <a:lstStyle/>
        <a:p>
          <a:endParaRPr lang="en-US"/>
        </a:p>
      </dgm:t>
    </dgm:pt>
    <dgm:pt modelId="{48F8791F-438B-4340-9631-73FC7E0C5317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Words</a:t>
          </a:r>
          <a:endParaRPr lang="en-US" sz="2400" dirty="0">
            <a:solidFill>
              <a:schemeClr val="tx1"/>
            </a:solidFill>
          </a:endParaRPr>
        </a:p>
      </dgm:t>
    </dgm:pt>
    <dgm:pt modelId="{A414C71E-8280-934F-ABA7-C8FD916C5B1B}" type="parTrans" cxnId="{72251915-4C93-E24F-8E8C-49AC70368DCF}">
      <dgm:prSet/>
      <dgm:spPr/>
      <dgm:t>
        <a:bodyPr/>
        <a:lstStyle/>
        <a:p>
          <a:endParaRPr lang="en-US" sz="2400"/>
        </a:p>
      </dgm:t>
    </dgm:pt>
    <dgm:pt modelId="{E4CD42B6-8BB1-8245-834D-BD69F3B7CAD6}" type="sibTrans" cxnId="{72251915-4C93-E24F-8E8C-49AC70368DCF}">
      <dgm:prSet/>
      <dgm:spPr/>
      <dgm:t>
        <a:bodyPr/>
        <a:lstStyle/>
        <a:p>
          <a:endParaRPr lang="en-US"/>
        </a:p>
      </dgm:t>
    </dgm:pt>
    <dgm:pt modelId="{62FDA994-DCB6-3F4E-A3B6-8E4A9ADACC72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</a:t>
          </a:r>
          <a:endParaRPr lang="en-US" sz="2400" dirty="0">
            <a:solidFill>
              <a:schemeClr val="tx1"/>
            </a:solidFill>
          </a:endParaRPr>
        </a:p>
      </dgm:t>
    </dgm:pt>
    <dgm:pt modelId="{F8368633-3D75-D44A-BC6B-E49F7633EACE}" type="parTrans" cxnId="{D5ABC26B-5880-414A-A6A7-0B5672730482}">
      <dgm:prSet/>
      <dgm:spPr/>
      <dgm:t>
        <a:bodyPr/>
        <a:lstStyle/>
        <a:p>
          <a:endParaRPr lang="en-US" sz="2400"/>
        </a:p>
      </dgm:t>
    </dgm:pt>
    <dgm:pt modelId="{3951C9B6-998F-2D4F-9937-EC30684A00AC}" type="sibTrans" cxnId="{D5ABC26B-5880-414A-A6A7-0B5672730482}">
      <dgm:prSet/>
      <dgm:spPr/>
      <dgm:t>
        <a:bodyPr/>
        <a:lstStyle/>
        <a:p>
          <a:endParaRPr lang="en-US"/>
        </a:p>
      </dgm:t>
    </dgm:pt>
    <dgm:pt modelId="{7CD5873C-D144-BC40-AD6F-2314202579AD}">
      <dgm:prSet phldrT="[Text]" custT="1"/>
      <dgm:spPr>
        <a:effectLst/>
      </dgm:spPr>
      <dgm:t>
        <a:bodyPr/>
        <a:lstStyle/>
        <a:p>
          <a:endParaRPr lang="en-US" sz="2400" dirty="0">
            <a:solidFill>
              <a:schemeClr val="tx1"/>
            </a:solidFill>
          </a:endParaRPr>
        </a:p>
      </dgm:t>
    </dgm:pt>
    <dgm:pt modelId="{80C49704-D404-9047-8130-1B79D2E712E2}" type="parTrans" cxnId="{2575210F-7F74-F74E-AA3A-41986C61553E}">
      <dgm:prSet/>
      <dgm:spPr>
        <a:ln>
          <a:noFill/>
        </a:ln>
      </dgm:spPr>
      <dgm:t>
        <a:bodyPr/>
        <a:lstStyle/>
        <a:p>
          <a:endParaRPr lang="en-US" sz="2400"/>
        </a:p>
      </dgm:t>
    </dgm:pt>
    <dgm:pt modelId="{461C2BD6-4EAB-6E40-846F-235192466A7C}" type="sibTrans" cxnId="{2575210F-7F74-F74E-AA3A-41986C61553E}">
      <dgm:prSet/>
      <dgm:spPr/>
      <dgm:t>
        <a:bodyPr/>
        <a:lstStyle/>
        <a:p>
          <a:endParaRPr lang="en-US"/>
        </a:p>
      </dgm:t>
    </dgm:pt>
    <dgm:pt modelId="{2406980D-7ED2-E747-AD9D-FCD908D40A97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Words</a:t>
          </a:r>
          <a:endParaRPr lang="en-US" sz="2400" dirty="0">
            <a:solidFill>
              <a:schemeClr val="tx1"/>
            </a:solidFill>
          </a:endParaRPr>
        </a:p>
      </dgm:t>
    </dgm:pt>
    <dgm:pt modelId="{9EBB4536-96C9-CD4C-A8FF-B02EBCF99655}" type="parTrans" cxnId="{856C287D-17FB-524F-99FB-DC58218E27A7}">
      <dgm:prSet/>
      <dgm:spPr/>
      <dgm:t>
        <a:bodyPr/>
        <a:lstStyle/>
        <a:p>
          <a:endParaRPr lang="en-US" sz="2400"/>
        </a:p>
      </dgm:t>
    </dgm:pt>
    <dgm:pt modelId="{FA6F7066-813C-8E46-8B17-1B81F68C36C2}" type="sibTrans" cxnId="{856C287D-17FB-524F-99FB-DC58218E27A7}">
      <dgm:prSet/>
      <dgm:spPr/>
      <dgm:t>
        <a:bodyPr/>
        <a:lstStyle/>
        <a:p>
          <a:endParaRPr lang="en-US"/>
        </a:p>
      </dgm:t>
    </dgm:pt>
    <dgm:pt modelId="{98743365-8B14-8B4D-A5B1-A208C1F0A074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Prep</a:t>
          </a:r>
          <a:endParaRPr lang="en-US" sz="2400" dirty="0">
            <a:solidFill>
              <a:schemeClr val="tx1"/>
            </a:solidFill>
          </a:endParaRPr>
        </a:p>
      </dgm:t>
    </dgm:pt>
    <dgm:pt modelId="{2F8D59F7-B30A-A241-8A40-FDDA0DF73A62}" type="parTrans" cxnId="{E1ECFE26-4739-1841-9370-9A6CE834B625}">
      <dgm:prSet/>
      <dgm:spPr/>
      <dgm:t>
        <a:bodyPr/>
        <a:lstStyle/>
        <a:p>
          <a:endParaRPr lang="en-US" sz="2400"/>
        </a:p>
      </dgm:t>
    </dgm:pt>
    <dgm:pt modelId="{D2AE63E8-37E3-0A4B-A8AB-64B25DCB139D}" type="sibTrans" cxnId="{E1ECFE26-4739-1841-9370-9A6CE834B625}">
      <dgm:prSet/>
      <dgm:spPr/>
      <dgm:t>
        <a:bodyPr/>
        <a:lstStyle/>
        <a:p>
          <a:endParaRPr lang="en-US"/>
        </a:p>
      </dgm:t>
    </dgm:pt>
    <dgm:pt modelId="{40E724B4-9547-A542-9335-ECF884199DA6}">
      <dgm:prSet phldrT="[Text]" custT="1"/>
      <dgm:spPr>
        <a:effectLst/>
      </dgm:spPr>
      <dgm:t>
        <a:bodyPr/>
        <a:lstStyle/>
        <a:p>
          <a:endParaRPr lang="en-US" sz="2400" dirty="0">
            <a:solidFill>
              <a:schemeClr val="tx1"/>
            </a:solidFill>
          </a:endParaRPr>
        </a:p>
      </dgm:t>
    </dgm:pt>
    <dgm:pt modelId="{E350FCB3-F0B1-044B-BA8F-A90169D751D1}" type="parTrans" cxnId="{73211C4C-F5CD-1043-9C05-092FAFD6BDF8}">
      <dgm:prSet/>
      <dgm:spPr>
        <a:ln>
          <a:noFill/>
        </a:ln>
      </dgm:spPr>
      <dgm:t>
        <a:bodyPr/>
        <a:lstStyle/>
        <a:p>
          <a:endParaRPr lang="en-US" sz="2400"/>
        </a:p>
      </dgm:t>
    </dgm:pt>
    <dgm:pt modelId="{644B473F-9B4B-3144-8D1B-BCEFD6E970C4}" type="sibTrans" cxnId="{73211C4C-F5CD-1043-9C05-092FAFD6BDF8}">
      <dgm:prSet/>
      <dgm:spPr/>
      <dgm:t>
        <a:bodyPr/>
        <a:lstStyle/>
        <a:p>
          <a:endParaRPr lang="en-US"/>
        </a:p>
      </dgm:t>
    </dgm:pt>
    <dgm:pt modelId="{911F954B-CD3B-AE4D-9AEA-881EC1AF33FB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</a:t>
          </a:r>
          <a:endParaRPr lang="en-US" sz="2400" dirty="0">
            <a:solidFill>
              <a:schemeClr val="tx1"/>
            </a:solidFill>
          </a:endParaRPr>
        </a:p>
      </dgm:t>
    </dgm:pt>
    <dgm:pt modelId="{7596FBFE-FD01-4D48-A18F-459710EE2C98}" type="parTrans" cxnId="{5F6C8153-FEBC-D54C-A6B0-3EA414E88274}">
      <dgm:prSet/>
      <dgm:spPr/>
      <dgm:t>
        <a:bodyPr/>
        <a:lstStyle/>
        <a:p>
          <a:endParaRPr lang="en-US" sz="2400"/>
        </a:p>
      </dgm:t>
    </dgm:pt>
    <dgm:pt modelId="{65A953F1-F67E-8C47-A418-D54B4B76B652}" type="sibTrans" cxnId="{5F6C8153-FEBC-D54C-A6B0-3EA414E88274}">
      <dgm:prSet/>
      <dgm:spPr/>
      <dgm:t>
        <a:bodyPr/>
        <a:lstStyle/>
        <a:p>
          <a:endParaRPr lang="en-US"/>
        </a:p>
      </dgm:t>
    </dgm:pt>
    <dgm:pt modelId="{63377E01-B5D5-3A43-88CC-1A1E3ACCFCE7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Words</a:t>
          </a:r>
          <a:endParaRPr lang="en-US" sz="2400" dirty="0">
            <a:solidFill>
              <a:schemeClr val="tx1"/>
            </a:solidFill>
          </a:endParaRPr>
        </a:p>
      </dgm:t>
    </dgm:pt>
    <dgm:pt modelId="{112C7DD0-8130-2542-B59C-1C0123298844}" type="parTrans" cxnId="{2F998C68-C6BA-7341-8FFA-53985096A602}">
      <dgm:prSet/>
      <dgm:spPr/>
      <dgm:t>
        <a:bodyPr/>
        <a:lstStyle/>
        <a:p>
          <a:endParaRPr lang="en-US" sz="2400"/>
        </a:p>
      </dgm:t>
    </dgm:pt>
    <dgm:pt modelId="{653B706B-CFDB-E340-BF2F-F0839D367216}" type="sibTrans" cxnId="{2F998C68-C6BA-7341-8FFA-53985096A602}">
      <dgm:prSet/>
      <dgm:spPr/>
      <dgm:t>
        <a:bodyPr/>
        <a:lstStyle/>
        <a:p>
          <a:endParaRPr lang="en-US"/>
        </a:p>
      </dgm:t>
    </dgm:pt>
    <dgm:pt modelId="{8A523D55-6ED9-7941-8CA8-869AAF44310B}">
      <dgm:prSet phldrT="[Text]" custT="1"/>
      <dgm:spPr>
        <a:effectLst/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Word</a:t>
          </a:r>
          <a:endParaRPr lang="en-US" sz="2400" dirty="0">
            <a:solidFill>
              <a:schemeClr val="tx1"/>
            </a:solidFill>
          </a:endParaRPr>
        </a:p>
      </dgm:t>
    </dgm:pt>
    <dgm:pt modelId="{77373E26-E57A-E246-B91B-3A01E1131A9A}" type="parTrans" cxnId="{B31931C3-C1D6-3749-82DD-D090E46FDB0A}">
      <dgm:prSet/>
      <dgm:spPr/>
      <dgm:t>
        <a:bodyPr/>
        <a:lstStyle/>
        <a:p>
          <a:endParaRPr lang="en-US" sz="2400"/>
        </a:p>
      </dgm:t>
    </dgm:pt>
    <dgm:pt modelId="{96B6361E-DF8D-5E4E-85D6-1AE949383E7C}" type="sibTrans" cxnId="{B31931C3-C1D6-3749-82DD-D090E46FDB0A}">
      <dgm:prSet/>
      <dgm:spPr/>
      <dgm:t>
        <a:bodyPr/>
        <a:lstStyle/>
        <a:p>
          <a:endParaRPr lang="en-US"/>
        </a:p>
      </dgm:t>
    </dgm:pt>
    <dgm:pt modelId="{2FAFCBA5-37F7-7E4F-A356-8F4D76D25398}">
      <dgm:prSet phldrT="[Text]" custT="1"/>
      <dgm:spPr>
        <a:effectLst/>
      </dgm:spPr>
      <dgm:t>
        <a:bodyPr/>
        <a:lstStyle/>
        <a:p>
          <a:endParaRPr lang="en-US" sz="2400" dirty="0">
            <a:solidFill>
              <a:schemeClr val="tx1"/>
            </a:solidFill>
          </a:endParaRPr>
        </a:p>
      </dgm:t>
    </dgm:pt>
    <dgm:pt modelId="{6A59AB6A-E861-994A-9299-B078340D1F53}" type="parTrans" cxnId="{D3C9B2EF-BF09-1649-948F-276DCEB0D07B}">
      <dgm:prSet/>
      <dgm:spPr>
        <a:ln>
          <a:noFill/>
        </a:ln>
      </dgm:spPr>
      <dgm:t>
        <a:bodyPr/>
        <a:lstStyle/>
        <a:p>
          <a:endParaRPr lang="en-US" sz="2400"/>
        </a:p>
      </dgm:t>
    </dgm:pt>
    <dgm:pt modelId="{8EA1FBEE-37D1-F64C-B5EC-086D03DD1431}" type="sibTrans" cxnId="{D3C9B2EF-BF09-1649-948F-276DCEB0D07B}">
      <dgm:prSet/>
      <dgm:spPr/>
      <dgm:t>
        <a:bodyPr/>
        <a:lstStyle/>
        <a:p>
          <a:endParaRPr lang="en-US"/>
        </a:p>
      </dgm:t>
    </dgm:pt>
    <dgm:pt modelId="{A2CC11D0-32A4-49A0-A0F9-21850FF80E20}" type="pres">
      <dgm:prSet presAssocID="{9EFAFD96-3601-4F17-BB82-DBBBA6C512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E98858-F163-40F5-A7ED-79E914998534}" type="pres">
      <dgm:prSet presAssocID="{19599602-9E94-449B-AE02-46C30491E28C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F63D4A7C-78F8-42F2-A49B-46DECAC50F58}" type="pres">
      <dgm:prSet presAssocID="{19599602-9E94-449B-AE02-46C30491E28C}" presName="rootComposite1" presStyleCnt="0"/>
      <dgm:spPr/>
      <dgm:t>
        <a:bodyPr/>
        <a:lstStyle/>
        <a:p>
          <a:endParaRPr lang="en-US"/>
        </a:p>
      </dgm:t>
    </dgm:pt>
    <dgm:pt modelId="{C04317EB-13A6-47B2-89A6-060A1309C0FD}" type="pres">
      <dgm:prSet presAssocID="{19599602-9E94-449B-AE02-46C30491E28C}" presName="rootText1" presStyleLbl="node0" presStyleIdx="0" presStyleCnt="1" custScaleX="2010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77120-C368-49C1-825E-F928EF49152A}" type="pres">
      <dgm:prSet presAssocID="{19599602-9E94-449B-AE02-46C30491E2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F72071-BAE7-489C-89B5-21C5D7B7C1F2}" type="pres">
      <dgm:prSet presAssocID="{19599602-9E94-449B-AE02-46C30491E28C}" presName="hierChild2" presStyleCnt="0"/>
      <dgm:spPr/>
      <dgm:t>
        <a:bodyPr/>
        <a:lstStyle/>
        <a:p>
          <a:endParaRPr lang="en-US"/>
        </a:p>
      </dgm:t>
    </dgm:pt>
    <dgm:pt modelId="{6026C85A-5C1F-764A-A14D-FF1812B856AD}" type="pres">
      <dgm:prSet presAssocID="{E535FECF-F51C-8A4B-A2E1-E6AE64F6A56A}" presName="Name35" presStyleLbl="parChTrans1D2" presStyleIdx="0" presStyleCnt="3"/>
      <dgm:spPr/>
      <dgm:t>
        <a:bodyPr/>
        <a:lstStyle/>
        <a:p>
          <a:endParaRPr lang="en-US"/>
        </a:p>
      </dgm:t>
    </dgm:pt>
    <dgm:pt modelId="{55682F7F-A903-D64D-A180-E79FE1020C73}" type="pres">
      <dgm:prSet presAssocID="{8487A329-A54A-D947-B8D1-2404975A2CEF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33FAB0E-D02F-A549-A76F-376A21AF6750}" type="pres">
      <dgm:prSet presAssocID="{8487A329-A54A-D947-B8D1-2404975A2CEF}" presName="rootComposite" presStyleCnt="0"/>
      <dgm:spPr/>
      <dgm:t>
        <a:bodyPr/>
        <a:lstStyle/>
        <a:p>
          <a:endParaRPr lang="en-US"/>
        </a:p>
      </dgm:t>
    </dgm:pt>
    <dgm:pt modelId="{F8EA49E9-58C2-7A41-BC2D-AC928FC619ED}" type="pres">
      <dgm:prSet presAssocID="{8487A329-A54A-D947-B8D1-2404975A2CEF}" presName="rootText" presStyleLbl="node2" presStyleIdx="0" presStyleCnt="3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DB390-BCC4-8C4B-87FE-C5737D2621B5}" type="pres">
      <dgm:prSet presAssocID="{8487A329-A54A-D947-B8D1-2404975A2CEF}" presName="rootConnector" presStyleLbl="node2" presStyleIdx="0" presStyleCnt="3"/>
      <dgm:spPr/>
      <dgm:t>
        <a:bodyPr/>
        <a:lstStyle/>
        <a:p>
          <a:endParaRPr lang="en-US"/>
        </a:p>
      </dgm:t>
    </dgm:pt>
    <dgm:pt modelId="{55134D70-9CCA-9441-8621-DE43B6F91D6E}" type="pres">
      <dgm:prSet presAssocID="{8487A329-A54A-D947-B8D1-2404975A2CEF}" presName="hierChild4" presStyleCnt="0"/>
      <dgm:spPr/>
      <dgm:t>
        <a:bodyPr/>
        <a:lstStyle/>
        <a:p>
          <a:endParaRPr lang="en-US"/>
        </a:p>
      </dgm:t>
    </dgm:pt>
    <dgm:pt modelId="{08E8BEC2-AE78-FB48-AEBB-7DCB5AFA8690}" type="pres">
      <dgm:prSet presAssocID="{75D8AD7D-D315-5246-B77C-5CAED9946DD6}" presName="Name35" presStyleLbl="parChTrans1D3" presStyleIdx="0" presStyleCnt="5"/>
      <dgm:spPr/>
      <dgm:t>
        <a:bodyPr/>
        <a:lstStyle/>
        <a:p>
          <a:endParaRPr lang="en-US"/>
        </a:p>
      </dgm:t>
    </dgm:pt>
    <dgm:pt modelId="{98E0F493-A8CD-EF4C-A920-180BA2341DAE}" type="pres">
      <dgm:prSet presAssocID="{CC8F624E-9D17-614F-82BB-21C90A755C00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CEA4E991-037D-D44E-A811-B0DE82C14D01}" type="pres">
      <dgm:prSet presAssocID="{CC8F624E-9D17-614F-82BB-21C90A755C00}" presName="rootComposite" presStyleCnt="0"/>
      <dgm:spPr/>
      <dgm:t>
        <a:bodyPr/>
        <a:lstStyle/>
        <a:p>
          <a:endParaRPr lang="en-US"/>
        </a:p>
      </dgm:t>
    </dgm:pt>
    <dgm:pt modelId="{E64C8E9C-552D-2945-BEB8-7B4D9EDCF684}" type="pres">
      <dgm:prSet presAssocID="{CC8F624E-9D17-614F-82BB-21C90A755C00}" presName="rootText" presStyleLbl="node3" presStyleIdx="0" presStyleCnt="5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0282E7-BC79-844D-9472-A3BA08BF6DCA}" type="pres">
      <dgm:prSet presAssocID="{CC8F624E-9D17-614F-82BB-21C90A755C00}" presName="rootConnector" presStyleLbl="node3" presStyleIdx="0" presStyleCnt="5"/>
      <dgm:spPr/>
      <dgm:t>
        <a:bodyPr/>
        <a:lstStyle/>
        <a:p>
          <a:endParaRPr lang="en-US"/>
        </a:p>
      </dgm:t>
    </dgm:pt>
    <dgm:pt modelId="{842CB427-7F24-A448-AB0C-F4FD74FABC79}" type="pres">
      <dgm:prSet presAssocID="{CC8F624E-9D17-614F-82BB-21C90A755C00}" presName="hierChild4" presStyleCnt="0"/>
      <dgm:spPr/>
      <dgm:t>
        <a:bodyPr/>
        <a:lstStyle/>
        <a:p>
          <a:endParaRPr lang="en-US"/>
        </a:p>
      </dgm:t>
    </dgm:pt>
    <dgm:pt modelId="{77B71D45-BA83-9A41-833A-C2FCF47F4FFD}" type="pres">
      <dgm:prSet presAssocID="{EF4D584F-B627-5A45-8EE8-4254160CFA71}" presName="Name35" presStyleLbl="parChTrans1D4" presStyleIdx="0" presStyleCnt="17"/>
      <dgm:spPr/>
      <dgm:t>
        <a:bodyPr/>
        <a:lstStyle/>
        <a:p>
          <a:endParaRPr lang="en-US"/>
        </a:p>
      </dgm:t>
    </dgm:pt>
    <dgm:pt modelId="{6D4FD2B0-0EE1-6641-9924-CF12037577B5}" type="pres">
      <dgm:prSet presAssocID="{77791F6E-BEE6-AE48-B0DB-13F40D6AA14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40C9686D-E5D2-724C-B879-822DB377CD29}" type="pres">
      <dgm:prSet presAssocID="{77791F6E-BEE6-AE48-B0DB-13F40D6AA14C}" presName="rootComposite" presStyleCnt="0"/>
      <dgm:spPr/>
      <dgm:t>
        <a:bodyPr/>
        <a:lstStyle/>
        <a:p>
          <a:endParaRPr lang="en-US"/>
        </a:p>
      </dgm:t>
    </dgm:pt>
    <dgm:pt modelId="{7BBDA71C-48EC-1C47-8220-7B572D5E51FC}" type="pres">
      <dgm:prSet presAssocID="{77791F6E-BEE6-AE48-B0DB-13F40D6AA14C}" presName="rootText" presStyleLbl="node4" presStyleIdx="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6CBCEC-426F-5C40-A640-373C70721214}" type="pres">
      <dgm:prSet presAssocID="{77791F6E-BEE6-AE48-B0DB-13F40D6AA14C}" presName="rootConnector" presStyleLbl="node4" presStyleIdx="0" presStyleCnt="17"/>
      <dgm:spPr/>
      <dgm:t>
        <a:bodyPr/>
        <a:lstStyle/>
        <a:p>
          <a:endParaRPr lang="en-US"/>
        </a:p>
      </dgm:t>
    </dgm:pt>
    <dgm:pt modelId="{6F1B6B61-A865-7A43-8E68-3AD8C25496FA}" type="pres">
      <dgm:prSet presAssocID="{77791F6E-BEE6-AE48-B0DB-13F40D6AA14C}" presName="hierChild4" presStyleCnt="0"/>
      <dgm:spPr/>
      <dgm:t>
        <a:bodyPr/>
        <a:lstStyle/>
        <a:p>
          <a:endParaRPr lang="en-US"/>
        </a:p>
      </dgm:t>
    </dgm:pt>
    <dgm:pt modelId="{9747862A-09F8-4243-8E1C-44285C218298}" type="pres">
      <dgm:prSet presAssocID="{77791F6E-BEE6-AE48-B0DB-13F40D6AA14C}" presName="hierChild5" presStyleCnt="0"/>
      <dgm:spPr/>
      <dgm:t>
        <a:bodyPr/>
        <a:lstStyle/>
        <a:p>
          <a:endParaRPr lang="en-US"/>
        </a:p>
      </dgm:t>
    </dgm:pt>
    <dgm:pt modelId="{851C04CD-E663-7145-A242-666D7CB23DB0}" type="pres">
      <dgm:prSet presAssocID="{3A8F9DAE-96AD-F341-8D21-F432295DCD08}" presName="Name35" presStyleLbl="parChTrans1D4" presStyleIdx="1" presStyleCnt="17"/>
      <dgm:spPr/>
      <dgm:t>
        <a:bodyPr/>
        <a:lstStyle/>
        <a:p>
          <a:endParaRPr lang="en-US"/>
        </a:p>
      </dgm:t>
    </dgm:pt>
    <dgm:pt modelId="{C985143D-4A99-FF4A-8891-1A5AE663D673}" type="pres">
      <dgm:prSet presAssocID="{46FD66ED-8BB2-CC4A-BF72-4A30BE3A212A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26B45CFD-F6BA-3246-9223-4F56F8176BD8}" type="pres">
      <dgm:prSet presAssocID="{46FD66ED-8BB2-CC4A-BF72-4A30BE3A212A}" presName="rootComposite" presStyleCnt="0"/>
      <dgm:spPr/>
      <dgm:t>
        <a:bodyPr/>
        <a:lstStyle/>
        <a:p>
          <a:endParaRPr lang="en-US"/>
        </a:p>
      </dgm:t>
    </dgm:pt>
    <dgm:pt modelId="{3D851E83-11C8-334D-A00A-2A6EA8E5F7A4}" type="pres">
      <dgm:prSet presAssocID="{46FD66ED-8BB2-CC4A-BF72-4A30BE3A212A}" presName="rootText" presStyleLbl="node4" presStyleIdx="1" presStyleCnt="17" custScaleX="111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6B6CA-262C-AF4C-B415-3158D70DDBFF}" type="pres">
      <dgm:prSet presAssocID="{46FD66ED-8BB2-CC4A-BF72-4A30BE3A212A}" presName="rootConnector" presStyleLbl="node4" presStyleIdx="1" presStyleCnt="17"/>
      <dgm:spPr/>
      <dgm:t>
        <a:bodyPr/>
        <a:lstStyle/>
        <a:p>
          <a:endParaRPr lang="en-US"/>
        </a:p>
      </dgm:t>
    </dgm:pt>
    <dgm:pt modelId="{96827E8C-31AA-2944-B47E-D785869F8234}" type="pres">
      <dgm:prSet presAssocID="{46FD66ED-8BB2-CC4A-BF72-4A30BE3A212A}" presName="hierChild4" presStyleCnt="0"/>
      <dgm:spPr/>
      <dgm:t>
        <a:bodyPr/>
        <a:lstStyle/>
        <a:p>
          <a:endParaRPr lang="en-US"/>
        </a:p>
      </dgm:t>
    </dgm:pt>
    <dgm:pt modelId="{8109C374-DC24-4744-A3C7-01F06DE22CC3}" type="pres">
      <dgm:prSet presAssocID="{2DEA7A8B-B616-2E46-9A70-CC83AF5A01F1}" presName="Name35" presStyleLbl="parChTrans1D4" presStyleIdx="2" presStyleCnt="17"/>
      <dgm:spPr/>
      <dgm:t>
        <a:bodyPr/>
        <a:lstStyle/>
        <a:p>
          <a:endParaRPr lang="en-US"/>
        </a:p>
      </dgm:t>
    </dgm:pt>
    <dgm:pt modelId="{82A2FDA8-9ED9-6944-BD8D-7C7B3E6FFED4}" type="pres">
      <dgm:prSet presAssocID="{63D18CC6-C4D9-DF49-8661-6A20BC8420D1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84B5D87A-90C8-2649-AE4B-777EDD1218B2}" type="pres">
      <dgm:prSet presAssocID="{63D18CC6-C4D9-DF49-8661-6A20BC8420D1}" presName="rootComposite" presStyleCnt="0"/>
      <dgm:spPr/>
      <dgm:t>
        <a:bodyPr/>
        <a:lstStyle/>
        <a:p>
          <a:endParaRPr lang="en-US"/>
        </a:p>
      </dgm:t>
    </dgm:pt>
    <dgm:pt modelId="{D2B5A112-D9A8-B441-826A-BC6DC02E57C5}" type="pres">
      <dgm:prSet presAssocID="{63D18CC6-C4D9-DF49-8661-6A20BC8420D1}" presName="rootText" presStyleLbl="node4" presStyleIdx="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70BA3-3A6F-AF42-B2BA-507287170772}" type="pres">
      <dgm:prSet presAssocID="{63D18CC6-C4D9-DF49-8661-6A20BC8420D1}" presName="rootConnector" presStyleLbl="node4" presStyleIdx="2" presStyleCnt="17"/>
      <dgm:spPr/>
      <dgm:t>
        <a:bodyPr/>
        <a:lstStyle/>
        <a:p>
          <a:endParaRPr lang="en-US"/>
        </a:p>
      </dgm:t>
    </dgm:pt>
    <dgm:pt modelId="{9ACCAE58-2283-5A4D-8ECC-31D847A759AB}" type="pres">
      <dgm:prSet presAssocID="{63D18CC6-C4D9-DF49-8661-6A20BC8420D1}" presName="hierChild4" presStyleCnt="0"/>
      <dgm:spPr/>
      <dgm:t>
        <a:bodyPr/>
        <a:lstStyle/>
        <a:p>
          <a:endParaRPr lang="en-US"/>
        </a:p>
      </dgm:t>
    </dgm:pt>
    <dgm:pt modelId="{4CD2FE8A-F98E-6742-9B59-98926F340AB3}" type="pres">
      <dgm:prSet presAssocID="{63D18CC6-C4D9-DF49-8661-6A20BC8420D1}" presName="hierChild5" presStyleCnt="0"/>
      <dgm:spPr/>
      <dgm:t>
        <a:bodyPr/>
        <a:lstStyle/>
        <a:p>
          <a:endParaRPr lang="en-US"/>
        </a:p>
      </dgm:t>
    </dgm:pt>
    <dgm:pt modelId="{EC406094-32A9-6243-B633-DE02AC720B5B}" type="pres">
      <dgm:prSet presAssocID="{46FD66ED-8BB2-CC4A-BF72-4A30BE3A212A}" presName="hierChild5" presStyleCnt="0"/>
      <dgm:spPr/>
      <dgm:t>
        <a:bodyPr/>
        <a:lstStyle/>
        <a:p>
          <a:endParaRPr lang="en-US"/>
        </a:p>
      </dgm:t>
    </dgm:pt>
    <dgm:pt modelId="{C07E5ED6-8ABC-FE48-80A6-43FC13D20FE2}" type="pres">
      <dgm:prSet presAssocID="{CC8F624E-9D17-614F-82BB-21C90A755C00}" presName="hierChild5" presStyleCnt="0"/>
      <dgm:spPr/>
      <dgm:t>
        <a:bodyPr/>
        <a:lstStyle/>
        <a:p>
          <a:endParaRPr lang="en-US"/>
        </a:p>
      </dgm:t>
    </dgm:pt>
    <dgm:pt modelId="{C2121ED7-51F2-CA4D-A8AD-F85BF8E37D39}" type="pres">
      <dgm:prSet presAssocID="{8487A329-A54A-D947-B8D1-2404975A2CEF}" presName="hierChild5" presStyleCnt="0"/>
      <dgm:spPr/>
      <dgm:t>
        <a:bodyPr/>
        <a:lstStyle/>
        <a:p>
          <a:endParaRPr lang="en-US"/>
        </a:p>
      </dgm:t>
    </dgm:pt>
    <dgm:pt modelId="{3A410F65-74E9-3644-9630-8D719DC317FB}" type="pres">
      <dgm:prSet presAssocID="{46D70359-7BD8-FD40-A9E3-C571F198AEA9}" presName="Name35" presStyleLbl="parChTrans1D2" presStyleIdx="1" presStyleCnt="3"/>
      <dgm:spPr/>
      <dgm:t>
        <a:bodyPr/>
        <a:lstStyle/>
        <a:p>
          <a:endParaRPr lang="en-US"/>
        </a:p>
      </dgm:t>
    </dgm:pt>
    <dgm:pt modelId="{EB235EB5-9ACB-764F-901C-7108CD3282E7}" type="pres">
      <dgm:prSet presAssocID="{CAEF8FEE-E644-464F-9CA4-65731D509C97}" presName="hierRoot2" presStyleCnt="0">
        <dgm:presLayoutVars>
          <dgm:hierBranch val="init"/>
        </dgm:presLayoutVars>
      </dgm:prSet>
      <dgm:spPr/>
    </dgm:pt>
    <dgm:pt modelId="{7C9FEF51-54B9-8B47-A4C2-61722E9057A1}" type="pres">
      <dgm:prSet presAssocID="{CAEF8FEE-E644-464F-9CA4-65731D509C97}" presName="rootComposite" presStyleCnt="0"/>
      <dgm:spPr/>
    </dgm:pt>
    <dgm:pt modelId="{033DB72B-829C-BA45-ABFC-94132ED7C7A6}" type="pres">
      <dgm:prSet presAssocID="{CAEF8FEE-E644-464F-9CA4-65731D509C97}" presName="rootText" presStyleLbl="node2" presStyleIdx="1" presStyleCnt="3" custScaleX="287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6F4771-7480-9541-84D6-A85EB8EF006C}" type="pres">
      <dgm:prSet presAssocID="{CAEF8FEE-E644-464F-9CA4-65731D509C97}" presName="rootConnector" presStyleLbl="node2" presStyleIdx="1" presStyleCnt="3"/>
      <dgm:spPr/>
      <dgm:t>
        <a:bodyPr/>
        <a:lstStyle/>
        <a:p>
          <a:endParaRPr lang="en-US"/>
        </a:p>
      </dgm:t>
    </dgm:pt>
    <dgm:pt modelId="{05BC8A1C-FCBF-D94D-9067-DC6EF66AE8D6}" type="pres">
      <dgm:prSet presAssocID="{CAEF8FEE-E644-464F-9CA4-65731D509C97}" presName="hierChild4" presStyleCnt="0"/>
      <dgm:spPr/>
    </dgm:pt>
    <dgm:pt modelId="{3CB64EA1-82E1-224F-96AF-497A2EAE1059}" type="pres">
      <dgm:prSet presAssocID="{A910468E-447F-2F46-ABDC-2D7AEFBDBD9D}" presName="Name37" presStyleLbl="parChTrans1D3" presStyleIdx="1" presStyleCnt="5"/>
      <dgm:spPr/>
      <dgm:t>
        <a:bodyPr/>
        <a:lstStyle/>
        <a:p>
          <a:endParaRPr lang="en-US"/>
        </a:p>
      </dgm:t>
    </dgm:pt>
    <dgm:pt modelId="{9AA48570-D44E-4A40-B3CF-94D4A0F931EE}" type="pres">
      <dgm:prSet presAssocID="{959BA88E-721A-E44D-A8E7-BC9ABBD90D03}" presName="hierRoot2" presStyleCnt="0">
        <dgm:presLayoutVars>
          <dgm:hierBranch val="init"/>
        </dgm:presLayoutVars>
      </dgm:prSet>
      <dgm:spPr/>
    </dgm:pt>
    <dgm:pt modelId="{7420D461-7B5F-7C41-B519-9F42811B2068}" type="pres">
      <dgm:prSet presAssocID="{959BA88E-721A-E44D-A8E7-BC9ABBD90D03}" presName="rootComposite" presStyleCnt="0"/>
      <dgm:spPr/>
    </dgm:pt>
    <dgm:pt modelId="{7AC6EA4A-4DAC-9046-80E8-1025977A83EF}" type="pres">
      <dgm:prSet presAssocID="{959BA88E-721A-E44D-A8E7-BC9ABBD90D03}" presName="rootText" presStyleLbl="node3" presStyleIdx="1" presStyleCnt="5" custScaleX="145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90CB4-4375-8B4A-AC95-72665B278F0D}" type="pres">
      <dgm:prSet presAssocID="{959BA88E-721A-E44D-A8E7-BC9ABBD90D03}" presName="rootConnector" presStyleLbl="node3" presStyleIdx="1" presStyleCnt="5"/>
      <dgm:spPr/>
      <dgm:t>
        <a:bodyPr/>
        <a:lstStyle/>
        <a:p>
          <a:endParaRPr lang="en-US"/>
        </a:p>
      </dgm:t>
    </dgm:pt>
    <dgm:pt modelId="{65128353-405F-6C41-B4B6-7A638FCA73C4}" type="pres">
      <dgm:prSet presAssocID="{959BA88E-721A-E44D-A8E7-BC9ABBD90D03}" presName="hierChild4" presStyleCnt="0"/>
      <dgm:spPr/>
    </dgm:pt>
    <dgm:pt modelId="{B230DF93-38E6-4449-AAD6-50C21B8CBFD2}" type="pres">
      <dgm:prSet presAssocID="{C31DA7BD-BB1F-2A47-B72F-68ACA79A57CB}" presName="Name37" presStyleLbl="parChTrans1D4" presStyleIdx="3" presStyleCnt="17"/>
      <dgm:spPr/>
      <dgm:t>
        <a:bodyPr/>
        <a:lstStyle/>
        <a:p>
          <a:endParaRPr lang="en-US"/>
        </a:p>
      </dgm:t>
    </dgm:pt>
    <dgm:pt modelId="{48A80800-9BBB-474F-BC0A-813273D0B86B}" type="pres">
      <dgm:prSet presAssocID="{4BC39D20-2EA2-9547-BA5B-0A2F3E32AC5E}" presName="hierRoot2" presStyleCnt="0">
        <dgm:presLayoutVars>
          <dgm:hierBranch val="init"/>
        </dgm:presLayoutVars>
      </dgm:prSet>
      <dgm:spPr/>
    </dgm:pt>
    <dgm:pt modelId="{65D43BC4-78D3-D540-89FF-EFF3E1E519F4}" type="pres">
      <dgm:prSet presAssocID="{4BC39D20-2EA2-9547-BA5B-0A2F3E32AC5E}" presName="rootComposite" presStyleCnt="0"/>
      <dgm:spPr/>
    </dgm:pt>
    <dgm:pt modelId="{CD2B6F74-0467-BF4E-BC0A-B345C84A707F}" type="pres">
      <dgm:prSet presAssocID="{4BC39D20-2EA2-9547-BA5B-0A2F3E32AC5E}" presName="rootText" presStyleLbl="node4" presStyleIdx="3" presStyleCnt="17" custScaleX="141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A11B9-68D7-1443-96F5-0F5610EF8454}" type="pres">
      <dgm:prSet presAssocID="{4BC39D20-2EA2-9547-BA5B-0A2F3E32AC5E}" presName="rootConnector" presStyleLbl="node4" presStyleIdx="3" presStyleCnt="17"/>
      <dgm:spPr/>
      <dgm:t>
        <a:bodyPr/>
        <a:lstStyle/>
        <a:p>
          <a:endParaRPr lang="en-US"/>
        </a:p>
      </dgm:t>
    </dgm:pt>
    <dgm:pt modelId="{2B165543-0704-534B-8B8F-66759A1DDB94}" type="pres">
      <dgm:prSet presAssocID="{4BC39D20-2EA2-9547-BA5B-0A2F3E32AC5E}" presName="hierChild4" presStyleCnt="0"/>
      <dgm:spPr/>
    </dgm:pt>
    <dgm:pt modelId="{29C769EE-8480-D146-8693-C9231E37B72B}" type="pres">
      <dgm:prSet presAssocID="{7830BBED-350F-B348-9613-36E1D4A64E0D}" presName="Name37" presStyleLbl="parChTrans1D4" presStyleIdx="4" presStyleCnt="17"/>
      <dgm:spPr/>
      <dgm:t>
        <a:bodyPr/>
        <a:lstStyle/>
        <a:p>
          <a:endParaRPr lang="en-US"/>
        </a:p>
      </dgm:t>
    </dgm:pt>
    <dgm:pt modelId="{D52DA2E2-A432-5B44-BAC8-243B1B5D14FC}" type="pres">
      <dgm:prSet presAssocID="{C2517F29-6E77-2747-A05B-0F74F98C692C}" presName="hierRoot2" presStyleCnt="0">
        <dgm:presLayoutVars>
          <dgm:hierBranch val="init"/>
        </dgm:presLayoutVars>
      </dgm:prSet>
      <dgm:spPr/>
    </dgm:pt>
    <dgm:pt modelId="{C5DA4595-CCE5-DD41-A95C-213F97748A17}" type="pres">
      <dgm:prSet presAssocID="{C2517F29-6E77-2747-A05B-0F74F98C692C}" presName="rootComposite" presStyleCnt="0"/>
      <dgm:spPr/>
    </dgm:pt>
    <dgm:pt modelId="{402C86BF-9E0D-9E4B-8EFA-11BC6ED38706}" type="pres">
      <dgm:prSet presAssocID="{C2517F29-6E77-2747-A05B-0F74F98C692C}" presName="rootText" presStyleLbl="node4" presStyleIdx="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316F3-AC79-A544-878D-BCAADBED775F}" type="pres">
      <dgm:prSet presAssocID="{C2517F29-6E77-2747-A05B-0F74F98C692C}" presName="rootConnector" presStyleLbl="node4" presStyleIdx="4" presStyleCnt="17"/>
      <dgm:spPr/>
      <dgm:t>
        <a:bodyPr/>
        <a:lstStyle/>
        <a:p>
          <a:endParaRPr lang="en-US"/>
        </a:p>
      </dgm:t>
    </dgm:pt>
    <dgm:pt modelId="{815D9360-B7F2-2347-B672-5BAF830A0824}" type="pres">
      <dgm:prSet presAssocID="{C2517F29-6E77-2747-A05B-0F74F98C692C}" presName="hierChild4" presStyleCnt="0"/>
      <dgm:spPr/>
    </dgm:pt>
    <dgm:pt modelId="{1199613A-EBF4-FE43-A671-59C91969DC43}" type="pres">
      <dgm:prSet presAssocID="{C2517F29-6E77-2747-A05B-0F74F98C692C}" presName="hierChild5" presStyleCnt="0"/>
      <dgm:spPr/>
    </dgm:pt>
    <dgm:pt modelId="{F69C75E5-6254-824F-85B2-8C14C879A81A}" type="pres">
      <dgm:prSet presAssocID="{A414C71E-8280-934F-ABA7-C8FD916C5B1B}" presName="Name37" presStyleLbl="parChTrans1D4" presStyleIdx="5" presStyleCnt="17"/>
      <dgm:spPr/>
      <dgm:t>
        <a:bodyPr/>
        <a:lstStyle/>
        <a:p>
          <a:endParaRPr lang="en-US"/>
        </a:p>
      </dgm:t>
    </dgm:pt>
    <dgm:pt modelId="{5DC8DEB8-317E-B74C-8A13-4818DC3F150B}" type="pres">
      <dgm:prSet presAssocID="{48F8791F-438B-4340-9631-73FC7E0C5317}" presName="hierRoot2" presStyleCnt="0">
        <dgm:presLayoutVars>
          <dgm:hierBranch val="init"/>
        </dgm:presLayoutVars>
      </dgm:prSet>
      <dgm:spPr/>
    </dgm:pt>
    <dgm:pt modelId="{C91B94F3-7C21-C640-8EEB-F28A04990137}" type="pres">
      <dgm:prSet presAssocID="{48F8791F-438B-4340-9631-73FC7E0C5317}" presName="rootComposite" presStyleCnt="0"/>
      <dgm:spPr/>
    </dgm:pt>
    <dgm:pt modelId="{FDACEDB7-230D-3843-96E4-76A01CF636C0}" type="pres">
      <dgm:prSet presAssocID="{48F8791F-438B-4340-9631-73FC7E0C5317}" presName="rootText" presStyleLbl="node4" presStyleIdx="5" presStyleCnt="17" custScaleX="1069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AF53E-F284-B94D-A4DA-0C8B95C61406}" type="pres">
      <dgm:prSet presAssocID="{48F8791F-438B-4340-9631-73FC7E0C5317}" presName="rootConnector" presStyleLbl="node4" presStyleIdx="5" presStyleCnt="17"/>
      <dgm:spPr/>
      <dgm:t>
        <a:bodyPr/>
        <a:lstStyle/>
        <a:p>
          <a:endParaRPr lang="en-US"/>
        </a:p>
      </dgm:t>
    </dgm:pt>
    <dgm:pt modelId="{70099329-036B-E749-921B-53C68681160B}" type="pres">
      <dgm:prSet presAssocID="{48F8791F-438B-4340-9631-73FC7E0C5317}" presName="hierChild4" presStyleCnt="0"/>
      <dgm:spPr/>
    </dgm:pt>
    <dgm:pt modelId="{2BB24D78-3F08-F84C-9482-8276B9F13F08}" type="pres">
      <dgm:prSet presAssocID="{F8368633-3D75-D44A-BC6B-E49F7633EACE}" presName="Name37" presStyleLbl="parChTrans1D4" presStyleIdx="6" presStyleCnt="17"/>
      <dgm:spPr/>
      <dgm:t>
        <a:bodyPr/>
        <a:lstStyle/>
        <a:p>
          <a:endParaRPr lang="en-US"/>
        </a:p>
      </dgm:t>
    </dgm:pt>
    <dgm:pt modelId="{B9B67AC3-1F4E-D843-BB61-ACEFBADDEE39}" type="pres">
      <dgm:prSet presAssocID="{62FDA994-DCB6-3F4E-A3B6-8E4A9ADACC72}" presName="hierRoot2" presStyleCnt="0">
        <dgm:presLayoutVars>
          <dgm:hierBranch val="init"/>
        </dgm:presLayoutVars>
      </dgm:prSet>
      <dgm:spPr/>
    </dgm:pt>
    <dgm:pt modelId="{C9ABD837-6EB3-9545-A417-C2BA04A2B065}" type="pres">
      <dgm:prSet presAssocID="{62FDA994-DCB6-3F4E-A3B6-8E4A9ADACC72}" presName="rootComposite" presStyleCnt="0"/>
      <dgm:spPr/>
    </dgm:pt>
    <dgm:pt modelId="{BA728E3E-3F31-BB41-A1BE-6D9C7404ED91}" type="pres">
      <dgm:prSet presAssocID="{62FDA994-DCB6-3F4E-A3B6-8E4A9ADACC72}" presName="rootText" presStyleLbl="node4" presStyleIdx="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AE409-9CBC-FA49-85F8-ADB0A95352F7}" type="pres">
      <dgm:prSet presAssocID="{62FDA994-DCB6-3F4E-A3B6-8E4A9ADACC72}" presName="rootConnector" presStyleLbl="node4" presStyleIdx="6" presStyleCnt="17"/>
      <dgm:spPr/>
      <dgm:t>
        <a:bodyPr/>
        <a:lstStyle/>
        <a:p>
          <a:endParaRPr lang="en-US"/>
        </a:p>
      </dgm:t>
    </dgm:pt>
    <dgm:pt modelId="{CA8D33A7-37FA-F84D-BF28-5EE54EA8731D}" type="pres">
      <dgm:prSet presAssocID="{62FDA994-DCB6-3F4E-A3B6-8E4A9ADACC72}" presName="hierChild4" presStyleCnt="0"/>
      <dgm:spPr/>
    </dgm:pt>
    <dgm:pt modelId="{568ED964-7492-1A46-880E-B0878B5DA8A5}" type="pres">
      <dgm:prSet presAssocID="{80C49704-D404-9047-8130-1B79D2E712E2}" presName="Name37" presStyleLbl="parChTrans1D4" presStyleIdx="7" presStyleCnt="17"/>
      <dgm:spPr/>
      <dgm:t>
        <a:bodyPr/>
        <a:lstStyle/>
        <a:p>
          <a:endParaRPr lang="en-US"/>
        </a:p>
      </dgm:t>
    </dgm:pt>
    <dgm:pt modelId="{D635ADD8-1C0B-6745-B316-4FA39249C807}" type="pres">
      <dgm:prSet presAssocID="{7CD5873C-D144-BC40-AD6F-2314202579AD}" presName="hierRoot2" presStyleCnt="0">
        <dgm:presLayoutVars>
          <dgm:hierBranch val="init"/>
        </dgm:presLayoutVars>
      </dgm:prSet>
      <dgm:spPr/>
    </dgm:pt>
    <dgm:pt modelId="{418F04F0-2E3F-F043-924E-8E2B4EA7D058}" type="pres">
      <dgm:prSet presAssocID="{7CD5873C-D144-BC40-AD6F-2314202579AD}" presName="rootComposite" presStyleCnt="0"/>
      <dgm:spPr/>
    </dgm:pt>
    <dgm:pt modelId="{638B6685-455D-244B-923D-14579F17DBA4}" type="pres">
      <dgm:prSet presAssocID="{7CD5873C-D144-BC40-AD6F-2314202579AD}" presName="rootText" presStyleLbl="node4" presStyleIdx="7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A6F5E-7807-CD4B-AD78-D7C42B08F084}" type="pres">
      <dgm:prSet presAssocID="{7CD5873C-D144-BC40-AD6F-2314202579AD}" presName="rootConnector" presStyleLbl="node4" presStyleIdx="7" presStyleCnt="17"/>
      <dgm:spPr/>
      <dgm:t>
        <a:bodyPr/>
        <a:lstStyle/>
        <a:p>
          <a:endParaRPr lang="en-US"/>
        </a:p>
      </dgm:t>
    </dgm:pt>
    <dgm:pt modelId="{EBD82B9E-7E37-3840-BB51-0AEE079F48AE}" type="pres">
      <dgm:prSet presAssocID="{7CD5873C-D144-BC40-AD6F-2314202579AD}" presName="hierChild4" presStyleCnt="0"/>
      <dgm:spPr/>
    </dgm:pt>
    <dgm:pt modelId="{3650B1D6-615F-BC48-898A-6BF742167747}" type="pres">
      <dgm:prSet presAssocID="{7CD5873C-D144-BC40-AD6F-2314202579AD}" presName="hierChild5" presStyleCnt="0"/>
      <dgm:spPr/>
    </dgm:pt>
    <dgm:pt modelId="{18336424-F027-A147-B69B-CE7BC4E0D4B6}" type="pres">
      <dgm:prSet presAssocID="{62FDA994-DCB6-3F4E-A3B6-8E4A9ADACC72}" presName="hierChild5" presStyleCnt="0"/>
      <dgm:spPr/>
    </dgm:pt>
    <dgm:pt modelId="{F95AC94E-17B3-244D-A182-B870C5873F9E}" type="pres">
      <dgm:prSet presAssocID="{48F8791F-438B-4340-9631-73FC7E0C5317}" presName="hierChild5" presStyleCnt="0"/>
      <dgm:spPr/>
    </dgm:pt>
    <dgm:pt modelId="{65D69297-EF9B-4045-B5BD-F8CA5965DEE9}" type="pres">
      <dgm:prSet presAssocID="{4BC39D20-2EA2-9547-BA5B-0A2F3E32AC5E}" presName="hierChild5" presStyleCnt="0"/>
      <dgm:spPr/>
    </dgm:pt>
    <dgm:pt modelId="{658BCD9A-E46B-5646-8712-623759C8E5E9}" type="pres">
      <dgm:prSet presAssocID="{959BA88E-721A-E44D-A8E7-BC9ABBD90D03}" presName="hierChild5" presStyleCnt="0"/>
      <dgm:spPr/>
    </dgm:pt>
    <dgm:pt modelId="{94D84A71-94A9-7743-B9FF-90372EA43520}" type="pres">
      <dgm:prSet presAssocID="{4927BC6E-DE3D-AE41-8182-99D1DDDEDD8F}" presName="Name37" presStyleLbl="parChTrans1D3" presStyleIdx="2" presStyleCnt="5"/>
      <dgm:spPr/>
      <dgm:t>
        <a:bodyPr/>
        <a:lstStyle/>
        <a:p>
          <a:endParaRPr lang="en-US"/>
        </a:p>
      </dgm:t>
    </dgm:pt>
    <dgm:pt modelId="{0930D14A-FC6F-F149-A239-C167E5C2DC50}" type="pres">
      <dgm:prSet presAssocID="{38F63459-ED91-4E43-85F8-41FB7A530D5D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AF5387EE-6EA4-8945-BCF7-DB838B30C2A0}" type="pres">
      <dgm:prSet presAssocID="{38F63459-ED91-4E43-85F8-41FB7A530D5D}" presName="rootComposite" presStyleCnt="0"/>
      <dgm:spPr/>
      <dgm:t>
        <a:bodyPr/>
        <a:lstStyle/>
        <a:p>
          <a:endParaRPr lang="en-US"/>
        </a:p>
      </dgm:t>
    </dgm:pt>
    <dgm:pt modelId="{98EB1910-AF0E-FF48-A8B0-192DEB11EB3A}" type="pres">
      <dgm:prSet presAssocID="{38F63459-ED91-4E43-85F8-41FB7A530D5D}" presName="rootText" presStyleLbl="node3" presStyleIdx="2" presStyleCnt="5" custScaleX="1617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B71524-A2F9-8747-997A-F8BF8381D2F9}" type="pres">
      <dgm:prSet presAssocID="{38F63459-ED91-4E43-85F8-41FB7A530D5D}" presName="rootConnector" presStyleLbl="node3" presStyleIdx="2" presStyleCnt="5"/>
      <dgm:spPr/>
      <dgm:t>
        <a:bodyPr/>
        <a:lstStyle/>
        <a:p>
          <a:endParaRPr lang="en-US"/>
        </a:p>
      </dgm:t>
    </dgm:pt>
    <dgm:pt modelId="{B88E8DE1-2783-A045-B98B-AC1C7DC8E734}" type="pres">
      <dgm:prSet presAssocID="{38F63459-ED91-4E43-85F8-41FB7A530D5D}" presName="hierChild4" presStyleCnt="0"/>
      <dgm:spPr/>
      <dgm:t>
        <a:bodyPr/>
        <a:lstStyle/>
        <a:p>
          <a:endParaRPr lang="en-US"/>
        </a:p>
      </dgm:t>
    </dgm:pt>
    <dgm:pt modelId="{8E26F0CE-4F56-524C-857B-03A6CBDB89A6}" type="pres">
      <dgm:prSet presAssocID="{171AD94F-FE79-0D4A-B520-B27873626997}" presName="Name35" presStyleLbl="parChTrans1D4" presStyleIdx="8" presStyleCnt="17"/>
      <dgm:spPr/>
      <dgm:t>
        <a:bodyPr/>
        <a:lstStyle/>
        <a:p>
          <a:endParaRPr lang="en-US"/>
        </a:p>
      </dgm:t>
    </dgm:pt>
    <dgm:pt modelId="{7A57D30C-8FED-514B-B64B-7FC1A360AD27}" type="pres">
      <dgm:prSet presAssocID="{AE7BFC33-4501-FB45-BC19-DA4A52345914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96C4A9A-7312-6C45-BB39-22EB5F336369}" type="pres">
      <dgm:prSet presAssocID="{AE7BFC33-4501-FB45-BC19-DA4A52345914}" presName="rootComposite" presStyleCnt="0"/>
      <dgm:spPr/>
      <dgm:t>
        <a:bodyPr/>
        <a:lstStyle/>
        <a:p>
          <a:endParaRPr lang="en-US"/>
        </a:p>
      </dgm:t>
    </dgm:pt>
    <dgm:pt modelId="{F6681071-A24F-3747-A82B-1E8B9F230DAA}" type="pres">
      <dgm:prSet presAssocID="{AE7BFC33-4501-FB45-BC19-DA4A52345914}" presName="rootText" presStyleLbl="node4" presStyleIdx="8" presStyleCnt="17" custScaleX="121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22D8C-6FA7-4344-B8B8-AE1B4729B863}" type="pres">
      <dgm:prSet presAssocID="{AE7BFC33-4501-FB45-BC19-DA4A52345914}" presName="rootConnector" presStyleLbl="node4" presStyleIdx="8" presStyleCnt="17"/>
      <dgm:spPr/>
      <dgm:t>
        <a:bodyPr/>
        <a:lstStyle/>
        <a:p>
          <a:endParaRPr lang="en-US"/>
        </a:p>
      </dgm:t>
    </dgm:pt>
    <dgm:pt modelId="{0698CE69-4568-9145-9260-D39EECF3D5B0}" type="pres">
      <dgm:prSet presAssocID="{AE7BFC33-4501-FB45-BC19-DA4A52345914}" presName="hierChild4" presStyleCnt="0"/>
      <dgm:spPr/>
      <dgm:t>
        <a:bodyPr/>
        <a:lstStyle/>
        <a:p>
          <a:endParaRPr lang="en-US"/>
        </a:p>
      </dgm:t>
    </dgm:pt>
    <dgm:pt modelId="{D56B147F-311A-EC47-B0F9-ED93D4058062}" type="pres">
      <dgm:prSet presAssocID="{E8EDF59B-39E2-824B-8498-73A797008589}" presName="Name35" presStyleLbl="parChTrans1D4" presStyleIdx="9" presStyleCnt="17"/>
      <dgm:spPr/>
      <dgm:t>
        <a:bodyPr/>
        <a:lstStyle/>
        <a:p>
          <a:endParaRPr lang="en-US"/>
        </a:p>
      </dgm:t>
    </dgm:pt>
    <dgm:pt modelId="{0701D553-03B4-0041-B63A-7ACDC8C0E2D6}" type="pres">
      <dgm:prSet presAssocID="{AD19B070-67EE-DE48-988E-D1BE4B0721AE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6B0E837-5D80-0140-A124-112912B32FA5}" type="pres">
      <dgm:prSet presAssocID="{AD19B070-67EE-DE48-988E-D1BE4B0721AE}" presName="rootComposite" presStyleCnt="0"/>
      <dgm:spPr/>
      <dgm:t>
        <a:bodyPr/>
        <a:lstStyle/>
        <a:p>
          <a:endParaRPr lang="en-US"/>
        </a:p>
      </dgm:t>
    </dgm:pt>
    <dgm:pt modelId="{17934325-A8D9-5640-805A-CB06B833BDBF}" type="pres">
      <dgm:prSet presAssocID="{AD19B070-67EE-DE48-988E-D1BE4B0721AE}" presName="rootText" presStyleLbl="node4" presStyleIdx="9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4DC81-E531-0540-BD4F-01DACCDB6DC4}" type="pres">
      <dgm:prSet presAssocID="{AD19B070-67EE-DE48-988E-D1BE4B0721AE}" presName="rootConnector" presStyleLbl="node4" presStyleIdx="9" presStyleCnt="17"/>
      <dgm:spPr/>
      <dgm:t>
        <a:bodyPr/>
        <a:lstStyle/>
        <a:p>
          <a:endParaRPr lang="en-US"/>
        </a:p>
      </dgm:t>
    </dgm:pt>
    <dgm:pt modelId="{CDE023F3-CB13-7846-8BDF-D6AD7CB3BC49}" type="pres">
      <dgm:prSet presAssocID="{AD19B070-67EE-DE48-988E-D1BE4B0721AE}" presName="hierChild4" presStyleCnt="0"/>
      <dgm:spPr/>
      <dgm:t>
        <a:bodyPr/>
        <a:lstStyle/>
        <a:p>
          <a:endParaRPr lang="en-US"/>
        </a:p>
      </dgm:t>
    </dgm:pt>
    <dgm:pt modelId="{3A7A187B-25F2-1F43-BE62-32FC206EF119}" type="pres">
      <dgm:prSet presAssocID="{AD19B070-67EE-DE48-988E-D1BE4B0721AE}" presName="hierChild5" presStyleCnt="0"/>
      <dgm:spPr/>
      <dgm:t>
        <a:bodyPr/>
        <a:lstStyle/>
        <a:p>
          <a:endParaRPr lang="en-US"/>
        </a:p>
      </dgm:t>
    </dgm:pt>
    <dgm:pt modelId="{F6D25A22-9DD4-5442-8E91-021D0BBCF274}" type="pres">
      <dgm:prSet presAssocID="{DCC61145-3758-D542-AAAF-100CF5C42E57}" presName="Name35" presStyleLbl="parChTrans1D4" presStyleIdx="10" presStyleCnt="17"/>
      <dgm:spPr/>
      <dgm:t>
        <a:bodyPr/>
        <a:lstStyle/>
        <a:p>
          <a:endParaRPr lang="en-US"/>
        </a:p>
      </dgm:t>
    </dgm:pt>
    <dgm:pt modelId="{37A2B721-54A5-4C4A-88A0-3C1DBD119FC4}" type="pres">
      <dgm:prSet presAssocID="{3D4C0EC1-0871-E249-9913-F2F69955EAA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8986117-0A73-9740-981F-119EA3E89A00}" type="pres">
      <dgm:prSet presAssocID="{3D4C0EC1-0871-E249-9913-F2F69955EAA5}" presName="rootComposite" presStyleCnt="0"/>
      <dgm:spPr/>
      <dgm:t>
        <a:bodyPr/>
        <a:lstStyle/>
        <a:p>
          <a:endParaRPr lang="en-US"/>
        </a:p>
      </dgm:t>
    </dgm:pt>
    <dgm:pt modelId="{36FE540E-13B5-7C42-92D5-0827289C38B1}" type="pres">
      <dgm:prSet presAssocID="{3D4C0EC1-0871-E249-9913-F2F69955EAA5}" presName="rootText" presStyleLbl="node4" presStyleIdx="10" presStyleCnt="17" custScaleX="1129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1C5E9-7042-2741-9EE4-86EC36E2FE58}" type="pres">
      <dgm:prSet presAssocID="{3D4C0EC1-0871-E249-9913-F2F69955EAA5}" presName="rootConnector" presStyleLbl="node4" presStyleIdx="10" presStyleCnt="17"/>
      <dgm:spPr/>
      <dgm:t>
        <a:bodyPr/>
        <a:lstStyle/>
        <a:p>
          <a:endParaRPr lang="en-US"/>
        </a:p>
      </dgm:t>
    </dgm:pt>
    <dgm:pt modelId="{7CD8DDE5-7D03-EA40-9932-C9A3A640951E}" type="pres">
      <dgm:prSet presAssocID="{3D4C0EC1-0871-E249-9913-F2F69955EAA5}" presName="hierChild4" presStyleCnt="0"/>
      <dgm:spPr/>
      <dgm:t>
        <a:bodyPr/>
        <a:lstStyle/>
        <a:p>
          <a:endParaRPr lang="en-US"/>
        </a:p>
      </dgm:t>
    </dgm:pt>
    <dgm:pt modelId="{E42F18C3-C5DA-9E47-BAB8-1018D9318FF0}" type="pres">
      <dgm:prSet presAssocID="{A0C9AE8B-8595-A847-87FE-915AB26CDFDB}" presName="Name35" presStyleLbl="parChTrans1D4" presStyleIdx="11" presStyleCnt="17"/>
      <dgm:spPr/>
      <dgm:t>
        <a:bodyPr/>
        <a:lstStyle/>
        <a:p>
          <a:endParaRPr lang="en-US"/>
        </a:p>
      </dgm:t>
    </dgm:pt>
    <dgm:pt modelId="{3DF74E66-740F-1340-A032-6D6E9525EC40}" type="pres">
      <dgm:prSet presAssocID="{E8A00453-040D-7D4C-B1DC-BF666FC7D798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B370343F-97D3-E743-B0C1-46C2508A0293}" type="pres">
      <dgm:prSet presAssocID="{E8A00453-040D-7D4C-B1DC-BF666FC7D798}" presName="rootComposite" presStyleCnt="0"/>
      <dgm:spPr/>
      <dgm:t>
        <a:bodyPr/>
        <a:lstStyle/>
        <a:p>
          <a:endParaRPr lang="en-US"/>
        </a:p>
      </dgm:t>
    </dgm:pt>
    <dgm:pt modelId="{CFDC72E4-790F-F944-9BCE-82612DD9D8F1}" type="pres">
      <dgm:prSet presAssocID="{E8A00453-040D-7D4C-B1DC-BF666FC7D798}" presName="rootText" presStyleLbl="node4" presStyleIdx="1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1CC8C-6CD0-8844-A014-780CF5860B86}" type="pres">
      <dgm:prSet presAssocID="{E8A00453-040D-7D4C-B1DC-BF666FC7D798}" presName="rootConnector" presStyleLbl="node4" presStyleIdx="11" presStyleCnt="17"/>
      <dgm:spPr/>
      <dgm:t>
        <a:bodyPr/>
        <a:lstStyle/>
        <a:p>
          <a:endParaRPr lang="en-US"/>
        </a:p>
      </dgm:t>
    </dgm:pt>
    <dgm:pt modelId="{6633E87D-6B6A-3741-A997-872E87A81B36}" type="pres">
      <dgm:prSet presAssocID="{E8A00453-040D-7D4C-B1DC-BF666FC7D798}" presName="hierChild4" presStyleCnt="0"/>
      <dgm:spPr/>
      <dgm:t>
        <a:bodyPr/>
        <a:lstStyle/>
        <a:p>
          <a:endParaRPr lang="en-US"/>
        </a:p>
      </dgm:t>
    </dgm:pt>
    <dgm:pt modelId="{4C4B5CAA-C9A5-454D-9F58-701CCA6FCFFF}" type="pres">
      <dgm:prSet presAssocID="{E8A00453-040D-7D4C-B1DC-BF666FC7D798}" presName="hierChild5" presStyleCnt="0"/>
      <dgm:spPr/>
      <dgm:t>
        <a:bodyPr/>
        <a:lstStyle/>
        <a:p>
          <a:endParaRPr lang="en-US"/>
        </a:p>
      </dgm:t>
    </dgm:pt>
    <dgm:pt modelId="{EA0BFDDB-221C-AA4C-B11A-7A61CBA1366A}" type="pres">
      <dgm:prSet presAssocID="{3D4C0EC1-0871-E249-9913-F2F69955EAA5}" presName="hierChild5" presStyleCnt="0"/>
      <dgm:spPr/>
      <dgm:t>
        <a:bodyPr/>
        <a:lstStyle/>
        <a:p>
          <a:endParaRPr lang="en-US"/>
        </a:p>
      </dgm:t>
    </dgm:pt>
    <dgm:pt modelId="{2F2DE3D2-6885-CE4C-BF34-9F6FF6363EFF}" type="pres">
      <dgm:prSet presAssocID="{AE7BFC33-4501-FB45-BC19-DA4A52345914}" presName="hierChild5" presStyleCnt="0"/>
      <dgm:spPr/>
      <dgm:t>
        <a:bodyPr/>
        <a:lstStyle/>
        <a:p>
          <a:endParaRPr lang="en-US"/>
        </a:p>
      </dgm:t>
    </dgm:pt>
    <dgm:pt modelId="{ADB4A53B-F895-F345-A2AE-75632053BAE8}" type="pres">
      <dgm:prSet presAssocID="{38F63459-ED91-4E43-85F8-41FB7A530D5D}" presName="hierChild5" presStyleCnt="0"/>
      <dgm:spPr/>
      <dgm:t>
        <a:bodyPr/>
        <a:lstStyle/>
        <a:p>
          <a:endParaRPr lang="en-US"/>
        </a:p>
      </dgm:t>
    </dgm:pt>
    <dgm:pt modelId="{9AF1D251-E027-654D-8662-3ECDD1E082C7}" type="pres">
      <dgm:prSet presAssocID="{CAEF8FEE-E644-464F-9CA4-65731D509C97}" presName="hierChild5" presStyleCnt="0"/>
      <dgm:spPr/>
    </dgm:pt>
    <dgm:pt modelId="{FD11B972-1499-A148-B11C-2323DED849A7}" type="pres">
      <dgm:prSet presAssocID="{60BC3DB0-954C-4641-BF9F-511CA822E1D8}" presName="Name35" presStyleLbl="parChTrans1D2" presStyleIdx="2" presStyleCnt="3"/>
      <dgm:spPr/>
      <dgm:t>
        <a:bodyPr/>
        <a:lstStyle/>
        <a:p>
          <a:endParaRPr lang="en-US"/>
        </a:p>
      </dgm:t>
    </dgm:pt>
    <dgm:pt modelId="{029821A1-F5F5-1749-A788-51F9EA34BB84}" type="pres">
      <dgm:prSet presAssocID="{30BF8058-BE91-DA42-A675-CE4CAFAA7EA0}" presName="hierRoot2" presStyleCnt="0">
        <dgm:presLayoutVars>
          <dgm:hierBranch val="init"/>
        </dgm:presLayoutVars>
      </dgm:prSet>
      <dgm:spPr/>
    </dgm:pt>
    <dgm:pt modelId="{AF20FD2C-3D11-0046-ADB8-EB452C12A606}" type="pres">
      <dgm:prSet presAssocID="{30BF8058-BE91-DA42-A675-CE4CAFAA7EA0}" presName="rootComposite" presStyleCnt="0"/>
      <dgm:spPr/>
    </dgm:pt>
    <dgm:pt modelId="{8B09DECA-BB53-3244-A451-46ADBE44C6E5}" type="pres">
      <dgm:prSet presAssocID="{30BF8058-BE91-DA42-A675-CE4CAFAA7EA0}" presName="rootText" presStyleLbl="node2" presStyleIdx="2" presStyleCnt="3" custScaleX="229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A8D5D-0202-7F48-B86C-1EF34D1CCA66}" type="pres">
      <dgm:prSet presAssocID="{30BF8058-BE91-DA42-A675-CE4CAFAA7EA0}" presName="rootConnector" presStyleLbl="node2" presStyleIdx="2" presStyleCnt="3"/>
      <dgm:spPr/>
      <dgm:t>
        <a:bodyPr/>
        <a:lstStyle/>
        <a:p>
          <a:endParaRPr lang="en-US"/>
        </a:p>
      </dgm:t>
    </dgm:pt>
    <dgm:pt modelId="{99EE27D2-F809-7C43-8DE8-18C980639AB9}" type="pres">
      <dgm:prSet presAssocID="{30BF8058-BE91-DA42-A675-CE4CAFAA7EA0}" presName="hierChild4" presStyleCnt="0"/>
      <dgm:spPr/>
    </dgm:pt>
    <dgm:pt modelId="{0483A8B2-BED8-3248-9997-BDC95F117616}" type="pres">
      <dgm:prSet presAssocID="{2F8D59F7-B30A-A241-8A40-FDDA0DF73A6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26CCCEB9-EB3E-D241-A5D0-6F4AC4CB7A6E}" type="pres">
      <dgm:prSet presAssocID="{98743365-8B14-8B4D-A5B1-A208C1F0A074}" presName="hierRoot2" presStyleCnt="0">
        <dgm:presLayoutVars>
          <dgm:hierBranch val="init"/>
        </dgm:presLayoutVars>
      </dgm:prSet>
      <dgm:spPr/>
    </dgm:pt>
    <dgm:pt modelId="{CAF8380D-0402-764E-BB8B-EE05ECF59BD7}" type="pres">
      <dgm:prSet presAssocID="{98743365-8B14-8B4D-A5B1-A208C1F0A074}" presName="rootComposite" presStyleCnt="0"/>
      <dgm:spPr/>
    </dgm:pt>
    <dgm:pt modelId="{BC0C7D95-7E5D-7146-8AFE-A119077FA6A4}" type="pres">
      <dgm:prSet presAssocID="{98743365-8B14-8B4D-A5B1-A208C1F0A074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CD1E3-D86E-6248-9AD7-16A6EF5C1F72}" type="pres">
      <dgm:prSet presAssocID="{98743365-8B14-8B4D-A5B1-A208C1F0A074}" presName="rootConnector" presStyleLbl="node3" presStyleIdx="3" presStyleCnt="5"/>
      <dgm:spPr/>
      <dgm:t>
        <a:bodyPr/>
        <a:lstStyle/>
        <a:p>
          <a:endParaRPr lang="en-US"/>
        </a:p>
      </dgm:t>
    </dgm:pt>
    <dgm:pt modelId="{DB4EB2C7-F715-0F43-BD82-F65FE91ADEC7}" type="pres">
      <dgm:prSet presAssocID="{98743365-8B14-8B4D-A5B1-A208C1F0A074}" presName="hierChild4" presStyleCnt="0"/>
      <dgm:spPr/>
    </dgm:pt>
    <dgm:pt modelId="{33C85357-1522-B547-B056-2A220033BBCA}" type="pres">
      <dgm:prSet presAssocID="{E350FCB3-F0B1-044B-BA8F-A90169D751D1}" presName="Name37" presStyleLbl="parChTrans1D4" presStyleIdx="12" presStyleCnt="17"/>
      <dgm:spPr/>
      <dgm:t>
        <a:bodyPr/>
        <a:lstStyle/>
        <a:p>
          <a:endParaRPr lang="en-US"/>
        </a:p>
      </dgm:t>
    </dgm:pt>
    <dgm:pt modelId="{8AB3C213-F52A-0246-A736-A256F8661B07}" type="pres">
      <dgm:prSet presAssocID="{40E724B4-9547-A542-9335-ECF884199DA6}" presName="hierRoot2" presStyleCnt="0">
        <dgm:presLayoutVars>
          <dgm:hierBranch val="init"/>
        </dgm:presLayoutVars>
      </dgm:prSet>
      <dgm:spPr/>
    </dgm:pt>
    <dgm:pt modelId="{343ED9CE-34F7-6D43-AFFE-9298B12A20D2}" type="pres">
      <dgm:prSet presAssocID="{40E724B4-9547-A542-9335-ECF884199DA6}" presName="rootComposite" presStyleCnt="0"/>
      <dgm:spPr/>
    </dgm:pt>
    <dgm:pt modelId="{B9D7AB17-47E3-A540-BE25-4F413EE30439}" type="pres">
      <dgm:prSet presAssocID="{40E724B4-9547-A542-9335-ECF884199DA6}" presName="rootText" presStyleLbl="node4" presStyleIdx="1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F0639B-3FC2-0F41-8ADB-814B67D4286A}" type="pres">
      <dgm:prSet presAssocID="{40E724B4-9547-A542-9335-ECF884199DA6}" presName="rootConnector" presStyleLbl="node4" presStyleIdx="12" presStyleCnt="17"/>
      <dgm:spPr/>
      <dgm:t>
        <a:bodyPr/>
        <a:lstStyle/>
        <a:p>
          <a:endParaRPr lang="en-US"/>
        </a:p>
      </dgm:t>
    </dgm:pt>
    <dgm:pt modelId="{8F88CF9F-6508-CF44-A42C-94E83B76028C}" type="pres">
      <dgm:prSet presAssocID="{40E724B4-9547-A542-9335-ECF884199DA6}" presName="hierChild4" presStyleCnt="0"/>
      <dgm:spPr/>
    </dgm:pt>
    <dgm:pt modelId="{10F49CE5-906E-2542-A599-1858E378FB52}" type="pres">
      <dgm:prSet presAssocID="{40E724B4-9547-A542-9335-ECF884199DA6}" presName="hierChild5" presStyleCnt="0"/>
      <dgm:spPr/>
    </dgm:pt>
    <dgm:pt modelId="{FA898ECB-6F55-B141-8B11-3FF5823FCCAF}" type="pres">
      <dgm:prSet presAssocID="{98743365-8B14-8B4D-A5B1-A208C1F0A074}" presName="hierChild5" presStyleCnt="0"/>
      <dgm:spPr/>
    </dgm:pt>
    <dgm:pt modelId="{E7D5CB7D-3592-C34D-B05C-021D1EC4C4BB}" type="pres">
      <dgm:prSet presAssocID="{9EBB4536-96C9-CD4C-A8FF-B02EBCF99655}" presName="Name37" presStyleLbl="parChTrans1D3" presStyleIdx="4" presStyleCnt="5"/>
      <dgm:spPr/>
      <dgm:t>
        <a:bodyPr/>
        <a:lstStyle/>
        <a:p>
          <a:endParaRPr lang="en-US"/>
        </a:p>
      </dgm:t>
    </dgm:pt>
    <dgm:pt modelId="{4A94342C-B3AC-BC45-AE3D-0ADF2E99CF4E}" type="pres">
      <dgm:prSet presAssocID="{2406980D-7ED2-E747-AD9D-FCD908D40A97}" presName="hierRoot2" presStyleCnt="0">
        <dgm:presLayoutVars>
          <dgm:hierBranch val="init"/>
        </dgm:presLayoutVars>
      </dgm:prSet>
      <dgm:spPr/>
    </dgm:pt>
    <dgm:pt modelId="{3949D8A6-47BB-1E48-833A-9771EE4E8A51}" type="pres">
      <dgm:prSet presAssocID="{2406980D-7ED2-E747-AD9D-FCD908D40A97}" presName="rootComposite" presStyleCnt="0"/>
      <dgm:spPr/>
    </dgm:pt>
    <dgm:pt modelId="{0A10BB98-890A-0046-B07F-C376B3C0F4A4}" type="pres">
      <dgm:prSet presAssocID="{2406980D-7ED2-E747-AD9D-FCD908D40A97}" presName="rootText" presStyleLbl="node3" presStyleIdx="4" presStyleCnt="5" custScaleX="1229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008D1-FDC5-6742-BFAD-EEB7EED48DB7}" type="pres">
      <dgm:prSet presAssocID="{2406980D-7ED2-E747-AD9D-FCD908D40A97}" presName="rootConnector" presStyleLbl="node3" presStyleIdx="4" presStyleCnt="5"/>
      <dgm:spPr/>
      <dgm:t>
        <a:bodyPr/>
        <a:lstStyle/>
        <a:p>
          <a:endParaRPr lang="en-US"/>
        </a:p>
      </dgm:t>
    </dgm:pt>
    <dgm:pt modelId="{A47307FF-37E5-8E4C-A678-8AE6D1254043}" type="pres">
      <dgm:prSet presAssocID="{2406980D-7ED2-E747-AD9D-FCD908D40A97}" presName="hierChild4" presStyleCnt="0"/>
      <dgm:spPr/>
    </dgm:pt>
    <dgm:pt modelId="{F99D0393-E22E-2042-8910-6ADC359FF2C3}" type="pres">
      <dgm:prSet presAssocID="{7596FBFE-FD01-4D48-A18F-459710EE2C98}" presName="Name37" presStyleLbl="parChTrans1D4" presStyleIdx="13" presStyleCnt="17"/>
      <dgm:spPr/>
      <dgm:t>
        <a:bodyPr/>
        <a:lstStyle/>
        <a:p>
          <a:endParaRPr lang="en-US"/>
        </a:p>
      </dgm:t>
    </dgm:pt>
    <dgm:pt modelId="{32435BA9-D534-3A49-9686-71DE789EEAA3}" type="pres">
      <dgm:prSet presAssocID="{911F954B-CD3B-AE4D-9AEA-881EC1AF33FB}" presName="hierRoot2" presStyleCnt="0">
        <dgm:presLayoutVars>
          <dgm:hierBranch val="init"/>
        </dgm:presLayoutVars>
      </dgm:prSet>
      <dgm:spPr/>
    </dgm:pt>
    <dgm:pt modelId="{474AC237-8359-0944-BD8B-1D1ADF3A7730}" type="pres">
      <dgm:prSet presAssocID="{911F954B-CD3B-AE4D-9AEA-881EC1AF33FB}" presName="rootComposite" presStyleCnt="0"/>
      <dgm:spPr/>
    </dgm:pt>
    <dgm:pt modelId="{F83CCFAB-3AB8-A24D-91AE-7AE2E1B635B2}" type="pres">
      <dgm:prSet presAssocID="{911F954B-CD3B-AE4D-9AEA-881EC1AF33FB}" presName="rootText" presStyleLbl="node4" presStyleIdx="13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3EBA4-85AF-9445-893F-36A6FE5C7256}" type="pres">
      <dgm:prSet presAssocID="{911F954B-CD3B-AE4D-9AEA-881EC1AF33FB}" presName="rootConnector" presStyleLbl="node4" presStyleIdx="13" presStyleCnt="17"/>
      <dgm:spPr/>
      <dgm:t>
        <a:bodyPr/>
        <a:lstStyle/>
        <a:p>
          <a:endParaRPr lang="en-US"/>
        </a:p>
      </dgm:t>
    </dgm:pt>
    <dgm:pt modelId="{2D0CF71D-3A85-9B4E-87B7-4DFB39D008C5}" type="pres">
      <dgm:prSet presAssocID="{911F954B-CD3B-AE4D-9AEA-881EC1AF33FB}" presName="hierChild4" presStyleCnt="0"/>
      <dgm:spPr/>
    </dgm:pt>
    <dgm:pt modelId="{AEE1D81E-7B2D-6549-8B41-CBFB70801D98}" type="pres">
      <dgm:prSet presAssocID="{911F954B-CD3B-AE4D-9AEA-881EC1AF33FB}" presName="hierChild5" presStyleCnt="0"/>
      <dgm:spPr/>
    </dgm:pt>
    <dgm:pt modelId="{5FC46DDA-7063-CE43-8CA9-A19A91827A91}" type="pres">
      <dgm:prSet presAssocID="{112C7DD0-8130-2542-B59C-1C0123298844}" presName="Name37" presStyleLbl="parChTrans1D4" presStyleIdx="14" presStyleCnt="17"/>
      <dgm:spPr/>
      <dgm:t>
        <a:bodyPr/>
        <a:lstStyle/>
        <a:p>
          <a:endParaRPr lang="en-US"/>
        </a:p>
      </dgm:t>
    </dgm:pt>
    <dgm:pt modelId="{8539E925-AC04-314D-828E-8E3873263937}" type="pres">
      <dgm:prSet presAssocID="{63377E01-B5D5-3A43-88CC-1A1E3ACCFCE7}" presName="hierRoot2" presStyleCnt="0">
        <dgm:presLayoutVars>
          <dgm:hierBranch val="init"/>
        </dgm:presLayoutVars>
      </dgm:prSet>
      <dgm:spPr/>
    </dgm:pt>
    <dgm:pt modelId="{04A38F9D-B066-554B-8024-90486B03A626}" type="pres">
      <dgm:prSet presAssocID="{63377E01-B5D5-3A43-88CC-1A1E3ACCFCE7}" presName="rootComposite" presStyleCnt="0"/>
      <dgm:spPr/>
    </dgm:pt>
    <dgm:pt modelId="{879BF893-5A0C-4D4B-9ED3-0383E44D14F4}" type="pres">
      <dgm:prSet presAssocID="{63377E01-B5D5-3A43-88CC-1A1E3ACCFCE7}" presName="rootText" presStyleLbl="node4" presStyleIdx="14" presStyleCnt="17" custScaleX="108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355D1E-28C2-A24C-ADA1-CCC319AC02DA}" type="pres">
      <dgm:prSet presAssocID="{63377E01-B5D5-3A43-88CC-1A1E3ACCFCE7}" presName="rootConnector" presStyleLbl="node4" presStyleIdx="14" presStyleCnt="17"/>
      <dgm:spPr/>
      <dgm:t>
        <a:bodyPr/>
        <a:lstStyle/>
        <a:p>
          <a:endParaRPr lang="en-US"/>
        </a:p>
      </dgm:t>
    </dgm:pt>
    <dgm:pt modelId="{DAB32EA8-3277-F345-BAA1-94BFD5904AC6}" type="pres">
      <dgm:prSet presAssocID="{63377E01-B5D5-3A43-88CC-1A1E3ACCFCE7}" presName="hierChild4" presStyleCnt="0"/>
      <dgm:spPr/>
    </dgm:pt>
    <dgm:pt modelId="{F5B31AEA-7F78-924A-9EF6-DEC683B142F5}" type="pres">
      <dgm:prSet presAssocID="{77373E26-E57A-E246-B91B-3A01E1131A9A}" presName="Name37" presStyleLbl="parChTrans1D4" presStyleIdx="15" presStyleCnt="17"/>
      <dgm:spPr/>
      <dgm:t>
        <a:bodyPr/>
        <a:lstStyle/>
        <a:p>
          <a:endParaRPr lang="en-US"/>
        </a:p>
      </dgm:t>
    </dgm:pt>
    <dgm:pt modelId="{ABA70C78-6E17-A744-8127-3B1C79E644E5}" type="pres">
      <dgm:prSet presAssocID="{8A523D55-6ED9-7941-8CA8-869AAF44310B}" presName="hierRoot2" presStyleCnt="0">
        <dgm:presLayoutVars>
          <dgm:hierBranch val="init"/>
        </dgm:presLayoutVars>
      </dgm:prSet>
      <dgm:spPr/>
    </dgm:pt>
    <dgm:pt modelId="{FFAD71E8-9CD6-7D4C-B796-3A1BEC41BBED}" type="pres">
      <dgm:prSet presAssocID="{8A523D55-6ED9-7941-8CA8-869AAF44310B}" presName="rootComposite" presStyleCnt="0"/>
      <dgm:spPr/>
    </dgm:pt>
    <dgm:pt modelId="{5FF0569B-474B-124D-8498-1550D851E220}" type="pres">
      <dgm:prSet presAssocID="{8A523D55-6ED9-7941-8CA8-869AAF44310B}" presName="rootText" presStyleLbl="node4" presStyleIdx="15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0E216-8B42-BA4D-9A00-E63F0A9F3BDC}" type="pres">
      <dgm:prSet presAssocID="{8A523D55-6ED9-7941-8CA8-869AAF44310B}" presName="rootConnector" presStyleLbl="node4" presStyleIdx="15" presStyleCnt="17"/>
      <dgm:spPr/>
      <dgm:t>
        <a:bodyPr/>
        <a:lstStyle/>
        <a:p>
          <a:endParaRPr lang="en-US"/>
        </a:p>
      </dgm:t>
    </dgm:pt>
    <dgm:pt modelId="{6F2742FB-0FED-B042-AE3F-51B875080492}" type="pres">
      <dgm:prSet presAssocID="{8A523D55-6ED9-7941-8CA8-869AAF44310B}" presName="hierChild4" presStyleCnt="0"/>
      <dgm:spPr/>
    </dgm:pt>
    <dgm:pt modelId="{8F9725E4-C520-1045-81E0-85A73F46D4E7}" type="pres">
      <dgm:prSet presAssocID="{6A59AB6A-E861-994A-9299-B078340D1F53}" presName="Name37" presStyleLbl="parChTrans1D4" presStyleIdx="16" presStyleCnt="17"/>
      <dgm:spPr/>
      <dgm:t>
        <a:bodyPr/>
        <a:lstStyle/>
        <a:p>
          <a:endParaRPr lang="en-US"/>
        </a:p>
      </dgm:t>
    </dgm:pt>
    <dgm:pt modelId="{CD74F1FD-A100-2645-9173-EA1D5073949E}" type="pres">
      <dgm:prSet presAssocID="{2FAFCBA5-37F7-7E4F-A356-8F4D76D25398}" presName="hierRoot2" presStyleCnt="0">
        <dgm:presLayoutVars>
          <dgm:hierBranch val="init"/>
        </dgm:presLayoutVars>
      </dgm:prSet>
      <dgm:spPr/>
    </dgm:pt>
    <dgm:pt modelId="{682EFBA9-256F-A04F-B387-208185FDCB52}" type="pres">
      <dgm:prSet presAssocID="{2FAFCBA5-37F7-7E4F-A356-8F4D76D25398}" presName="rootComposite" presStyleCnt="0"/>
      <dgm:spPr/>
    </dgm:pt>
    <dgm:pt modelId="{0F31FF26-D8DA-774F-8FCE-55127954F0E1}" type="pres">
      <dgm:prSet presAssocID="{2FAFCBA5-37F7-7E4F-A356-8F4D76D25398}" presName="rootText" presStyleLbl="node4" presStyleIdx="1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F19B8-0CD1-A64C-9217-D15E0823A924}" type="pres">
      <dgm:prSet presAssocID="{2FAFCBA5-37F7-7E4F-A356-8F4D76D25398}" presName="rootConnector" presStyleLbl="node4" presStyleIdx="16" presStyleCnt="17"/>
      <dgm:spPr/>
      <dgm:t>
        <a:bodyPr/>
        <a:lstStyle/>
        <a:p>
          <a:endParaRPr lang="en-US"/>
        </a:p>
      </dgm:t>
    </dgm:pt>
    <dgm:pt modelId="{6EC78C37-3D4F-5847-A9B4-918A949C72EE}" type="pres">
      <dgm:prSet presAssocID="{2FAFCBA5-37F7-7E4F-A356-8F4D76D25398}" presName="hierChild4" presStyleCnt="0"/>
      <dgm:spPr/>
    </dgm:pt>
    <dgm:pt modelId="{846CC32E-7D16-AC4D-B131-E434B34D4BEB}" type="pres">
      <dgm:prSet presAssocID="{2FAFCBA5-37F7-7E4F-A356-8F4D76D25398}" presName="hierChild5" presStyleCnt="0"/>
      <dgm:spPr/>
    </dgm:pt>
    <dgm:pt modelId="{D89AE711-3D5A-A24D-ADE0-80B5E9C1DCFE}" type="pres">
      <dgm:prSet presAssocID="{8A523D55-6ED9-7941-8CA8-869AAF44310B}" presName="hierChild5" presStyleCnt="0"/>
      <dgm:spPr/>
    </dgm:pt>
    <dgm:pt modelId="{1DEAE34F-FC3D-0B4E-98A0-9455930B020B}" type="pres">
      <dgm:prSet presAssocID="{63377E01-B5D5-3A43-88CC-1A1E3ACCFCE7}" presName="hierChild5" presStyleCnt="0"/>
      <dgm:spPr/>
    </dgm:pt>
    <dgm:pt modelId="{3F1C07D0-7D72-4140-8593-05EDE0C6242B}" type="pres">
      <dgm:prSet presAssocID="{2406980D-7ED2-E747-AD9D-FCD908D40A97}" presName="hierChild5" presStyleCnt="0"/>
      <dgm:spPr/>
    </dgm:pt>
    <dgm:pt modelId="{34C30387-9BEF-AE49-80D1-6849B3AB8376}" type="pres">
      <dgm:prSet presAssocID="{30BF8058-BE91-DA42-A675-CE4CAFAA7EA0}" presName="hierChild5" presStyleCnt="0"/>
      <dgm:spPr/>
    </dgm:pt>
    <dgm:pt modelId="{45B77AD8-49C7-404F-805A-CF79B541FFB7}" type="pres">
      <dgm:prSet presAssocID="{19599602-9E94-449B-AE02-46C30491E28C}" presName="hierChild3" presStyleCnt="0"/>
      <dgm:spPr/>
      <dgm:t>
        <a:bodyPr/>
        <a:lstStyle/>
        <a:p>
          <a:endParaRPr lang="en-US"/>
        </a:p>
      </dgm:t>
    </dgm:pt>
  </dgm:ptLst>
  <dgm:cxnLst>
    <dgm:cxn modelId="{422B24EA-E8B4-0548-9F85-5B1C43B5F79F}" srcId="{CC8F624E-9D17-614F-82BB-21C90A755C00}" destId="{77791F6E-BEE6-AE48-B0DB-13F40D6AA14C}" srcOrd="0" destOrd="0" parTransId="{EF4D584F-B627-5A45-8EE8-4254160CFA71}" sibTransId="{E8600CAB-BAE7-CE4B-9554-C317E1748A6A}"/>
    <dgm:cxn modelId="{2EE93EBD-B748-FA46-B4F0-2F8019FEDCAB}" type="presOf" srcId="{A0C9AE8B-8595-A847-87FE-915AB26CDFDB}" destId="{E42F18C3-C5DA-9E47-BAB8-1018D9318FF0}" srcOrd="0" destOrd="0" presId="urn:microsoft.com/office/officeart/2005/8/layout/orgChart1"/>
    <dgm:cxn modelId="{C017928A-630C-E14E-981A-8A682887DD6E}" type="presOf" srcId="{2FAFCBA5-37F7-7E4F-A356-8F4D76D25398}" destId="{0F31FF26-D8DA-774F-8FCE-55127954F0E1}" srcOrd="0" destOrd="0" presId="urn:microsoft.com/office/officeart/2005/8/layout/orgChart1"/>
    <dgm:cxn modelId="{ADB4A3DE-65D3-8C40-A23D-E910D7F61AF0}" srcId="{4BC39D20-2EA2-9547-BA5B-0A2F3E32AC5E}" destId="{C2517F29-6E77-2747-A05B-0F74F98C692C}" srcOrd="0" destOrd="0" parTransId="{7830BBED-350F-B348-9613-36E1D4A64E0D}" sibTransId="{66615266-FE84-684C-8F6C-F64E3D1C6B31}"/>
    <dgm:cxn modelId="{B8D9515E-6E44-974D-98CD-35D4B4E2E8A0}" type="presOf" srcId="{46D70359-7BD8-FD40-A9E3-C571F198AEA9}" destId="{3A410F65-74E9-3644-9630-8D719DC317FB}" srcOrd="0" destOrd="0" presId="urn:microsoft.com/office/officeart/2005/8/layout/orgChart1"/>
    <dgm:cxn modelId="{67851935-1AB2-BA49-B491-3E811F135176}" type="presOf" srcId="{40E724B4-9547-A542-9335-ECF884199DA6}" destId="{67F0639B-3FC2-0F41-8ADB-814B67D4286A}" srcOrd="1" destOrd="0" presId="urn:microsoft.com/office/officeart/2005/8/layout/orgChart1"/>
    <dgm:cxn modelId="{07D249BE-88C7-7B4D-B88F-58A79E36146B}" type="presOf" srcId="{E8A00453-040D-7D4C-B1DC-BF666FC7D798}" destId="{CFDC72E4-790F-F944-9BCE-82612DD9D8F1}" srcOrd="0" destOrd="0" presId="urn:microsoft.com/office/officeart/2005/8/layout/orgChart1"/>
    <dgm:cxn modelId="{85F5AAB7-801C-1048-9DE8-D9E9B903629A}" type="presOf" srcId="{98743365-8B14-8B4D-A5B1-A208C1F0A074}" destId="{BC0C7D95-7E5D-7146-8AFE-A119077FA6A4}" srcOrd="0" destOrd="0" presId="urn:microsoft.com/office/officeart/2005/8/layout/orgChart1"/>
    <dgm:cxn modelId="{0D67D5AF-38BF-6E45-9054-71469AB7048A}" type="presOf" srcId="{C2517F29-6E77-2747-A05B-0F74F98C692C}" destId="{402C86BF-9E0D-9E4B-8EFA-11BC6ED38706}" srcOrd="0" destOrd="0" presId="urn:microsoft.com/office/officeart/2005/8/layout/orgChart1"/>
    <dgm:cxn modelId="{EB665099-10BE-414B-9AFC-5F6F5FF764B7}" type="presOf" srcId="{2DEA7A8B-B616-2E46-9A70-CC83AF5A01F1}" destId="{8109C374-DC24-4744-A3C7-01F06DE22CC3}" srcOrd="0" destOrd="0" presId="urn:microsoft.com/office/officeart/2005/8/layout/orgChart1"/>
    <dgm:cxn modelId="{B0A650E2-0F5D-E943-9E61-ABDC3EADC511}" type="presOf" srcId="{77791F6E-BEE6-AE48-B0DB-13F40D6AA14C}" destId="{4D6CBCEC-426F-5C40-A640-373C70721214}" srcOrd="1" destOrd="0" presId="urn:microsoft.com/office/officeart/2005/8/layout/orgChart1"/>
    <dgm:cxn modelId="{948CDB33-CC00-FC4A-8566-F8B3041AB311}" srcId="{AE7BFC33-4501-FB45-BC19-DA4A52345914}" destId="{AD19B070-67EE-DE48-988E-D1BE4B0721AE}" srcOrd="0" destOrd="0" parTransId="{E8EDF59B-39E2-824B-8498-73A797008589}" sibTransId="{C601F055-535B-D846-8B50-2BF789280CEF}"/>
    <dgm:cxn modelId="{82686040-3B6E-BC46-B3B5-92F582D09425}" type="presOf" srcId="{9EFAFD96-3601-4F17-BB82-DBBBA6C512D5}" destId="{A2CC11D0-32A4-49A0-A0F9-21850FF80E20}" srcOrd="0" destOrd="0" presId="urn:microsoft.com/office/officeart/2005/8/layout/orgChart1"/>
    <dgm:cxn modelId="{1D5FCE83-263F-1141-A091-3D2DA0FF7A2D}" type="presOf" srcId="{CAEF8FEE-E644-464F-9CA4-65731D509C97}" destId="{316F4771-7480-9541-84D6-A85EB8EF006C}" srcOrd="1" destOrd="0" presId="urn:microsoft.com/office/officeart/2005/8/layout/orgChart1"/>
    <dgm:cxn modelId="{BA2F0AB9-05FC-0843-A4E7-8DDB8A69266C}" type="presOf" srcId="{48F8791F-438B-4340-9631-73FC7E0C5317}" destId="{683AF53E-F284-B94D-A4DA-0C8B95C61406}" srcOrd="1" destOrd="0" presId="urn:microsoft.com/office/officeart/2005/8/layout/orgChart1"/>
    <dgm:cxn modelId="{152935C1-D6C1-124B-95A1-795B5CED376D}" type="presOf" srcId="{62FDA994-DCB6-3F4E-A3B6-8E4A9ADACC72}" destId="{691AE409-9CBC-FA49-85F8-ADB0A95352F7}" srcOrd="1" destOrd="0" presId="urn:microsoft.com/office/officeart/2005/8/layout/orgChart1"/>
    <dgm:cxn modelId="{71048B64-953E-5F48-8A73-3240C11F9D7E}" srcId="{19599602-9E94-449B-AE02-46C30491E28C}" destId="{CAEF8FEE-E644-464F-9CA4-65731D509C97}" srcOrd="1" destOrd="0" parTransId="{46D70359-7BD8-FD40-A9E3-C571F198AEA9}" sibTransId="{E02EFAF1-F839-FC4C-B0F8-3BB179EFFE29}"/>
    <dgm:cxn modelId="{BB6CFB5D-FB22-C24C-9336-8BF9E2F782D8}" type="presOf" srcId="{8487A329-A54A-D947-B8D1-2404975A2CEF}" destId="{F8EA49E9-58C2-7A41-BC2D-AC928FC619ED}" srcOrd="0" destOrd="0" presId="urn:microsoft.com/office/officeart/2005/8/layout/orgChart1"/>
    <dgm:cxn modelId="{4ED8F232-FC48-4E46-98DD-BF5E19DB6A00}" type="presOf" srcId="{2406980D-7ED2-E747-AD9D-FCD908D40A97}" destId="{0A10BB98-890A-0046-B07F-C376B3C0F4A4}" srcOrd="0" destOrd="0" presId="urn:microsoft.com/office/officeart/2005/8/layout/orgChart1"/>
    <dgm:cxn modelId="{0DF2868C-453B-BF42-870D-058B9234AC5B}" type="presOf" srcId="{4BC39D20-2EA2-9547-BA5B-0A2F3E32AC5E}" destId="{CD2B6F74-0467-BF4E-BC0A-B345C84A707F}" srcOrd="0" destOrd="0" presId="urn:microsoft.com/office/officeart/2005/8/layout/orgChart1"/>
    <dgm:cxn modelId="{F9F87B18-7F6F-B04A-99EA-312E5AA49CF1}" type="presOf" srcId="{E535FECF-F51C-8A4B-A2E1-E6AE64F6A56A}" destId="{6026C85A-5C1F-764A-A14D-FF1812B856AD}" srcOrd="0" destOrd="0" presId="urn:microsoft.com/office/officeart/2005/8/layout/orgChart1"/>
    <dgm:cxn modelId="{DE838609-6527-3842-B93D-46286B60F42C}" type="presOf" srcId="{911F954B-CD3B-AE4D-9AEA-881EC1AF33FB}" destId="{F83CCFAB-3AB8-A24D-91AE-7AE2E1B635B2}" srcOrd="0" destOrd="0" presId="urn:microsoft.com/office/officeart/2005/8/layout/orgChart1"/>
    <dgm:cxn modelId="{921BF475-ACA3-8A4C-957F-8BC1471D4CD5}" type="presOf" srcId="{DCC61145-3758-D542-AAAF-100CF5C42E57}" destId="{F6D25A22-9DD4-5442-8E91-021D0BBCF274}" srcOrd="0" destOrd="0" presId="urn:microsoft.com/office/officeart/2005/8/layout/orgChart1"/>
    <dgm:cxn modelId="{408337A2-B81E-6243-9267-6EAF226701CC}" type="presOf" srcId="{80C49704-D404-9047-8130-1B79D2E712E2}" destId="{568ED964-7492-1A46-880E-B0878B5DA8A5}" srcOrd="0" destOrd="0" presId="urn:microsoft.com/office/officeart/2005/8/layout/orgChart1"/>
    <dgm:cxn modelId="{FCACE8B6-F93D-EB40-9B6F-19F18132C857}" type="presOf" srcId="{19599602-9E94-449B-AE02-46C30491E28C}" destId="{56077120-C368-49C1-825E-F928EF49152A}" srcOrd="1" destOrd="0" presId="urn:microsoft.com/office/officeart/2005/8/layout/orgChart1"/>
    <dgm:cxn modelId="{01A79E0E-9D51-4046-997E-DB7146F1A8C2}" type="presOf" srcId="{7CD5873C-D144-BC40-AD6F-2314202579AD}" destId="{638B6685-455D-244B-923D-14579F17DBA4}" srcOrd="0" destOrd="0" presId="urn:microsoft.com/office/officeart/2005/8/layout/orgChart1"/>
    <dgm:cxn modelId="{B341A9AE-B363-5E49-A73C-A87787ABDDF3}" type="presOf" srcId="{77791F6E-BEE6-AE48-B0DB-13F40D6AA14C}" destId="{7BBDA71C-48EC-1C47-8220-7B572D5E51FC}" srcOrd="0" destOrd="0" presId="urn:microsoft.com/office/officeart/2005/8/layout/orgChart1"/>
    <dgm:cxn modelId="{F8FBE209-F609-814D-BAF7-C0F06EADEB8E}" type="presOf" srcId="{48F8791F-438B-4340-9631-73FC7E0C5317}" destId="{FDACEDB7-230D-3843-96E4-76A01CF636C0}" srcOrd="0" destOrd="0" presId="urn:microsoft.com/office/officeart/2005/8/layout/orgChart1"/>
    <dgm:cxn modelId="{42464CB1-AA4F-9746-9C65-8A73D3ACF6B8}" srcId="{AE7BFC33-4501-FB45-BC19-DA4A52345914}" destId="{3D4C0EC1-0871-E249-9913-F2F69955EAA5}" srcOrd="1" destOrd="0" parTransId="{DCC61145-3758-D542-AAAF-100CF5C42E57}" sibTransId="{75D49434-109C-1045-89CD-77DA32001253}"/>
    <dgm:cxn modelId="{B70C2210-6FE5-F94E-B7C1-B271AEEA01FE}" type="presOf" srcId="{2406980D-7ED2-E747-AD9D-FCD908D40A97}" destId="{936008D1-FDC5-6742-BFAD-EEB7EED48DB7}" srcOrd="1" destOrd="0" presId="urn:microsoft.com/office/officeart/2005/8/layout/orgChart1"/>
    <dgm:cxn modelId="{2599C96F-1747-1C47-B0EA-AE233A593B44}" type="presOf" srcId="{4BC39D20-2EA2-9547-BA5B-0A2F3E32AC5E}" destId="{19EA11B9-68D7-1443-96F5-0F5610EF8454}" srcOrd="1" destOrd="0" presId="urn:microsoft.com/office/officeart/2005/8/layout/orgChart1"/>
    <dgm:cxn modelId="{007DDF8A-3ECA-214C-A579-2595BDF661F5}" type="presOf" srcId="{19599602-9E94-449B-AE02-46C30491E28C}" destId="{C04317EB-13A6-47B2-89A6-060A1309C0FD}" srcOrd="0" destOrd="0" presId="urn:microsoft.com/office/officeart/2005/8/layout/orgChart1"/>
    <dgm:cxn modelId="{E1ECFE26-4739-1841-9370-9A6CE834B625}" srcId="{30BF8058-BE91-DA42-A675-CE4CAFAA7EA0}" destId="{98743365-8B14-8B4D-A5B1-A208C1F0A074}" srcOrd="0" destOrd="0" parTransId="{2F8D59F7-B30A-A241-8A40-FDDA0DF73A62}" sibTransId="{D2AE63E8-37E3-0A4B-A8AB-64B25DCB139D}"/>
    <dgm:cxn modelId="{9FA7E965-C92E-9344-8523-403247BA1738}" type="presOf" srcId="{9EBB4536-96C9-CD4C-A8FF-B02EBCF99655}" destId="{E7D5CB7D-3592-C34D-B05C-021D1EC4C4BB}" srcOrd="0" destOrd="0" presId="urn:microsoft.com/office/officeart/2005/8/layout/orgChart1"/>
    <dgm:cxn modelId="{BD9D2470-11B7-2C4D-918B-9831576C8E9C}" type="presOf" srcId="{A414C71E-8280-934F-ABA7-C8FD916C5B1B}" destId="{F69C75E5-6254-824F-85B2-8C14C879A81A}" srcOrd="0" destOrd="0" presId="urn:microsoft.com/office/officeart/2005/8/layout/orgChart1"/>
    <dgm:cxn modelId="{75D3AD4E-C741-204A-9255-55EC5D0CDA7E}" srcId="{19599602-9E94-449B-AE02-46C30491E28C}" destId="{8487A329-A54A-D947-B8D1-2404975A2CEF}" srcOrd="0" destOrd="0" parTransId="{E535FECF-F51C-8A4B-A2E1-E6AE64F6A56A}" sibTransId="{96C1D709-19EE-8B46-B671-E36FC957CA56}"/>
    <dgm:cxn modelId="{610A7A19-189F-334A-8FB9-71A1729ECF29}" type="presOf" srcId="{AD19B070-67EE-DE48-988E-D1BE4B0721AE}" destId="{17934325-A8D9-5640-805A-CB06B833BDBF}" srcOrd="0" destOrd="0" presId="urn:microsoft.com/office/officeart/2005/8/layout/orgChart1"/>
    <dgm:cxn modelId="{1D7443F3-EFEB-204E-A9D2-171AE9106D87}" type="presOf" srcId="{62FDA994-DCB6-3F4E-A3B6-8E4A9ADACC72}" destId="{BA728E3E-3F31-BB41-A1BE-6D9C7404ED91}" srcOrd="0" destOrd="0" presId="urn:microsoft.com/office/officeart/2005/8/layout/orgChart1"/>
    <dgm:cxn modelId="{93984A9E-65E2-4F44-A5AB-6A6CC9573189}" type="presOf" srcId="{30BF8058-BE91-DA42-A675-CE4CAFAA7EA0}" destId="{8B09DECA-BB53-3244-A451-46ADBE44C6E5}" srcOrd="0" destOrd="0" presId="urn:microsoft.com/office/officeart/2005/8/layout/orgChart1"/>
    <dgm:cxn modelId="{DA174F7F-C52D-DB48-991A-03E7450A4839}" srcId="{CAEF8FEE-E644-464F-9CA4-65731D509C97}" destId="{38F63459-ED91-4E43-85F8-41FB7A530D5D}" srcOrd="1" destOrd="0" parTransId="{4927BC6E-DE3D-AE41-8182-99D1DDDEDD8F}" sibTransId="{978A6850-096E-6049-BA76-AD2E8F66EE62}"/>
    <dgm:cxn modelId="{3437BC52-6E16-8A48-8C6D-FAD850092CAF}" type="presOf" srcId="{63D18CC6-C4D9-DF49-8661-6A20BC8420D1}" destId="{79470BA3-3A6F-AF42-B2BA-507287170772}" srcOrd="1" destOrd="0" presId="urn:microsoft.com/office/officeart/2005/8/layout/orgChart1"/>
    <dgm:cxn modelId="{28BE21F0-D460-D242-9610-94A1CAAFAD2B}" type="presOf" srcId="{8487A329-A54A-D947-B8D1-2404975A2CEF}" destId="{255DB390-BCC4-8C4B-87FE-C5737D2621B5}" srcOrd="1" destOrd="0" presId="urn:microsoft.com/office/officeart/2005/8/layout/orgChart1"/>
    <dgm:cxn modelId="{A9AE129D-500B-FF4E-9C32-9F72D0CC747D}" type="presOf" srcId="{112C7DD0-8130-2542-B59C-1C0123298844}" destId="{5FC46DDA-7063-CE43-8CA9-A19A91827A91}" srcOrd="0" destOrd="0" presId="urn:microsoft.com/office/officeart/2005/8/layout/orgChart1"/>
    <dgm:cxn modelId="{A3B91F50-A2B9-884C-87B6-65464EC52A72}" type="presOf" srcId="{2F8D59F7-B30A-A241-8A40-FDDA0DF73A62}" destId="{0483A8B2-BED8-3248-9997-BDC95F117616}" srcOrd="0" destOrd="0" presId="urn:microsoft.com/office/officeart/2005/8/layout/orgChart1"/>
    <dgm:cxn modelId="{A06301AE-74CE-854F-B4FA-066537E69BB6}" type="presOf" srcId="{60BC3DB0-954C-4641-BF9F-511CA822E1D8}" destId="{FD11B972-1499-A148-B11C-2323DED849A7}" srcOrd="0" destOrd="0" presId="urn:microsoft.com/office/officeart/2005/8/layout/orgChart1"/>
    <dgm:cxn modelId="{C99EFD63-6644-414C-BC6A-826AE90163B7}" type="presOf" srcId="{AD19B070-67EE-DE48-988E-D1BE4B0721AE}" destId="{D6B4DC81-E531-0540-BD4F-01DACCDB6DC4}" srcOrd="1" destOrd="0" presId="urn:microsoft.com/office/officeart/2005/8/layout/orgChart1"/>
    <dgm:cxn modelId="{BEEB4584-C483-8A41-9DB7-913208731DB0}" type="presOf" srcId="{3A8F9DAE-96AD-F341-8D21-F432295DCD08}" destId="{851C04CD-E663-7145-A242-666D7CB23DB0}" srcOrd="0" destOrd="0" presId="urn:microsoft.com/office/officeart/2005/8/layout/orgChart1"/>
    <dgm:cxn modelId="{4877D317-20A5-694D-9B0D-2BE6B01629F3}" type="presOf" srcId="{AE7BFC33-4501-FB45-BC19-DA4A52345914}" destId="{F6681071-A24F-3747-A82B-1E8B9F230DAA}" srcOrd="0" destOrd="0" presId="urn:microsoft.com/office/officeart/2005/8/layout/orgChart1"/>
    <dgm:cxn modelId="{856C287D-17FB-524F-99FB-DC58218E27A7}" srcId="{30BF8058-BE91-DA42-A675-CE4CAFAA7EA0}" destId="{2406980D-7ED2-E747-AD9D-FCD908D40A97}" srcOrd="1" destOrd="0" parTransId="{9EBB4536-96C9-CD4C-A8FF-B02EBCF99655}" sibTransId="{FA6F7066-813C-8E46-8B17-1B81F68C36C2}"/>
    <dgm:cxn modelId="{2575210F-7F74-F74E-AA3A-41986C61553E}" srcId="{62FDA994-DCB6-3F4E-A3B6-8E4A9ADACC72}" destId="{7CD5873C-D144-BC40-AD6F-2314202579AD}" srcOrd="0" destOrd="0" parTransId="{80C49704-D404-9047-8130-1B79D2E712E2}" sibTransId="{461C2BD6-4EAB-6E40-846F-235192466A7C}"/>
    <dgm:cxn modelId="{BB4B5072-B8BF-2B46-8297-E0D61072C1BD}" type="presOf" srcId="{EF4D584F-B627-5A45-8EE8-4254160CFA71}" destId="{77B71D45-BA83-9A41-833A-C2FCF47F4FFD}" srcOrd="0" destOrd="0" presId="urn:microsoft.com/office/officeart/2005/8/layout/orgChart1"/>
    <dgm:cxn modelId="{211022C2-AC46-9B46-9185-9F14B01B8750}" type="presOf" srcId="{7CD5873C-D144-BC40-AD6F-2314202579AD}" destId="{122A6F5E-7807-CD4B-AD78-D7C42B08F084}" srcOrd="1" destOrd="0" presId="urn:microsoft.com/office/officeart/2005/8/layout/orgChart1"/>
    <dgm:cxn modelId="{72251915-4C93-E24F-8E8C-49AC70368DCF}" srcId="{4BC39D20-2EA2-9547-BA5B-0A2F3E32AC5E}" destId="{48F8791F-438B-4340-9631-73FC7E0C5317}" srcOrd="1" destOrd="0" parTransId="{A414C71E-8280-934F-ABA7-C8FD916C5B1B}" sibTransId="{E4CD42B6-8BB1-8245-834D-BD69F3B7CAD6}"/>
    <dgm:cxn modelId="{2A8FD4C1-1D56-1445-9817-EDF28085FEB1}" type="presOf" srcId="{46FD66ED-8BB2-CC4A-BF72-4A30BE3A212A}" destId="{EC56B6CA-262C-AF4C-B415-3158D70DDBFF}" srcOrd="1" destOrd="0" presId="urn:microsoft.com/office/officeart/2005/8/layout/orgChart1"/>
    <dgm:cxn modelId="{089E80D7-9FEF-FA4C-A2EF-D72DE559916F}" type="presOf" srcId="{E8EDF59B-39E2-824B-8498-73A797008589}" destId="{D56B147F-311A-EC47-B0F9-ED93D4058062}" srcOrd="0" destOrd="0" presId="urn:microsoft.com/office/officeart/2005/8/layout/orgChart1"/>
    <dgm:cxn modelId="{795D8E1E-79CE-BA4C-89FA-969CEC50686F}" type="presOf" srcId="{4927BC6E-DE3D-AE41-8182-99D1DDDEDD8F}" destId="{94D84A71-94A9-7743-B9FF-90372EA43520}" srcOrd="0" destOrd="0" presId="urn:microsoft.com/office/officeart/2005/8/layout/orgChart1"/>
    <dgm:cxn modelId="{67D4958D-5858-9E41-A77B-E866ED538672}" srcId="{46FD66ED-8BB2-CC4A-BF72-4A30BE3A212A}" destId="{63D18CC6-C4D9-DF49-8661-6A20BC8420D1}" srcOrd="0" destOrd="0" parTransId="{2DEA7A8B-B616-2E46-9A70-CC83AF5A01F1}" sibTransId="{D52A987D-3A60-CF40-ABF1-CC89E4D9B5C2}"/>
    <dgm:cxn modelId="{0123ECB3-D519-D142-8CEE-C741B9A42F87}" type="presOf" srcId="{77373E26-E57A-E246-B91B-3A01E1131A9A}" destId="{F5B31AEA-7F78-924A-9EF6-DEC683B142F5}" srcOrd="0" destOrd="0" presId="urn:microsoft.com/office/officeart/2005/8/layout/orgChart1"/>
    <dgm:cxn modelId="{9286D19F-98F6-0545-A18B-4E132A891633}" type="presOf" srcId="{F8368633-3D75-D44A-BC6B-E49F7633EACE}" destId="{2BB24D78-3F08-F84C-9482-8276B9F13F08}" srcOrd="0" destOrd="0" presId="urn:microsoft.com/office/officeart/2005/8/layout/orgChart1"/>
    <dgm:cxn modelId="{98D71111-5BC6-B74F-805B-7FE88A4F329D}" type="presOf" srcId="{7596FBFE-FD01-4D48-A18F-459710EE2C98}" destId="{F99D0393-E22E-2042-8910-6ADC359FF2C3}" srcOrd="0" destOrd="0" presId="urn:microsoft.com/office/officeart/2005/8/layout/orgChart1"/>
    <dgm:cxn modelId="{A5D71271-FB74-CD49-9D3F-643CBE57D8AA}" type="presOf" srcId="{A910468E-447F-2F46-ABDC-2D7AEFBDBD9D}" destId="{3CB64EA1-82E1-224F-96AF-497A2EAE1059}" srcOrd="0" destOrd="0" presId="urn:microsoft.com/office/officeart/2005/8/layout/orgChart1"/>
    <dgm:cxn modelId="{4DB868C6-95CD-4741-B440-A6436E87C52B}" type="presOf" srcId="{959BA88E-721A-E44D-A8E7-BC9ABBD90D03}" destId="{62F90CB4-4375-8B4A-AC95-72665B278F0D}" srcOrd="1" destOrd="0" presId="urn:microsoft.com/office/officeart/2005/8/layout/orgChart1"/>
    <dgm:cxn modelId="{30E79660-B8E6-6745-99EE-AF58D55715C8}" srcId="{959BA88E-721A-E44D-A8E7-BC9ABBD90D03}" destId="{4BC39D20-2EA2-9547-BA5B-0A2F3E32AC5E}" srcOrd="0" destOrd="0" parTransId="{C31DA7BD-BB1F-2A47-B72F-68ACA79A57CB}" sibTransId="{63D4CA7C-0637-374E-A302-2D2FEF373726}"/>
    <dgm:cxn modelId="{D5ABC26B-5880-414A-A6A7-0B5672730482}" srcId="{48F8791F-438B-4340-9631-73FC7E0C5317}" destId="{62FDA994-DCB6-3F4E-A3B6-8E4A9ADACC72}" srcOrd="0" destOrd="0" parTransId="{F8368633-3D75-D44A-BC6B-E49F7633EACE}" sibTransId="{3951C9B6-998F-2D4F-9937-EC30684A00AC}"/>
    <dgm:cxn modelId="{7AF72FB6-43B2-0146-8F44-814C7501EB04}" type="presOf" srcId="{8A523D55-6ED9-7941-8CA8-869AAF44310B}" destId="{5FF0569B-474B-124D-8498-1550D851E220}" srcOrd="0" destOrd="0" presId="urn:microsoft.com/office/officeart/2005/8/layout/orgChart1"/>
    <dgm:cxn modelId="{73211C4C-F5CD-1043-9C05-092FAFD6BDF8}" srcId="{98743365-8B14-8B4D-A5B1-A208C1F0A074}" destId="{40E724B4-9547-A542-9335-ECF884199DA6}" srcOrd="0" destOrd="0" parTransId="{E350FCB3-F0B1-044B-BA8F-A90169D751D1}" sibTransId="{644B473F-9B4B-3144-8D1B-BCEFD6E970C4}"/>
    <dgm:cxn modelId="{DE084829-ADB2-2843-974D-C150E6E1477B}" type="presOf" srcId="{8A523D55-6ED9-7941-8CA8-869AAF44310B}" destId="{ED20E216-8B42-BA4D-9A00-E63F0A9F3BDC}" srcOrd="1" destOrd="0" presId="urn:microsoft.com/office/officeart/2005/8/layout/orgChart1"/>
    <dgm:cxn modelId="{CC995C38-AFA1-224F-B4AE-EBCEC487ABC7}" type="presOf" srcId="{CC8F624E-9D17-614F-82BB-21C90A755C00}" destId="{E64C8E9C-552D-2945-BEB8-7B4D9EDCF684}" srcOrd="0" destOrd="0" presId="urn:microsoft.com/office/officeart/2005/8/layout/orgChart1"/>
    <dgm:cxn modelId="{70F47D64-D78C-C64A-B725-A2DC63FFA512}" srcId="{CAEF8FEE-E644-464F-9CA4-65731D509C97}" destId="{959BA88E-721A-E44D-A8E7-BC9ABBD90D03}" srcOrd="0" destOrd="0" parTransId="{A910468E-447F-2F46-ABDC-2D7AEFBDBD9D}" sibTransId="{C91F9E4B-B0DE-AD4B-A7EE-C757408B0762}"/>
    <dgm:cxn modelId="{C92463D2-D896-124C-9F91-F5C65EF01CE4}" type="presOf" srcId="{E8A00453-040D-7D4C-B1DC-BF666FC7D798}" destId="{CAE1CC8C-6CD0-8844-A014-780CF5860B86}" srcOrd="1" destOrd="0" presId="urn:microsoft.com/office/officeart/2005/8/layout/orgChart1"/>
    <dgm:cxn modelId="{7E5A56F5-BB8E-7D45-A42F-8848805EAD24}" type="presOf" srcId="{75D8AD7D-D315-5246-B77C-5CAED9946DD6}" destId="{08E8BEC2-AE78-FB48-AEBB-7DCB5AFA8690}" srcOrd="0" destOrd="0" presId="urn:microsoft.com/office/officeart/2005/8/layout/orgChart1"/>
    <dgm:cxn modelId="{954D0BED-E926-8D41-A4FB-54A7D66FC283}" srcId="{3D4C0EC1-0871-E249-9913-F2F69955EAA5}" destId="{E8A00453-040D-7D4C-B1DC-BF666FC7D798}" srcOrd="0" destOrd="0" parTransId="{A0C9AE8B-8595-A847-87FE-915AB26CDFDB}" sibTransId="{5A6AC159-3954-5141-B0BE-5CC6FECE1C69}"/>
    <dgm:cxn modelId="{5F6C8153-FEBC-D54C-A6B0-3EA414E88274}" srcId="{2406980D-7ED2-E747-AD9D-FCD908D40A97}" destId="{911F954B-CD3B-AE4D-9AEA-881EC1AF33FB}" srcOrd="0" destOrd="0" parTransId="{7596FBFE-FD01-4D48-A18F-459710EE2C98}" sibTransId="{65A953F1-F67E-8C47-A418-D54B4B76B652}"/>
    <dgm:cxn modelId="{6A522B51-A79F-3F4D-AA71-FC2C017B6801}" type="presOf" srcId="{3D4C0EC1-0871-E249-9913-F2F69955EAA5}" destId="{EE21C5E9-7042-2741-9EE4-86EC36E2FE58}" srcOrd="1" destOrd="0" presId="urn:microsoft.com/office/officeart/2005/8/layout/orgChart1"/>
    <dgm:cxn modelId="{3C718939-2B6C-AB43-ACC3-D6E2A1BCF1AC}" type="presOf" srcId="{30BF8058-BE91-DA42-A675-CE4CAFAA7EA0}" destId="{55CA8D5D-0202-7F48-B86C-1EF34D1CCA66}" srcOrd="1" destOrd="0" presId="urn:microsoft.com/office/officeart/2005/8/layout/orgChart1"/>
    <dgm:cxn modelId="{8599C4A4-67B8-5C48-92F1-1036AA8ABEAF}" type="presOf" srcId="{38F63459-ED91-4E43-85F8-41FB7A530D5D}" destId="{98EB1910-AF0E-FF48-A8B0-192DEB11EB3A}" srcOrd="0" destOrd="0" presId="urn:microsoft.com/office/officeart/2005/8/layout/orgChart1"/>
    <dgm:cxn modelId="{FD652453-1111-E242-B47D-FA27627DB3B4}" srcId="{CC8F624E-9D17-614F-82BB-21C90A755C00}" destId="{46FD66ED-8BB2-CC4A-BF72-4A30BE3A212A}" srcOrd="1" destOrd="0" parTransId="{3A8F9DAE-96AD-F341-8D21-F432295DCD08}" sibTransId="{6F0476E4-4E52-3C4F-8DE3-9DE807842A47}"/>
    <dgm:cxn modelId="{9D1F6C09-68B8-9747-80BE-6226568BD9E9}" type="presOf" srcId="{3D4C0EC1-0871-E249-9913-F2F69955EAA5}" destId="{36FE540E-13B5-7C42-92D5-0827289C38B1}" srcOrd="0" destOrd="0" presId="urn:microsoft.com/office/officeart/2005/8/layout/orgChart1"/>
    <dgm:cxn modelId="{8E6C7C6B-1422-544C-B8C7-0E8FC4B702A5}" type="presOf" srcId="{6A59AB6A-E861-994A-9299-B078340D1F53}" destId="{8F9725E4-C520-1045-81E0-85A73F46D4E7}" srcOrd="0" destOrd="0" presId="urn:microsoft.com/office/officeart/2005/8/layout/orgChart1"/>
    <dgm:cxn modelId="{F5BD9AA9-11C5-764F-9B5B-8B0D661FD5CF}" type="presOf" srcId="{911F954B-CD3B-AE4D-9AEA-881EC1AF33FB}" destId="{3F43EBA4-85AF-9445-893F-36A6FE5C7256}" srcOrd="1" destOrd="0" presId="urn:microsoft.com/office/officeart/2005/8/layout/orgChart1"/>
    <dgm:cxn modelId="{D3C9B2EF-BF09-1649-948F-276DCEB0D07B}" srcId="{8A523D55-6ED9-7941-8CA8-869AAF44310B}" destId="{2FAFCBA5-37F7-7E4F-A356-8F4D76D25398}" srcOrd="0" destOrd="0" parTransId="{6A59AB6A-E861-994A-9299-B078340D1F53}" sibTransId="{8EA1FBEE-37D1-F64C-B5EC-086D03DD1431}"/>
    <dgm:cxn modelId="{D6EE44C9-01B5-0242-9114-15994F9DC1C8}" type="presOf" srcId="{2FAFCBA5-37F7-7E4F-A356-8F4D76D25398}" destId="{995F19B8-0CD1-A64C-9217-D15E0823A924}" srcOrd="1" destOrd="0" presId="urn:microsoft.com/office/officeart/2005/8/layout/orgChart1"/>
    <dgm:cxn modelId="{0F68FADF-5F13-5C4D-9C92-33AD813A3550}" type="presOf" srcId="{7830BBED-350F-B348-9613-36E1D4A64E0D}" destId="{29C769EE-8480-D146-8693-C9231E37B72B}" srcOrd="0" destOrd="0" presId="urn:microsoft.com/office/officeart/2005/8/layout/orgChart1"/>
    <dgm:cxn modelId="{3DEBF668-64E3-0043-97B0-D7C05F264DBF}" type="presOf" srcId="{AE7BFC33-4501-FB45-BC19-DA4A52345914}" destId="{84B22D8C-6FA7-4344-B8B8-AE1B4729B863}" srcOrd="1" destOrd="0" presId="urn:microsoft.com/office/officeart/2005/8/layout/orgChart1"/>
    <dgm:cxn modelId="{2F8C32C1-79C9-FF49-8A57-3D35A41DD635}" type="presOf" srcId="{C2517F29-6E77-2747-A05B-0F74F98C692C}" destId="{91B316F3-AC79-A544-878D-BCAADBED775F}" srcOrd="1" destOrd="0" presId="urn:microsoft.com/office/officeart/2005/8/layout/orgChart1"/>
    <dgm:cxn modelId="{3D645490-8B38-5345-A2B0-A1FCAD031A39}" type="presOf" srcId="{CAEF8FEE-E644-464F-9CA4-65731D509C97}" destId="{033DB72B-829C-BA45-ABFC-94132ED7C7A6}" srcOrd="0" destOrd="0" presId="urn:microsoft.com/office/officeart/2005/8/layout/orgChart1"/>
    <dgm:cxn modelId="{B31931C3-C1D6-3749-82DD-D090E46FDB0A}" srcId="{63377E01-B5D5-3A43-88CC-1A1E3ACCFCE7}" destId="{8A523D55-6ED9-7941-8CA8-869AAF44310B}" srcOrd="0" destOrd="0" parTransId="{77373E26-E57A-E246-B91B-3A01E1131A9A}" sibTransId="{96B6361E-DF8D-5E4E-85D6-1AE949383E7C}"/>
    <dgm:cxn modelId="{4C8A2C42-DDA5-474C-8822-502D38FE2C70}" type="presOf" srcId="{98743365-8B14-8B4D-A5B1-A208C1F0A074}" destId="{3E9CD1E3-D86E-6248-9AD7-16A6EF5C1F72}" srcOrd="1" destOrd="0" presId="urn:microsoft.com/office/officeart/2005/8/layout/orgChart1"/>
    <dgm:cxn modelId="{E3D6BF0A-5128-2B45-B567-3C39D4461AB6}" type="presOf" srcId="{E350FCB3-F0B1-044B-BA8F-A90169D751D1}" destId="{33C85357-1522-B547-B056-2A220033BBCA}" srcOrd="0" destOrd="0" presId="urn:microsoft.com/office/officeart/2005/8/layout/orgChart1"/>
    <dgm:cxn modelId="{0993AA29-7F82-AB4B-B09C-1515A15CEDF7}" type="presOf" srcId="{40E724B4-9547-A542-9335-ECF884199DA6}" destId="{B9D7AB17-47E3-A540-BE25-4F413EE30439}" srcOrd="0" destOrd="0" presId="urn:microsoft.com/office/officeart/2005/8/layout/orgChart1"/>
    <dgm:cxn modelId="{BD96D2D6-A7CA-F44E-954A-6754DB4FD303}" type="presOf" srcId="{C31DA7BD-BB1F-2A47-B72F-68ACA79A57CB}" destId="{B230DF93-38E6-4449-AAD6-50C21B8CBFD2}" srcOrd="0" destOrd="0" presId="urn:microsoft.com/office/officeart/2005/8/layout/orgChart1"/>
    <dgm:cxn modelId="{B507C682-B38D-784E-8248-A81C6D1A9D76}" type="presOf" srcId="{63377E01-B5D5-3A43-88CC-1A1E3ACCFCE7}" destId="{A2355D1E-28C2-A24C-ADA1-CCC319AC02DA}" srcOrd="1" destOrd="0" presId="urn:microsoft.com/office/officeart/2005/8/layout/orgChart1"/>
    <dgm:cxn modelId="{F364DFA4-EA6C-B747-B04B-99D3510AE4A6}" type="presOf" srcId="{38F63459-ED91-4E43-85F8-41FB7A530D5D}" destId="{EDB71524-A2F9-8747-997A-F8BF8381D2F9}" srcOrd="1" destOrd="0" presId="urn:microsoft.com/office/officeart/2005/8/layout/orgChart1"/>
    <dgm:cxn modelId="{49336894-8AFA-A94F-839B-0C53FF27E633}" type="presOf" srcId="{CC8F624E-9D17-614F-82BB-21C90A755C00}" destId="{DA0282E7-BC79-844D-9472-A3BA08BF6DCA}" srcOrd="1" destOrd="0" presId="urn:microsoft.com/office/officeart/2005/8/layout/orgChart1"/>
    <dgm:cxn modelId="{00AC73CE-CB1A-124E-A5C6-2678663F8ED9}" type="presOf" srcId="{959BA88E-721A-E44D-A8E7-BC9ABBD90D03}" destId="{7AC6EA4A-4DAC-9046-80E8-1025977A83EF}" srcOrd="0" destOrd="0" presId="urn:microsoft.com/office/officeart/2005/8/layout/orgChart1"/>
    <dgm:cxn modelId="{A6DA8986-4AB6-814C-8F14-FE73FCED126D}" srcId="{8487A329-A54A-D947-B8D1-2404975A2CEF}" destId="{CC8F624E-9D17-614F-82BB-21C90A755C00}" srcOrd="0" destOrd="0" parTransId="{75D8AD7D-D315-5246-B77C-5CAED9946DD6}" sibTransId="{812D3501-69A4-3045-BD15-6564B5C4FA3B}"/>
    <dgm:cxn modelId="{ED344601-CE95-A34F-AAC9-2012A29354C3}" type="presOf" srcId="{46FD66ED-8BB2-CC4A-BF72-4A30BE3A212A}" destId="{3D851E83-11C8-334D-A00A-2A6EA8E5F7A4}" srcOrd="0" destOrd="0" presId="urn:microsoft.com/office/officeart/2005/8/layout/orgChart1"/>
    <dgm:cxn modelId="{E33E5D45-DE16-2949-8EB6-62420843438C}" srcId="{38F63459-ED91-4E43-85F8-41FB7A530D5D}" destId="{AE7BFC33-4501-FB45-BC19-DA4A52345914}" srcOrd="0" destOrd="0" parTransId="{171AD94F-FE79-0D4A-B520-B27873626997}" sibTransId="{FC7286E5-E6AC-5740-9D48-A0CC0DE2872A}"/>
    <dgm:cxn modelId="{A1997DF4-E5D5-4A43-9E9F-67C881E736A8}" type="presOf" srcId="{171AD94F-FE79-0D4A-B520-B27873626997}" destId="{8E26F0CE-4F56-524C-857B-03A6CBDB89A6}" srcOrd="0" destOrd="0" presId="urn:microsoft.com/office/officeart/2005/8/layout/orgChart1"/>
    <dgm:cxn modelId="{2F998C68-C6BA-7341-8FFA-53985096A602}" srcId="{2406980D-7ED2-E747-AD9D-FCD908D40A97}" destId="{63377E01-B5D5-3A43-88CC-1A1E3ACCFCE7}" srcOrd="1" destOrd="0" parTransId="{112C7DD0-8130-2542-B59C-1C0123298844}" sibTransId="{653B706B-CFDB-E340-BF2F-F0839D367216}"/>
    <dgm:cxn modelId="{5768EC41-C47C-204B-9925-8CB6B7E3781B}" type="presOf" srcId="{63377E01-B5D5-3A43-88CC-1A1E3ACCFCE7}" destId="{879BF893-5A0C-4D4B-9ED3-0383E44D14F4}" srcOrd="0" destOrd="0" presId="urn:microsoft.com/office/officeart/2005/8/layout/orgChart1"/>
    <dgm:cxn modelId="{910F1115-19F0-C34A-888D-DAC5C7E18C3D}" type="presOf" srcId="{63D18CC6-C4D9-DF49-8661-6A20BC8420D1}" destId="{D2B5A112-D9A8-B441-826A-BC6DC02E57C5}" srcOrd="0" destOrd="0" presId="urn:microsoft.com/office/officeart/2005/8/layout/orgChart1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F5F210F8-B2C0-8546-AF29-07232987CD60}" srcId="{19599602-9E94-449B-AE02-46C30491E28C}" destId="{30BF8058-BE91-DA42-A675-CE4CAFAA7EA0}" srcOrd="2" destOrd="0" parTransId="{60BC3DB0-954C-4641-BF9F-511CA822E1D8}" sibTransId="{919AA235-8447-5642-9F9C-26B6C5DBAC3C}"/>
    <dgm:cxn modelId="{CDE909BE-F424-4644-841C-8853FBD49DD7}" type="presParOf" srcId="{A2CC11D0-32A4-49A0-A0F9-21850FF80E20}" destId="{DCE98858-F163-40F5-A7ED-79E914998534}" srcOrd="0" destOrd="0" presId="urn:microsoft.com/office/officeart/2005/8/layout/orgChart1"/>
    <dgm:cxn modelId="{152C34B6-9369-224B-A1C4-E9DBA4B3FAD2}" type="presParOf" srcId="{DCE98858-F163-40F5-A7ED-79E914998534}" destId="{F63D4A7C-78F8-42F2-A49B-46DECAC50F58}" srcOrd="0" destOrd="0" presId="urn:microsoft.com/office/officeart/2005/8/layout/orgChart1"/>
    <dgm:cxn modelId="{DBB43273-3171-0B44-88D8-F198783D32CD}" type="presParOf" srcId="{F63D4A7C-78F8-42F2-A49B-46DECAC50F58}" destId="{C04317EB-13A6-47B2-89A6-060A1309C0FD}" srcOrd="0" destOrd="0" presId="urn:microsoft.com/office/officeart/2005/8/layout/orgChart1"/>
    <dgm:cxn modelId="{4B184061-B380-434E-A801-2768C3A53FCA}" type="presParOf" srcId="{F63D4A7C-78F8-42F2-A49B-46DECAC50F58}" destId="{56077120-C368-49C1-825E-F928EF49152A}" srcOrd="1" destOrd="0" presId="urn:microsoft.com/office/officeart/2005/8/layout/orgChart1"/>
    <dgm:cxn modelId="{D598B96D-16E2-E847-82FB-2FA9C0CEB644}" type="presParOf" srcId="{DCE98858-F163-40F5-A7ED-79E914998534}" destId="{3BF72071-BAE7-489C-89B5-21C5D7B7C1F2}" srcOrd="1" destOrd="0" presId="urn:microsoft.com/office/officeart/2005/8/layout/orgChart1"/>
    <dgm:cxn modelId="{E3AE8D14-2668-7B4B-BED3-27F279D10AF5}" type="presParOf" srcId="{3BF72071-BAE7-489C-89B5-21C5D7B7C1F2}" destId="{6026C85A-5C1F-764A-A14D-FF1812B856AD}" srcOrd="0" destOrd="0" presId="urn:microsoft.com/office/officeart/2005/8/layout/orgChart1"/>
    <dgm:cxn modelId="{62E892AA-B8A7-1F4D-BF22-A4725C1D211F}" type="presParOf" srcId="{3BF72071-BAE7-489C-89B5-21C5D7B7C1F2}" destId="{55682F7F-A903-D64D-A180-E79FE1020C73}" srcOrd="1" destOrd="0" presId="urn:microsoft.com/office/officeart/2005/8/layout/orgChart1"/>
    <dgm:cxn modelId="{EF942C78-7D78-5841-97BC-A8DEB583EA79}" type="presParOf" srcId="{55682F7F-A903-D64D-A180-E79FE1020C73}" destId="{533FAB0E-D02F-A549-A76F-376A21AF6750}" srcOrd="0" destOrd="0" presId="urn:microsoft.com/office/officeart/2005/8/layout/orgChart1"/>
    <dgm:cxn modelId="{74C80F4C-380E-3E4D-B58D-46F765F33C7F}" type="presParOf" srcId="{533FAB0E-D02F-A549-A76F-376A21AF6750}" destId="{F8EA49E9-58C2-7A41-BC2D-AC928FC619ED}" srcOrd="0" destOrd="0" presId="urn:microsoft.com/office/officeart/2005/8/layout/orgChart1"/>
    <dgm:cxn modelId="{7DB2F022-E169-B74A-8AA8-73292C760162}" type="presParOf" srcId="{533FAB0E-D02F-A549-A76F-376A21AF6750}" destId="{255DB390-BCC4-8C4B-87FE-C5737D2621B5}" srcOrd="1" destOrd="0" presId="urn:microsoft.com/office/officeart/2005/8/layout/orgChart1"/>
    <dgm:cxn modelId="{FB85BA22-2010-AE4E-9640-AFCAFB017245}" type="presParOf" srcId="{55682F7F-A903-D64D-A180-E79FE1020C73}" destId="{55134D70-9CCA-9441-8621-DE43B6F91D6E}" srcOrd="1" destOrd="0" presId="urn:microsoft.com/office/officeart/2005/8/layout/orgChart1"/>
    <dgm:cxn modelId="{08150F1E-ED0E-B740-B517-976724C03EDC}" type="presParOf" srcId="{55134D70-9CCA-9441-8621-DE43B6F91D6E}" destId="{08E8BEC2-AE78-FB48-AEBB-7DCB5AFA8690}" srcOrd="0" destOrd="0" presId="urn:microsoft.com/office/officeart/2005/8/layout/orgChart1"/>
    <dgm:cxn modelId="{40740312-BF51-0A42-824E-498906326E5B}" type="presParOf" srcId="{55134D70-9CCA-9441-8621-DE43B6F91D6E}" destId="{98E0F493-A8CD-EF4C-A920-180BA2341DAE}" srcOrd="1" destOrd="0" presId="urn:microsoft.com/office/officeart/2005/8/layout/orgChart1"/>
    <dgm:cxn modelId="{896EC480-9E0D-E54E-B663-9B488B2D21FF}" type="presParOf" srcId="{98E0F493-A8CD-EF4C-A920-180BA2341DAE}" destId="{CEA4E991-037D-D44E-A811-B0DE82C14D01}" srcOrd="0" destOrd="0" presId="urn:microsoft.com/office/officeart/2005/8/layout/orgChart1"/>
    <dgm:cxn modelId="{532C5AE8-9499-E043-B47A-905B72817F48}" type="presParOf" srcId="{CEA4E991-037D-D44E-A811-B0DE82C14D01}" destId="{E64C8E9C-552D-2945-BEB8-7B4D9EDCF684}" srcOrd="0" destOrd="0" presId="urn:microsoft.com/office/officeart/2005/8/layout/orgChart1"/>
    <dgm:cxn modelId="{BF10265A-2774-004D-BA94-63BB9F8F6006}" type="presParOf" srcId="{CEA4E991-037D-D44E-A811-B0DE82C14D01}" destId="{DA0282E7-BC79-844D-9472-A3BA08BF6DCA}" srcOrd="1" destOrd="0" presId="urn:microsoft.com/office/officeart/2005/8/layout/orgChart1"/>
    <dgm:cxn modelId="{50758555-E1A6-4741-89D0-4067F2D4CCEC}" type="presParOf" srcId="{98E0F493-A8CD-EF4C-A920-180BA2341DAE}" destId="{842CB427-7F24-A448-AB0C-F4FD74FABC79}" srcOrd="1" destOrd="0" presId="urn:microsoft.com/office/officeart/2005/8/layout/orgChart1"/>
    <dgm:cxn modelId="{26557F2A-33DD-9041-ACEE-598C2AAC1648}" type="presParOf" srcId="{842CB427-7F24-A448-AB0C-F4FD74FABC79}" destId="{77B71D45-BA83-9A41-833A-C2FCF47F4FFD}" srcOrd="0" destOrd="0" presId="urn:microsoft.com/office/officeart/2005/8/layout/orgChart1"/>
    <dgm:cxn modelId="{053C1494-D1CF-A441-8C35-2EF2771EE35E}" type="presParOf" srcId="{842CB427-7F24-A448-AB0C-F4FD74FABC79}" destId="{6D4FD2B0-0EE1-6641-9924-CF12037577B5}" srcOrd="1" destOrd="0" presId="urn:microsoft.com/office/officeart/2005/8/layout/orgChart1"/>
    <dgm:cxn modelId="{04339068-770B-334B-9D44-64CDC7132BE0}" type="presParOf" srcId="{6D4FD2B0-0EE1-6641-9924-CF12037577B5}" destId="{40C9686D-E5D2-724C-B879-822DB377CD29}" srcOrd="0" destOrd="0" presId="urn:microsoft.com/office/officeart/2005/8/layout/orgChart1"/>
    <dgm:cxn modelId="{B9E6A1DB-B982-9D4D-AAFD-F5E0F86F38C3}" type="presParOf" srcId="{40C9686D-E5D2-724C-B879-822DB377CD29}" destId="{7BBDA71C-48EC-1C47-8220-7B572D5E51FC}" srcOrd="0" destOrd="0" presId="urn:microsoft.com/office/officeart/2005/8/layout/orgChart1"/>
    <dgm:cxn modelId="{4CAC41E4-5F3D-5948-9E78-A11E90960465}" type="presParOf" srcId="{40C9686D-E5D2-724C-B879-822DB377CD29}" destId="{4D6CBCEC-426F-5C40-A640-373C70721214}" srcOrd="1" destOrd="0" presId="urn:microsoft.com/office/officeart/2005/8/layout/orgChart1"/>
    <dgm:cxn modelId="{B988000F-4DA8-4A4E-8B5E-E61C5E9E123B}" type="presParOf" srcId="{6D4FD2B0-0EE1-6641-9924-CF12037577B5}" destId="{6F1B6B61-A865-7A43-8E68-3AD8C25496FA}" srcOrd="1" destOrd="0" presId="urn:microsoft.com/office/officeart/2005/8/layout/orgChart1"/>
    <dgm:cxn modelId="{77A128D8-102F-7C40-8C4D-CFD8B8DDED63}" type="presParOf" srcId="{6D4FD2B0-0EE1-6641-9924-CF12037577B5}" destId="{9747862A-09F8-4243-8E1C-44285C218298}" srcOrd="2" destOrd="0" presId="urn:microsoft.com/office/officeart/2005/8/layout/orgChart1"/>
    <dgm:cxn modelId="{8C2DB8BC-56CF-8344-8170-0EBDACB93E1E}" type="presParOf" srcId="{842CB427-7F24-A448-AB0C-F4FD74FABC79}" destId="{851C04CD-E663-7145-A242-666D7CB23DB0}" srcOrd="2" destOrd="0" presId="urn:microsoft.com/office/officeart/2005/8/layout/orgChart1"/>
    <dgm:cxn modelId="{D6CB6915-BCF9-DF49-8631-F8A1E6E52130}" type="presParOf" srcId="{842CB427-7F24-A448-AB0C-F4FD74FABC79}" destId="{C985143D-4A99-FF4A-8891-1A5AE663D673}" srcOrd="3" destOrd="0" presId="urn:microsoft.com/office/officeart/2005/8/layout/orgChart1"/>
    <dgm:cxn modelId="{A4E4B629-3AC3-CB43-9500-9F53922B0F48}" type="presParOf" srcId="{C985143D-4A99-FF4A-8891-1A5AE663D673}" destId="{26B45CFD-F6BA-3246-9223-4F56F8176BD8}" srcOrd="0" destOrd="0" presId="urn:microsoft.com/office/officeart/2005/8/layout/orgChart1"/>
    <dgm:cxn modelId="{F1BB15C7-24ED-AD42-A831-C1B86E4054B9}" type="presParOf" srcId="{26B45CFD-F6BA-3246-9223-4F56F8176BD8}" destId="{3D851E83-11C8-334D-A00A-2A6EA8E5F7A4}" srcOrd="0" destOrd="0" presId="urn:microsoft.com/office/officeart/2005/8/layout/orgChart1"/>
    <dgm:cxn modelId="{8BE52AB2-9737-954D-B1FB-B3091937B7E2}" type="presParOf" srcId="{26B45CFD-F6BA-3246-9223-4F56F8176BD8}" destId="{EC56B6CA-262C-AF4C-B415-3158D70DDBFF}" srcOrd="1" destOrd="0" presId="urn:microsoft.com/office/officeart/2005/8/layout/orgChart1"/>
    <dgm:cxn modelId="{E201DCD4-ED23-0C40-B300-47D5BBF60491}" type="presParOf" srcId="{C985143D-4A99-FF4A-8891-1A5AE663D673}" destId="{96827E8C-31AA-2944-B47E-D785869F8234}" srcOrd="1" destOrd="0" presId="urn:microsoft.com/office/officeart/2005/8/layout/orgChart1"/>
    <dgm:cxn modelId="{A9831D1C-FDD8-B048-8689-F100F7C56E52}" type="presParOf" srcId="{96827E8C-31AA-2944-B47E-D785869F8234}" destId="{8109C374-DC24-4744-A3C7-01F06DE22CC3}" srcOrd="0" destOrd="0" presId="urn:microsoft.com/office/officeart/2005/8/layout/orgChart1"/>
    <dgm:cxn modelId="{4C31B95F-00E4-D046-9EFB-60AE479A35A8}" type="presParOf" srcId="{96827E8C-31AA-2944-B47E-D785869F8234}" destId="{82A2FDA8-9ED9-6944-BD8D-7C7B3E6FFED4}" srcOrd="1" destOrd="0" presId="urn:microsoft.com/office/officeart/2005/8/layout/orgChart1"/>
    <dgm:cxn modelId="{8A862627-F28B-0443-A505-F3187268C439}" type="presParOf" srcId="{82A2FDA8-9ED9-6944-BD8D-7C7B3E6FFED4}" destId="{84B5D87A-90C8-2649-AE4B-777EDD1218B2}" srcOrd="0" destOrd="0" presId="urn:microsoft.com/office/officeart/2005/8/layout/orgChart1"/>
    <dgm:cxn modelId="{9211C3F3-3863-4443-95E0-B4114879BBA4}" type="presParOf" srcId="{84B5D87A-90C8-2649-AE4B-777EDD1218B2}" destId="{D2B5A112-D9A8-B441-826A-BC6DC02E57C5}" srcOrd="0" destOrd="0" presId="urn:microsoft.com/office/officeart/2005/8/layout/orgChart1"/>
    <dgm:cxn modelId="{B23F89BE-5B21-6B4F-BC16-0A71CFDD94AA}" type="presParOf" srcId="{84B5D87A-90C8-2649-AE4B-777EDD1218B2}" destId="{79470BA3-3A6F-AF42-B2BA-507287170772}" srcOrd="1" destOrd="0" presId="urn:microsoft.com/office/officeart/2005/8/layout/orgChart1"/>
    <dgm:cxn modelId="{0831C9C0-9D7D-514E-9447-CD3F725AB9E0}" type="presParOf" srcId="{82A2FDA8-9ED9-6944-BD8D-7C7B3E6FFED4}" destId="{9ACCAE58-2283-5A4D-8ECC-31D847A759AB}" srcOrd="1" destOrd="0" presId="urn:microsoft.com/office/officeart/2005/8/layout/orgChart1"/>
    <dgm:cxn modelId="{7B028CB9-097D-E344-A45B-9DFFDCEF3A00}" type="presParOf" srcId="{82A2FDA8-9ED9-6944-BD8D-7C7B3E6FFED4}" destId="{4CD2FE8A-F98E-6742-9B59-98926F340AB3}" srcOrd="2" destOrd="0" presId="urn:microsoft.com/office/officeart/2005/8/layout/orgChart1"/>
    <dgm:cxn modelId="{68FD42FD-1101-9343-92ED-AE46687CFE8A}" type="presParOf" srcId="{C985143D-4A99-FF4A-8891-1A5AE663D673}" destId="{EC406094-32A9-6243-B633-DE02AC720B5B}" srcOrd="2" destOrd="0" presId="urn:microsoft.com/office/officeart/2005/8/layout/orgChart1"/>
    <dgm:cxn modelId="{1519E041-ABDC-CE4B-810F-C9006844B15B}" type="presParOf" srcId="{98E0F493-A8CD-EF4C-A920-180BA2341DAE}" destId="{C07E5ED6-8ABC-FE48-80A6-43FC13D20FE2}" srcOrd="2" destOrd="0" presId="urn:microsoft.com/office/officeart/2005/8/layout/orgChart1"/>
    <dgm:cxn modelId="{303E4C67-00A4-414B-A567-31FC401924B0}" type="presParOf" srcId="{55682F7F-A903-D64D-A180-E79FE1020C73}" destId="{C2121ED7-51F2-CA4D-A8AD-F85BF8E37D39}" srcOrd="2" destOrd="0" presId="urn:microsoft.com/office/officeart/2005/8/layout/orgChart1"/>
    <dgm:cxn modelId="{E5A372C9-1C98-5A4F-899F-5716D536B56E}" type="presParOf" srcId="{3BF72071-BAE7-489C-89B5-21C5D7B7C1F2}" destId="{3A410F65-74E9-3644-9630-8D719DC317FB}" srcOrd="2" destOrd="0" presId="urn:microsoft.com/office/officeart/2005/8/layout/orgChart1"/>
    <dgm:cxn modelId="{3FA63EBF-3D9C-2549-8546-7F78E694CC84}" type="presParOf" srcId="{3BF72071-BAE7-489C-89B5-21C5D7B7C1F2}" destId="{EB235EB5-9ACB-764F-901C-7108CD3282E7}" srcOrd="3" destOrd="0" presId="urn:microsoft.com/office/officeart/2005/8/layout/orgChart1"/>
    <dgm:cxn modelId="{D3791C10-9B41-1343-B41B-EAAD7D9AD250}" type="presParOf" srcId="{EB235EB5-9ACB-764F-901C-7108CD3282E7}" destId="{7C9FEF51-54B9-8B47-A4C2-61722E9057A1}" srcOrd="0" destOrd="0" presId="urn:microsoft.com/office/officeart/2005/8/layout/orgChart1"/>
    <dgm:cxn modelId="{51765EBC-14DA-2741-B4D4-663719142A3E}" type="presParOf" srcId="{7C9FEF51-54B9-8B47-A4C2-61722E9057A1}" destId="{033DB72B-829C-BA45-ABFC-94132ED7C7A6}" srcOrd="0" destOrd="0" presId="urn:microsoft.com/office/officeart/2005/8/layout/orgChart1"/>
    <dgm:cxn modelId="{E8BDAADB-8037-4440-80C9-C6300FB09603}" type="presParOf" srcId="{7C9FEF51-54B9-8B47-A4C2-61722E9057A1}" destId="{316F4771-7480-9541-84D6-A85EB8EF006C}" srcOrd="1" destOrd="0" presId="urn:microsoft.com/office/officeart/2005/8/layout/orgChart1"/>
    <dgm:cxn modelId="{0B3AD5AD-CF3C-684D-A745-CEE6198435AE}" type="presParOf" srcId="{EB235EB5-9ACB-764F-901C-7108CD3282E7}" destId="{05BC8A1C-FCBF-D94D-9067-DC6EF66AE8D6}" srcOrd="1" destOrd="0" presId="urn:microsoft.com/office/officeart/2005/8/layout/orgChart1"/>
    <dgm:cxn modelId="{DDCD6FE3-D90D-3641-8352-D29A287D2AAD}" type="presParOf" srcId="{05BC8A1C-FCBF-D94D-9067-DC6EF66AE8D6}" destId="{3CB64EA1-82E1-224F-96AF-497A2EAE1059}" srcOrd="0" destOrd="0" presId="urn:microsoft.com/office/officeart/2005/8/layout/orgChart1"/>
    <dgm:cxn modelId="{5A113CC7-EBAE-FA4F-8CC8-CBFD6045485D}" type="presParOf" srcId="{05BC8A1C-FCBF-D94D-9067-DC6EF66AE8D6}" destId="{9AA48570-D44E-4A40-B3CF-94D4A0F931EE}" srcOrd="1" destOrd="0" presId="urn:microsoft.com/office/officeart/2005/8/layout/orgChart1"/>
    <dgm:cxn modelId="{5347BE29-0F94-8141-A26D-426500EA9951}" type="presParOf" srcId="{9AA48570-D44E-4A40-B3CF-94D4A0F931EE}" destId="{7420D461-7B5F-7C41-B519-9F42811B2068}" srcOrd="0" destOrd="0" presId="urn:microsoft.com/office/officeart/2005/8/layout/orgChart1"/>
    <dgm:cxn modelId="{7C6392C2-F427-8443-A824-4BB553EB92EF}" type="presParOf" srcId="{7420D461-7B5F-7C41-B519-9F42811B2068}" destId="{7AC6EA4A-4DAC-9046-80E8-1025977A83EF}" srcOrd="0" destOrd="0" presId="urn:microsoft.com/office/officeart/2005/8/layout/orgChart1"/>
    <dgm:cxn modelId="{D9F78C2A-66A8-E645-AD5C-0AB6893CBD91}" type="presParOf" srcId="{7420D461-7B5F-7C41-B519-9F42811B2068}" destId="{62F90CB4-4375-8B4A-AC95-72665B278F0D}" srcOrd="1" destOrd="0" presId="urn:microsoft.com/office/officeart/2005/8/layout/orgChart1"/>
    <dgm:cxn modelId="{EF6AEB0A-F5C9-9A42-A3A4-05775B324D63}" type="presParOf" srcId="{9AA48570-D44E-4A40-B3CF-94D4A0F931EE}" destId="{65128353-405F-6C41-B4B6-7A638FCA73C4}" srcOrd="1" destOrd="0" presId="urn:microsoft.com/office/officeart/2005/8/layout/orgChart1"/>
    <dgm:cxn modelId="{1BA4F232-BCE5-8A42-AA6B-B0D3BD143CF8}" type="presParOf" srcId="{65128353-405F-6C41-B4B6-7A638FCA73C4}" destId="{B230DF93-38E6-4449-AAD6-50C21B8CBFD2}" srcOrd="0" destOrd="0" presId="urn:microsoft.com/office/officeart/2005/8/layout/orgChart1"/>
    <dgm:cxn modelId="{A4DCC40A-7F7F-9848-9F74-AB635393E526}" type="presParOf" srcId="{65128353-405F-6C41-B4B6-7A638FCA73C4}" destId="{48A80800-9BBB-474F-BC0A-813273D0B86B}" srcOrd="1" destOrd="0" presId="urn:microsoft.com/office/officeart/2005/8/layout/orgChart1"/>
    <dgm:cxn modelId="{A3793A79-9DF7-474F-823D-27E001338E32}" type="presParOf" srcId="{48A80800-9BBB-474F-BC0A-813273D0B86B}" destId="{65D43BC4-78D3-D540-89FF-EFF3E1E519F4}" srcOrd="0" destOrd="0" presId="urn:microsoft.com/office/officeart/2005/8/layout/orgChart1"/>
    <dgm:cxn modelId="{188AB736-805E-E24B-910A-7D7C56765FBA}" type="presParOf" srcId="{65D43BC4-78D3-D540-89FF-EFF3E1E519F4}" destId="{CD2B6F74-0467-BF4E-BC0A-B345C84A707F}" srcOrd="0" destOrd="0" presId="urn:microsoft.com/office/officeart/2005/8/layout/orgChart1"/>
    <dgm:cxn modelId="{27CA1988-3054-174D-B37F-6C82C8F4897F}" type="presParOf" srcId="{65D43BC4-78D3-D540-89FF-EFF3E1E519F4}" destId="{19EA11B9-68D7-1443-96F5-0F5610EF8454}" srcOrd="1" destOrd="0" presId="urn:microsoft.com/office/officeart/2005/8/layout/orgChart1"/>
    <dgm:cxn modelId="{C241226E-4AA5-3946-8922-6F6CAE41471C}" type="presParOf" srcId="{48A80800-9BBB-474F-BC0A-813273D0B86B}" destId="{2B165543-0704-534B-8B8F-66759A1DDB94}" srcOrd="1" destOrd="0" presId="urn:microsoft.com/office/officeart/2005/8/layout/orgChart1"/>
    <dgm:cxn modelId="{A3472CD3-7791-FF49-90EF-2F3BC916C48E}" type="presParOf" srcId="{2B165543-0704-534B-8B8F-66759A1DDB94}" destId="{29C769EE-8480-D146-8693-C9231E37B72B}" srcOrd="0" destOrd="0" presId="urn:microsoft.com/office/officeart/2005/8/layout/orgChart1"/>
    <dgm:cxn modelId="{CDE608BF-E8EA-D549-87F2-1CA44131E13E}" type="presParOf" srcId="{2B165543-0704-534B-8B8F-66759A1DDB94}" destId="{D52DA2E2-A432-5B44-BAC8-243B1B5D14FC}" srcOrd="1" destOrd="0" presId="urn:microsoft.com/office/officeart/2005/8/layout/orgChart1"/>
    <dgm:cxn modelId="{F9E492F6-23E8-5A4A-9EFB-BE1B1F31FAFB}" type="presParOf" srcId="{D52DA2E2-A432-5B44-BAC8-243B1B5D14FC}" destId="{C5DA4595-CCE5-DD41-A95C-213F97748A17}" srcOrd="0" destOrd="0" presId="urn:microsoft.com/office/officeart/2005/8/layout/orgChart1"/>
    <dgm:cxn modelId="{C8CFDDC3-689A-C247-AFD2-109D7B1AFB25}" type="presParOf" srcId="{C5DA4595-CCE5-DD41-A95C-213F97748A17}" destId="{402C86BF-9E0D-9E4B-8EFA-11BC6ED38706}" srcOrd="0" destOrd="0" presId="urn:microsoft.com/office/officeart/2005/8/layout/orgChart1"/>
    <dgm:cxn modelId="{A9374107-210D-4A4A-92CF-7D780606C43C}" type="presParOf" srcId="{C5DA4595-CCE5-DD41-A95C-213F97748A17}" destId="{91B316F3-AC79-A544-878D-BCAADBED775F}" srcOrd="1" destOrd="0" presId="urn:microsoft.com/office/officeart/2005/8/layout/orgChart1"/>
    <dgm:cxn modelId="{41C52417-021E-C74B-A06A-D34543D4F6B6}" type="presParOf" srcId="{D52DA2E2-A432-5B44-BAC8-243B1B5D14FC}" destId="{815D9360-B7F2-2347-B672-5BAF830A0824}" srcOrd="1" destOrd="0" presId="urn:microsoft.com/office/officeart/2005/8/layout/orgChart1"/>
    <dgm:cxn modelId="{B3BA097E-0F64-464F-B0B1-8B0B877B683A}" type="presParOf" srcId="{D52DA2E2-A432-5B44-BAC8-243B1B5D14FC}" destId="{1199613A-EBF4-FE43-A671-59C91969DC43}" srcOrd="2" destOrd="0" presId="urn:microsoft.com/office/officeart/2005/8/layout/orgChart1"/>
    <dgm:cxn modelId="{5A89FEA3-5D15-1349-A2A9-1E8A65C043EB}" type="presParOf" srcId="{2B165543-0704-534B-8B8F-66759A1DDB94}" destId="{F69C75E5-6254-824F-85B2-8C14C879A81A}" srcOrd="2" destOrd="0" presId="urn:microsoft.com/office/officeart/2005/8/layout/orgChart1"/>
    <dgm:cxn modelId="{C042194B-B80F-1147-91FF-55013C9D78E3}" type="presParOf" srcId="{2B165543-0704-534B-8B8F-66759A1DDB94}" destId="{5DC8DEB8-317E-B74C-8A13-4818DC3F150B}" srcOrd="3" destOrd="0" presId="urn:microsoft.com/office/officeart/2005/8/layout/orgChart1"/>
    <dgm:cxn modelId="{3532C557-ECB4-C64B-9070-BBF6ED9E4E3C}" type="presParOf" srcId="{5DC8DEB8-317E-B74C-8A13-4818DC3F150B}" destId="{C91B94F3-7C21-C640-8EEB-F28A04990137}" srcOrd="0" destOrd="0" presId="urn:microsoft.com/office/officeart/2005/8/layout/orgChart1"/>
    <dgm:cxn modelId="{D07876B7-DFDA-A34C-ADAC-0F3419B474FA}" type="presParOf" srcId="{C91B94F3-7C21-C640-8EEB-F28A04990137}" destId="{FDACEDB7-230D-3843-96E4-76A01CF636C0}" srcOrd="0" destOrd="0" presId="urn:microsoft.com/office/officeart/2005/8/layout/orgChart1"/>
    <dgm:cxn modelId="{6B655A1C-A060-F346-A84A-7B3E94B2833D}" type="presParOf" srcId="{C91B94F3-7C21-C640-8EEB-F28A04990137}" destId="{683AF53E-F284-B94D-A4DA-0C8B95C61406}" srcOrd="1" destOrd="0" presId="urn:microsoft.com/office/officeart/2005/8/layout/orgChart1"/>
    <dgm:cxn modelId="{FEDB9983-A759-1643-889E-B490A2835B44}" type="presParOf" srcId="{5DC8DEB8-317E-B74C-8A13-4818DC3F150B}" destId="{70099329-036B-E749-921B-53C68681160B}" srcOrd="1" destOrd="0" presId="urn:microsoft.com/office/officeart/2005/8/layout/orgChart1"/>
    <dgm:cxn modelId="{D890252B-2A5B-5A45-BC77-597AF5A21F21}" type="presParOf" srcId="{70099329-036B-E749-921B-53C68681160B}" destId="{2BB24D78-3F08-F84C-9482-8276B9F13F08}" srcOrd="0" destOrd="0" presId="urn:microsoft.com/office/officeart/2005/8/layout/orgChart1"/>
    <dgm:cxn modelId="{F088CF29-17E4-B14F-97F7-4096E35C3322}" type="presParOf" srcId="{70099329-036B-E749-921B-53C68681160B}" destId="{B9B67AC3-1F4E-D843-BB61-ACEFBADDEE39}" srcOrd="1" destOrd="0" presId="urn:microsoft.com/office/officeart/2005/8/layout/orgChart1"/>
    <dgm:cxn modelId="{DA98F88E-5B55-E741-B471-39D88E2B00C9}" type="presParOf" srcId="{B9B67AC3-1F4E-D843-BB61-ACEFBADDEE39}" destId="{C9ABD837-6EB3-9545-A417-C2BA04A2B065}" srcOrd="0" destOrd="0" presId="urn:microsoft.com/office/officeart/2005/8/layout/orgChart1"/>
    <dgm:cxn modelId="{57C8938E-A3D7-B94A-B9F5-EC009C765E19}" type="presParOf" srcId="{C9ABD837-6EB3-9545-A417-C2BA04A2B065}" destId="{BA728E3E-3F31-BB41-A1BE-6D9C7404ED91}" srcOrd="0" destOrd="0" presId="urn:microsoft.com/office/officeart/2005/8/layout/orgChart1"/>
    <dgm:cxn modelId="{726179E2-4B79-BB49-8513-5E6DD772BE06}" type="presParOf" srcId="{C9ABD837-6EB3-9545-A417-C2BA04A2B065}" destId="{691AE409-9CBC-FA49-85F8-ADB0A95352F7}" srcOrd="1" destOrd="0" presId="urn:microsoft.com/office/officeart/2005/8/layout/orgChart1"/>
    <dgm:cxn modelId="{E1392EB7-3518-CD4F-B02A-9414CF4BF5CD}" type="presParOf" srcId="{B9B67AC3-1F4E-D843-BB61-ACEFBADDEE39}" destId="{CA8D33A7-37FA-F84D-BF28-5EE54EA8731D}" srcOrd="1" destOrd="0" presId="urn:microsoft.com/office/officeart/2005/8/layout/orgChart1"/>
    <dgm:cxn modelId="{4241FCBF-17CD-854F-9591-8CA28459CC4E}" type="presParOf" srcId="{CA8D33A7-37FA-F84D-BF28-5EE54EA8731D}" destId="{568ED964-7492-1A46-880E-B0878B5DA8A5}" srcOrd="0" destOrd="0" presId="urn:microsoft.com/office/officeart/2005/8/layout/orgChart1"/>
    <dgm:cxn modelId="{A710ED48-E952-2949-865A-F61E3AA21FAB}" type="presParOf" srcId="{CA8D33A7-37FA-F84D-BF28-5EE54EA8731D}" destId="{D635ADD8-1C0B-6745-B316-4FA39249C807}" srcOrd="1" destOrd="0" presId="urn:microsoft.com/office/officeart/2005/8/layout/orgChart1"/>
    <dgm:cxn modelId="{40A41CCF-448D-554B-B1EE-6935C3750E21}" type="presParOf" srcId="{D635ADD8-1C0B-6745-B316-4FA39249C807}" destId="{418F04F0-2E3F-F043-924E-8E2B4EA7D058}" srcOrd="0" destOrd="0" presId="urn:microsoft.com/office/officeart/2005/8/layout/orgChart1"/>
    <dgm:cxn modelId="{80418981-213C-CD41-921A-259CC16E757E}" type="presParOf" srcId="{418F04F0-2E3F-F043-924E-8E2B4EA7D058}" destId="{638B6685-455D-244B-923D-14579F17DBA4}" srcOrd="0" destOrd="0" presId="urn:microsoft.com/office/officeart/2005/8/layout/orgChart1"/>
    <dgm:cxn modelId="{4A9DCFEA-FB08-3A4C-A1DE-80ADFB445637}" type="presParOf" srcId="{418F04F0-2E3F-F043-924E-8E2B4EA7D058}" destId="{122A6F5E-7807-CD4B-AD78-D7C42B08F084}" srcOrd="1" destOrd="0" presId="urn:microsoft.com/office/officeart/2005/8/layout/orgChart1"/>
    <dgm:cxn modelId="{96D5175C-657C-DE49-8F81-2327CA7CE93B}" type="presParOf" srcId="{D635ADD8-1C0B-6745-B316-4FA39249C807}" destId="{EBD82B9E-7E37-3840-BB51-0AEE079F48AE}" srcOrd="1" destOrd="0" presId="urn:microsoft.com/office/officeart/2005/8/layout/orgChart1"/>
    <dgm:cxn modelId="{DF172105-B1C9-3143-815C-2A494FF34DF1}" type="presParOf" srcId="{D635ADD8-1C0B-6745-B316-4FA39249C807}" destId="{3650B1D6-615F-BC48-898A-6BF742167747}" srcOrd="2" destOrd="0" presId="urn:microsoft.com/office/officeart/2005/8/layout/orgChart1"/>
    <dgm:cxn modelId="{CE9977EA-B2AF-A449-8734-816624E1D101}" type="presParOf" srcId="{B9B67AC3-1F4E-D843-BB61-ACEFBADDEE39}" destId="{18336424-F027-A147-B69B-CE7BC4E0D4B6}" srcOrd="2" destOrd="0" presId="urn:microsoft.com/office/officeart/2005/8/layout/orgChart1"/>
    <dgm:cxn modelId="{6909E5CA-1693-A942-BC53-E09763C23321}" type="presParOf" srcId="{5DC8DEB8-317E-B74C-8A13-4818DC3F150B}" destId="{F95AC94E-17B3-244D-A182-B870C5873F9E}" srcOrd="2" destOrd="0" presId="urn:microsoft.com/office/officeart/2005/8/layout/orgChart1"/>
    <dgm:cxn modelId="{38662CCF-4954-0D47-9887-291AA334F3B8}" type="presParOf" srcId="{48A80800-9BBB-474F-BC0A-813273D0B86B}" destId="{65D69297-EF9B-4045-B5BD-F8CA5965DEE9}" srcOrd="2" destOrd="0" presId="urn:microsoft.com/office/officeart/2005/8/layout/orgChart1"/>
    <dgm:cxn modelId="{F2EC36E3-0166-A241-9B6B-D90F5F8A7DA4}" type="presParOf" srcId="{9AA48570-D44E-4A40-B3CF-94D4A0F931EE}" destId="{658BCD9A-E46B-5646-8712-623759C8E5E9}" srcOrd="2" destOrd="0" presId="urn:microsoft.com/office/officeart/2005/8/layout/orgChart1"/>
    <dgm:cxn modelId="{C6E9F4C5-612D-4C4E-B32C-39BE58AC78D0}" type="presParOf" srcId="{05BC8A1C-FCBF-D94D-9067-DC6EF66AE8D6}" destId="{94D84A71-94A9-7743-B9FF-90372EA43520}" srcOrd="2" destOrd="0" presId="urn:microsoft.com/office/officeart/2005/8/layout/orgChart1"/>
    <dgm:cxn modelId="{489C2E79-F63D-4741-83DB-1909842EB1A2}" type="presParOf" srcId="{05BC8A1C-FCBF-D94D-9067-DC6EF66AE8D6}" destId="{0930D14A-FC6F-F149-A239-C167E5C2DC50}" srcOrd="3" destOrd="0" presId="urn:microsoft.com/office/officeart/2005/8/layout/orgChart1"/>
    <dgm:cxn modelId="{1C37398E-1CBD-904D-A5CB-01EB94741AD4}" type="presParOf" srcId="{0930D14A-FC6F-F149-A239-C167E5C2DC50}" destId="{AF5387EE-6EA4-8945-BCF7-DB838B30C2A0}" srcOrd="0" destOrd="0" presId="urn:microsoft.com/office/officeart/2005/8/layout/orgChart1"/>
    <dgm:cxn modelId="{27EA2423-940A-954A-AA8F-B44F3D7AAA15}" type="presParOf" srcId="{AF5387EE-6EA4-8945-BCF7-DB838B30C2A0}" destId="{98EB1910-AF0E-FF48-A8B0-192DEB11EB3A}" srcOrd="0" destOrd="0" presId="urn:microsoft.com/office/officeart/2005/8/layout/orgChart1"/>
    <dgm:cxn modelId="{9A104F0A-EEB5-FE4F-A460-19078B3F85A9}" type="presParOf" srcId="{AF5387EE-6EA4-8945-BCF7-DB838B30C2A0}" destId="{EDB71524-A2F9-8747-997A-F8BF8381D2F9}" srcOrd="1" destOrd="0" presId="urn:microsoft.com/office/officeart/2005/8/layout/orgChart1"/>
    <dgm:cxn modelId="{93F40C7D-5EAB-3C41-9E78-FA0E1D77C691}" type="presParOf" srcId="{0930D14A-FC6F-F149-A239-C167E5C2DC50}" destId="{B88E8DE1-2783-A045-B98B-AC1C7DC8E734}" srcOrd="1" destOrd="0" presId="urn:microsoft.com/office/officeart/2005/8/layout/orgChart1"/>
    <dgm:cxn modelId="{CEC086CD-BB25-2942-811F-7806DCF1338A}" type="presParOf" srcId="{B88E8DE1-2783-A045-B98B-AC1C7DC8E734}" destId="{8E26F0CE-4F56-524C-857B-03A6CBDB89A6}" srcOrd="0" destOrd="0" presId="urn:microsoft.com/office/officeart/2005/8/layout/orgChart1"/>
    <dgm:cxn modelId="{36F36F78-8311-3E4E-B753-201ECE072EF7}" type="presParOf" srcId="{B88E8DE1-2783-A045-B98B-AC1C7DC8E734}" destId="{7A57D30C-8FED-514B-B64B-7FC1A360AD27}" srcOrd="1" destOrd="0" presId="urn:microsoft.com/office/officeart/2005/8/layout/orgChart1"/>
    <dgm:cxn modelId="{60C52B66-A788-A044-86C3-9DB7391E6106}" type="presParOf" srcId="{7A57D30C-8FED-514B-B64B-7FC1A360AD27}" destId="{B96C4A9A-7312-6C45-BB39-22EB5F336369}" srcOrd="0" destOrd="0" presId="urn:microsoft.com/office/officeart/2005/8/layout/orgChart1"/>
    <dgm:cxn modelId="{0437F50A-7B3E-B648-848F-F8800A4A2005}" type="presParOf" srcId="{B96C4A9A-7312-6C45-BB39-22EB5F336369}" destId="{F6681071-A24F-3747-A82B-1E8B9F230DAA}" srcOrd="0" destOrd="0" presId="urn:microsoft.com/office/officeart/2005/8/layout/orgChart1"/>
    <dgm:cxn modelId="{D0DFC30C-C480-F146-9681-9F7F1A3B4AFE}" type="presParOf" srcId="{B96C4A9A-7312-6C45-BB39-22EB5F336369}" destId="{84B22D8C-6FA7-4344-B8B8-AE1B4729B863}" srcOrd="1" destOrd="0" presId="urn:microsoft.com/office/officeart/2005/8/layout/orgChart1"/>
    <dgm:cxn modelId="{C1E5D616-2E7B-744A-9A3F-D94782A4CD6B}" type="presParOf" srcId="{7A57D30C-8FED-514B-B64B-7FC1A360AD27}" destId="{0698CE69-4568-9145-9260-D39EECF3D5B0}" srcOrd="1" destOrd="0" presId="urn:microsoft.com/office/officeart/2005/8/layout/orgChart1"/>
    <dgm:cxn modelId="{D54761F0-9100-3A49-831D-915582EEA72A}" type="presParOf" srcId="{0698CE69-4568-9145-9260-D39EECF3D5B0}" destId="{D56B147F-311A-EC47-B0F9-ED93D4058062}" srcOrd="0" destOrd="0" presId="urn:microsoft.com/office/officeart/2005/8/layout/orgChart1"/>
    <dgm:cxn modelId="{B6ABA7B0-AC23-9A42-ADAF-3EF2829783E1}" type="presParOf" srcId="{0698CE69-4568-9145-9260-D39EECF3D5B0}" destId="{0701D553-03B4-0041-B63A-7ACDC8C0E2D6}" srcOrd="1" destOrd="0" presId="urn:microsoft.com/office/officeart/2005/8/layout/orgChart1"/>
    <dgm:cxn modelId="{0588A1D4-FBD7-314B-A5DD-0635294326D1}" type="presParOf" srcId="{0701D553-03B4-0041-B63A-7ACDC8C0E2D6}" destId="{B6B0E837-5D80-0140-A124-112912B32FA5}" srcOrd="0" destOrd="0" presId="urn:microsoft.com/office/officeart/2005/8/layout/orgChart1"/>
    <dgm:cxn modelId="{7A5DEF94-36D5-984D-83A7-CC83BF528C7B}" type="presParOf" srcId="{B6B0E837-5D80-0140-A124-112912B32FA5}" destId="{17934325-A8D9-5640-805A-CB06B833BDBF}" srcOrd="0" destOrd="0" presId="urn:microsoft.com/office/officeart/2005/8/layout/orgChart1"/>
    <dgm:cxn modelId="{B5FFA07D-B4C6-374A-A991-C8F34562B024}" type="presParOf" srcId="{B6B0E837-5D80-0140-A124-112912B32FA5}" destId="{D6B4DC81-E531-0540-BD4F-01DACCDB6DC4}" srcOrd="1" destOrd="0" presId="urn:microsoft.com/office/officeart/2005/8/layout/orgChart1"/>
    <dgm:cxn modelId="{FF4FB5A4-D706-5841-8382-A0B354089C82}" type="presParOf" srcId="{0701D553-03B4-0041-B63A-7ACDC8C0E2D6}" destId="{CDE023F3-CB13-7846-8BDF-D6AD7CB3BC49}" srcOrd="1" destOrd="0" presId="urn:microsoft.com/office/officeart/2005/8/layout/orgChart1"/>
    <dgm:cxn modelId="{F0A92E63-8F62-7B47-B4FE-C15F96DD777C}" type="presParOf" srcId="{0701D553-03B4-0041-B63A-7ACDC8C0E2D6}" destId="{3A7A187B-25F2-1F43-BE62-32FC206EF119}" srcOrd="2" destOrd="0" presId="urn:microsoft.com/office/officeart/2005/8/layout/orgChart1"/>
    <dgm:cxn modelId="{C9FE75D7-99E7-E945-86F0-EBB0BBF380C1}" type="presParOf" srcId="{0698CE69-4568-9145-9260-D39EECF3D5B0}" destId="{F6D25A22-9DD4-5442-8E91-021D0BBCF274}" srcOrd="2" destOrd="0" presId="urn:microsoft.com/office/officeart/2005/8/layout/orgChart1"/>
    <dgm:cxn modelId="{4FEA6A3D-9A53-5148-82E2-132064ADEE65}" type="presParOf" srcId="{0698CE69-4568-9145-9260-D39EECF3D5B0}" destId="{37A2B721-54A5-4C4A-88A0-3C1DBD119FC4}" srcOrd="3" destOrd="0" presId="urn:microsoft.com/office/officeart/2005/8/layout/orgChart1"/>
    <dgm:cxn modelId="{5D0B2EC7-1A1E-A842-9384-2B77E4C4A1DC}" type="presParOf" srcId="{37A2B721-54A5-4C4A-88A0-3C1DBD119FC4}" destId="{18986117-0A73-9740-981F-119EA3E89A00}" srcOrd="0" destOrd="0" presId="urn:microsoft.com/office/officeart/2005/8/layout/orgChart1"/>
    <dgm:cxn modelId="{E3923D11-D94A-554C-A807-E5643D31E752}" type="presParOf" srcId="{18986117-0A73-9740-981F-119EA3E89A00}" destId="{36FE540E-13B5-7C42-92D5-0827289C38B1}" srcOrd="0" destOrd="0" presId="urn:microsoft.com/office/officeart/2005/8/layout/orgChart1"/>
    <dgm:cxn modelId="{94EF1538-2932-D940-8463-1EBDDD267230}" type="presParOf" srcId="{18986117-0A73-9740-981F-119EA3E89A00}" destId="{EE21C5E9-7042-2741-9EE4-86EC36E2FE58}" srcOrd="1" destOrd="0" presId="urn:microsoft.com/office/officeart/2005/8/layout/orgChart1"/>
    <dgm:cxn modelId="{E2EBA7A7-0295-9C4F-B31D-BE41300F833C}" type="presParOf" srcId="{37A2B721-54A5-4C4A-88A0-3C1DBD119FC4}" destId="{7CD8DDE5-7D03-EA40-9932-C9A3A640951E}" srcOrd="1" destOrd="0" presId="urn:microsoft.com/office/officeart/2005/8/layout/orgChart1"/>
    <dgm:cxn modelId="{C633F948-C474-994F-815B-5F8CC00C1107}" type="presParOf" srcId="{7CD8DDE5-7D03-EA40-9932-C9A3A640951E}" destId="{E42F18C3-C5DA-9E47-BAB8-1018D9318FF0}" srcOrd="0" destOrd="0" presId="urn:microsoft.com/office/officeart/2005/8/layout/orgChart1"/>
    <dgm:cxn modelId="{2E25EFDB-C795-F64F-80F5-7A9008A91694}" type="presParOf" srcId="{7CD8DDE5-7D03-EA40-9932-C9A3A640951E}" destId="{3DF74E66-740F-1340-A032-6D6E9525EC40}" srcOrd="1" destOrd="0" presId="urn:microsoft.com/office/officeart/2005/8/layout/orgChart1"/>
    <dgm:cxn modelId="{40041BCF-8979-B248-8AD1-B9B8F30C8172}" type="presParOf" srcId="{3DF74E66-740F-1340-A032-6D6E9525EC40}" destId="{B370343F-97D3-E743-B0C1-46C2508A0293}" srcOrd="0" destOrd="0" presId="urn:microsoft.com/office/officeart/2005/8/layout/orgChart1"/>
    <dgm:cxn modelId="{EC2820F1-45E6-8148-9590-077B32E3B1B4}" type="presParOf" srcId="{B370343F-97D3-E743-B0C1-46C2508A0293}" destId="{CFDC72E4-790F-F944-9BCE-82612DD9D8F1}" srcOrd="0" destOrd="0" presId="urn:microsoft.com/office/officeart/2005/8/layout/orgChart1"/>
    <dgm:cxn modelId="{33CFDE1F-9FE5-DA48-A305-FBB017C35423}" type="presParOf" srcId="{B370343F-97D3-E743-B0C1-46C2508A0293}" destId="{CAE1CC8C-6CD0-8844-A014-780CF5860B86}" srcOrd="1" destOrd="0" presId="urn:microsoft.com/office/officeart/2005/8/layout/orgChart1"/>
    <dgm:cxn modelId="{DD0961AE-C475-244E-A860-E70A5BA21E19}" type="presParOf" srcId="{3DF74E66-740F-1340-A032-6D6E9525EC40}" destId="{6633E87D-6B6A-3741-A997-872E87A81B36}" srcOrd="1" destOrd="0" presId="urn:microsoft.com/office/officeart/2005/8/layout/orgChart1"/>
    <dgm:cxn modelId="{421BC19D-C689-D34C-9B5E-0AF6F30C33A4}" type="presParOf" srcId="{3DF74E66-740F-1340-A032-6D6E9525EC40}" destId="{4C4B5CAA-C9A5-454D-9F58-701CCA6FCFFF}" srcOrd="2" destOrd="0" presId="urn:microsoft.com/office/officeart/2005/8/layout/orgChart1"/>
    <dgm:cxn modelId="{657A93C1-E337-B94B-BD8D-33EFEA9332F3}" type="presParOf" srcId="{37A2B721-54A5-4C4A-88A0-3C1DBD119FC4}" destId="{EA0BFDDB-221C-AA4C-B11A-7A61CBA1366A}" srcOrd="2" destOrd="0" presId="urn:microsoft.com/office/officeart/2005/8/layout/orgChart1"/>
    <dgm:cxn modelId="{93C4EF9C-D435-4F45-910A-88057AC2C648}" type="presParOf" srcId="{7A57D30C-8FED-514B-B64B-7FC1A360AD27}" destId="{2F2DE3D2-6885-CE4C-BF34-9F6FF6363EFF}" srcOrd="2" destOrd="0" presId="urn:microsoft.com/office/officeart/2005/8/layout/orgChart1"/>
    <dgm:cxn modelId="{F3FB9579-9555-2648-9F5D-3AC2415BAE67}" type="presParOf" srcId="{0930D14A-FC6F-F149-A239-C167E5C2DC50}" destId="{ADB4A53B-F895-F345-A2AE-75632053BAE8}" srcOrd="2" destOrd="0" presId="urn:microsoft.com/office/officeart/2005/8/layout/orgChart1"/>
    <dgm:cxn modelId="{CB66A263-8AD8-4042-ABF2-096455B8D056}" type="presParOf" srcId="{EB235EB5-9ACB-764F-901C-7108CD3282E7}" destId="{9AF1D251-E027-654D-8662-3ECDD1E082C7}" srcOrd="2" destOrd="0" presId="urn:microsoft.com/office/officeart/2005/8/layout/orgChart1"/>
    <dgm:cxn modelId="{FB58D93E-8D69-0B4A-9132-F1FA114B8303}" type="presParOf" srcId="{3BF72071-BAE7-489C-89B5-21C5D7B7C1F2}" destId="{FD11B972-1499-A148-B11C-2323DED849A7}" srcOrd="4" destOrd="0" presId="urn:microsoft.com/office/officeart/2005/8/layout/orgChart1"/>
    <dgm:cxn modelId="{6CD27CD5-80A2-5C44-B672-4064F7083BF7}" type="presParOf" srcId="{3BF72071-BAE7-489C-89B5-21C5D7B7C1F2}" destId="{029821A1-F5F5-1749-A788-51F9EA34BB84}" srcOrd="5" destOrd="0" presId="urn:microsoft.com/office/officeart/2005/8/layout/orgChart1"/>
    <dgm:cxn modelId="{FC4A84CD-61E6-574B-A129-0ED1607B455D}" type="presParOf" srcId="{029821A1-F5F5-1749-A788-51F9EA34BB84}" destId="{AF20FD2C-3D11-0046-ADB8-EB452C12A606}" srcOrd="0" destOrd="0" presId="urn:microsoft.com/office/officeart/2005/8/layout/orgChart1"/>
    <dgm:cxn modelId="{94BDBD32-2738-D642-9D60-C2270FABF56D}" type="presParOf" srcId="{AF20FD2C-3D11-0046-ADB8-EB452C12A606}" destId="{8B09DECA-BB53-3244-A451-46ADBE44C6E5}" srcOrd="0" destOrd="0" presId="urn:microsoft.com/office/officeart/2005/8/layout/orgChart1"/>
    <dgm:cxn modelId="{4CE3BE72-1DAC-AD4E-9760-81FB9C775849}" type="presParOf" srcId="{AF20FD2C-3D11-0046-ADB8-EB452C12A606}" destId="{55CA8D5D-0202-7F48-B86C-1EF34D1CCA66}" srcOrd="1" destOrd="0" presId="urn:microsoft.com/office/officeart/2005/8/layout/orgChart1"/>
    <dgm:cxn modelId="{22489428-A350-6540-A41B-A2E8A6D51E0D}" type="presParOf" srcId="{029821A1-F5F5-1749-A788-51F9EA34BB84}" destId="{99EE27D2-F809-7C43-8DE8-18C980639AB9}" srcOrd="1" destOrd="0" presId="urn:microsoft.com/office/officeart/2005/8/layout/orgChart1"/>
    <dgm:cxn modelId="{C237E8B3-BD03-C941-BB62-3AE1E97675DE}" type="presParOf" srcId="{99EE27D2-F809-7C43-8DE8-18C980639AB9}" destId="{0483A8B2-BED8-3248-9997-BDC95F117616}" srcOrd="0" destOrd="0" presId="urn:microsoft.com/office/officeart/2005/8/layout/orgChart1"/>
    <dgm:cxn modelId="{89CE161C-F192-264F-AE69-59496209B2A5}" type="presParOf" srcId="{99EE27D2-F809-7C43-8DE8-18C980639AB9}" destId="{26CCCEB9-EB3E-D241-A5D0-6F4AC4CB7A6E}" srcOrd="1" destOrd="0" presId="urn:microsoft.com/office/officeart/2005/8/layout/orgChart1"/>
    <dgm:cxn modelId="{E156F765-1561-DD4C-925E-92C256955BCB}" type="presParOf" srcId="{26CCCEB9-EB3E-D241-A5D0-6F4AC4CB7A6E}" destId="{CAF8380D-0402-764E-BB8B-EE05ECF59BD7}" srcOrd="0" destOrd="0" presId="urn:microsoft.com/office/officeart/2005/8/layout/orgChart1"/>
    <dgm:cxn modelId="{5E005372-8100-5444-B2DA-CDBD0C4288C2}" type="presParOf" srcId="{CAF8380D-0402-764E-BB8B-EE05ECF59BD7}" destId="{BC0C7D95-7E5D-7146-8AFE-A119077FA6A4}" srcOrd="0" destOrd="0" presId="urn:microsoft.com/office/officeart/2005/8/layout/orgChart1"/>
    <dgm:cxn modelId="{30FDBF83-9F0E-284F-B090-EC36C51B0947}" type="presParOf" srcId="{CAF8380D-0402-764E-BB8B-EE05ECF59BD7}" destId="{3E9CD1E3-D86E-6248-9AD7-16A6EF5C1F72}" srcOrd="1" destOrd="0" presId="urn:microsoft.com/office/officeart/2005/8/layout/orgChart1"/>
    <dgm:cxn modelId="{E5C9AD5D-70F5-FB4A-B4C1-0547F7D62856}" type="presParOf" srcId="{26CCCEB9-EB3E-D241-A5D0-6F4AC4CB7A6E}" destId="{DB4EB2C7-F715-0F43-BD82-F65FE91ADEC7}" srcOrd="1" destOrd="0" presId="urn:microsoft.com/office/officeart/2005/8/layout/orgChart1"/>
    <dgm:cxn modelId="{CF721355-8B04-3F4D-9A0A-04871A4EFC87}" type="presParOf" srcId="{DB4EB2C7-F715-0F43-BD82-F65FE91ADEC7}" destId="{33C85357-1522-B547-B056-2A220033BBCA}" srcOrd="0" destOrd="0" presId="urn:microsoft.com/office/officeart/2005/8/layout/orgChart1"/>
    <dgm:cxn modelId="{EABF6570-52B0-6C4A-8746-5C75DB3F0506}" type="presParOf" srcId="{DB4EB2C7-F715-0F43-BD82-F65FE91ADEC7}" destId="{8AB3C213-F52A-0246-A736-A256F8661B07}" srcOrd="1" destOrd="0" presId="urn:microsoft.com/office/officeart/2005/8/layout/orgChart1"/>
    <dgm:cxn modelId="{F695EBA3-7C23-9E42-A6D0-079804103D1D}" type="presParOf" srcId="{8AB3C213-F52A-0246-A736-A256F8661B07}" destId="{343ED9CE-34F7-6D43-AFFE-9298B12A20D2}" srcOrd="0" destOrd="0" presId="urn:microsoft.com/office/officeart/2005/8/layout/orgChart1"/>
    <dgm:cxn modelId="{DD7DEBAC-42D1-784D-8185-0ED48926A8F8}" type="presParOf" srcId="{343ED9CE-34F7-6D43-AFFE-9298B12A20D2}" destId="{B9D7AB17-47E3-A540-BE25-4F413EE30439}" srcOrd="0" destOrd="0" presId="urn:microsoft.com/office/officeart/2005/8/layout/orgChart1"/>
    <dgm:cxn modelId="{2D2BCE60-611A-C04C-A1F9-31F8741FD6D4}" type="presParOf" srcId="{343ED9CE-34F7-6D43-AFFE-9298B12A20D2}" destId="{67F0639B-3FC2-0F41-8ADB-814B67D4286A}" srcOrd="1" destOrd="0" presId="urn:microsoft.com/office/officeart/2005/8/layout/orgChart1"/>
    <dgm:cxn modelId="{D5376ED1-9E5C-2242-B4D1-0CA9CBC28C6A}" type="presParOf" srcId="{8AB3C213-F52A-0246-A736-A256F8661B07}" destId="{8F88CF9F-6508-CF44-A42C-94E83B76028C}" srcOrd="1" destOrd="0" presId="urn:microsoft.com/office/officeart/2005/8/layout/orgChart1"/>
    <dgm:cxn modelId="{41A79130-D096-3E43-8408-3E94426CA846}" type="presParOf" srcId="{8AB3C213-F52A-0246-A736-A256F8661B07}" destId="{10F49CE5-906E-2542-A599-1858E378FB52}" srcOrd="2" destOrd="0" presId="urn:microsoft.com/office/officeart/2005/8/layout/orgChart1"/>
    <dgm:cxn modelId="{AEC818D2-EF71-DD4E-81D1-1A087DFEE35E}" type="presParOf" srcId="{26CCCEB9-EB3E-D241-A5D0-6F4AC4CB7A6E}" destId="{FA898ECB-6F55-B141-8B11-3FF5823FCCAF}" srcOrd="2" destOrd="0" presId="urn:microsoft.com/office/officeart/2005/8/layout/orgChart1"/>
    <dgm:cxn modelId="{14F1F961-D1E7-EB4E-9069-DD3BD388EA75}" type="presParOf" srcId="{99EE27D2-F809-7C43-8DE8-18C980639AB9}" destId="{E7D5CB7D-3592-C34D-B05C-021D1EC4C4BB}" srcOrd="2" destOrd="0" presId="urn:microsoft.com/office/officeart/2005/8/layout/orgChart1"/>
    <dgm:cxn modelId="{32C88817-69B6-7D44-AB4C-892B55BD9843}" type="presParOf" srcId="{99EE27D2-F809-7C43-8DE8-18C980639AB9}" destId="{4A94342C-B3AC-BC45-AE3D-0ADF2E99CF4E}" srcOrd="3" destOrd="0" presId="urn:microsoft.com/office/officeart/2005/8/layout/orgChart1"/>
    <dgm:cxn modelId="{9572D734-0410-7049-B286-1EBC78D714D6}" type="presParOf" srcId="{4A94342C-B3AC-BC45-AE3D-0ADF2E99CF4E}" destId="{3949D8A6-47BB-1E48-833A-9771EE4E8A51}" srcOrd="0" destOrd="0" presId="urn:microsoft.com/office/officeart/2005/8/layout/orgChart1"/>
    <dgm:cxn modelId="{612F0C83-AA71-E14B-B018-07884D9A81FF}" type="presParOf" srcId="{3949D8A6-47BB-1E48-833A-9771EE4E8A51}" destId="{0A10BB98-890A-0046-B07F-C376B3C0F4A4}" srcOrd="0" destOrd="0" presId="urn:microsoft.com/office/officeart/2005/8/layout/orgChart1"/>
    <dgm:cxn modelId="{D3D92164-5F17-2244-B657-BAECA6B0F915}" type="presParOf" srcId="{3949D8A6-47BB-1E48-833A-9771EE4E8A51}" destId="{936008D1-FDC5-6742-BFAD-EEB7EED48DB7}" srcOrd="1" destOrd="0" presId="urn:microsoft.com/office/officeart/2005/8/layout/orgChart1"/>
    <dgm:cxn modelId="{F0EA2D07-246B-004D-A5A9-E20FCCA953F5}" type="presParOf" srcId="{4A94342C-B3AC-BC45-AE3D-0ADF2E99CF4E}" destId="{A47307FF-37E5-8E4C-A678-8AE6D1254043}" srcOrd="1" destOrd="0" presId="urn:microsoft.com/office/officeart/2005/8/layout/orgChart1"/>
    <dgm:cxn modelId="{E67A6D38-211E-6C4A-8AE1-3901CC6F07C3}" type="presParOf" srcId="{A47307FF-37E5-8E4C-A678-8AE6D1254043}" destId="{F99D0393-E22E-2042-8910-6ADC359FF2C3}" srcOrd="0" destOrd="0" presId="urn:microsoft.com/office/officeart/2005/8/layout/orgChart1"/>
    <dgm:cxn modelId="{D6B740DA-168E-3843-9756-1FB7BC1DF01B}" type="presParOf" srcId="{A47307FF-37E5-8E4C-A678-8AE6D1254043}" destId="{32435BA9-D534-3A49-9686-71DE789EEAA3}" srcOrd="1" destOrd="0" presId="urn:microsoft.com/office/officeart/2005/8/layout/orgChart1"/>
    <dgm:cxn modelId="{A3BB9A91-6AF6-BF41-A0CD-E740A9E4486D}" type="presParOf" srcId="{32435BA9-D534-3A49-9686-71DE789EEAA3}" destId="{474AC237-8359-0944-BD8B-1D1ADF3A7730}" srcOrd="0" destOrd="0" presId="urn:microsoft.com/office/officeart/2005/8/layout/orgChart1"/>
    <dgm:cxn modelId="{23B842B5-CCC9-F646-AE18-4CCC624B32C4}" type="presParOf" srcId="{474AC237-8359-0944-BD8B-1D1ADF3A7730}" destId="{F83CCFAB-3AB8-A24D-91AE-7AE2E1B635B2}" srcOrd="0" destOrd="0" presId="urn:microsoft.com/office/officeart/2005/8/layout/orgChart1"/>
    <dgm:cxn modelId="{2CD55386-028E-F340-877E-F0A00FC1389D}" type="presParOf" srcId="{474AC237-8359-0944-BD8B-1D1ADF3A7730}" destId="{3F43EBA4-85AF-9445-893F-36A6FE5C7256}" srcOrd="1" destOrd="0" presId="urn:microsoft.com/office/officeart/2005/8/layout/orgChart1"/>
    <dgm:cxn modelId="{246EB1AF-D3CF-AE4D-A76B-5E8849192814}" type="presParOf" srcId="{32435BA9-D534-3A49-9686-71DE789EEAA3}" destId="{2D0CF71D-3A85-9B4E-87B7-4DFB39D008C5}" srcOrd="1" destOrd="0" presId="urn:microsoft.com/office/officeart/2005/8/layout/orgChart1"/>
    <dgm:cxn modelId="{8BC9B899-4DDC-414A-B722-3D937DC71283}" type="presParOf" srcId="{32435BA9-D534-3A49-9686-71DE789EEAA3}" destId="{AEE1D81E-7B2D-6549-8B41-CBFB70801D98}" srcOrd="2" destOrd="0" presId="urn:microsoft.com/office/officeart/2005/8/layout/orgChart1"/>
    <dgm:cxn modelId="{E2445ABE-6350-2B46-AD48-C0DF1EB364BF}" type="presParOf" srcId="{A47307FF-37E5-8E4C-A678-8AE6D1254043}" destId="{5FC46DDA-7063-CE43-8CA9-A19A91827A91}" srcOrd="2" destOrd="0" presId="urn:microsoft.com/office/officeart/2005/8/layout/orgChart1"/>
    <dgm:cxn modelId="{EB77FF90-508C-6A44-873B-A1A0C405D7A5}" type="presParOf" srcId="{A47307FF-37E5-8E4C-A678-8AE6D1254043}" destId="{8539E925-AC04-314D-828E-8E3873263937}" srcOrd="3" destOrd="0" presId="urn:microsoft.com/office/officeart/2005/8/layout/orgChart1"/>
    <dgm:cxn modelId="{2F55A003-92B2-4A4B-A1C2-AC87485A1EE0}" type="presParOf" srcId="{8539E925-AC04-314D-828E-8E3873263937}" destId="{04A38F9D-B066-554B-8024-90486B03A626}" srcOrd="0" destOrd="0" presId="urn:microsoft.com/office/officeart/2005/8/layout/orgChart1"/>
    <dgm:cxn modelId="{081BA7DF-29E0-6F49-B00F-DC8B37ABE36E}" type="presParOf" srcId="{04A38F9D-B066-554B-8024-90486B03A626}" destId="{879BF893-5A0C-4D4B-9ED3-0383E44D14F4}" srcOrd="0" destOrd="0" presId="urn:microsoft.com/office/officeart/2005/8/layout/orgChart1"/>
    <dgm:cxn modelId="{DA9C28CD-5247-B24F-B753-7D99CDD1C4F1}" type="presParOf" srcId="{04A38F9D-B066-554B-8024-90486B03A626}" destId="{A2355D1E-28C2-A24C-ADA1-CCC319AC02DA}" srcOrd="1" destOrd="0" presId="urn:microsoft.com/office/officeart/2005/8/layout/orgChart1"/>
    <dgm:cxn modelId="{216B2DD4-4EE0-DA47-8A9C-B56C365AA5A9}" type="presParOf" srcId="{8539E925-AC04-314D-828E-8E3873263937}" destId="{DAB32EA8-3277-F345-BAA1-94BFD5904AC6}" srcOrd="1" destOrd="0" presId="urn:microsoft.com/office/officeart/2005/8/layout/orgChart1"/>
    <dgm:cxn modelId="{22E421C1-9B4A-B344-9014-AF5EBF0BD309}" type="presParOf" srcId="{DAB32EA8-3277-F345-BAA1-94BFD5904AC6}" destId="{F5B31AEA-7F78-924A-9EF6-DEC683B142F5}" srcOrd="0" destOrd="0" presId="urn:microsoft.com/office/officeart/2005/8/layout/orgChart1"/>
    <dgm:cxn modelId="{3A5865A9-7B97-8A4C-9FEA-2C13AB32474B}" type="presParOf" srcId="{DAB32EA8-3277-F345-BAA1-94BFD5904AC6}" destId="{ABA70C78-6E17-A744-8127-3B1C79E644E5}" srcOrd="1" destOrd="0" presId="urn:microsoft.com/office/officeart/2005/8/layout/orgChart1"/>
    <dgm:cxn modelId="{A72C7EB9-A817-AB47-819B-424E6517B8E5}" type="presParOf" srcId="{ABA70C78-6E17-A744-8127-3B1C79E644E5}" destId="{FFAD71E8-9CD6-7D4C-B796-3A1BEC41BBED}" srcOrd="0" destOrd="0" presId="urn:microsoft.com/office/officeart/2005/8/layout/orgChart1"/>
    <dgm:cxn modelId="{219367AC-6B09-BD42-AE41-AA51A773B076}" type="presParOf" srcId="{FFAD71E8-9CD6-7D4C-B796-3A1BEC41BBED}" destId="{5FF0569B-474B-124D-8498-1550D851E220}" srcOrd="0" destOrd="0" presId="urn:microsoft.com/office/officeart/2005/8/layout/orgChart1"/>
    <dgm:cxn modelId="{68295E8A-A2D4-BD48-9553-2D85753A0800}" type="presParOf" srcId="{FFAD71E8-9CD6-7D4C-B796-3A1BEC41BBED}" destId="{ED20E216-8B42-BA4D-9A00-E63F0A9F3BDC}" srcOrd="1" destOrd="0" presId="urn:microsoft.com/office/officeart/2005/8/layout/orgChart1"/>
    <dgm:cxn modelId="{205F49CF-D224-4140-98FD-78E4B3B298B3}" type="presParOf" srcId="{ABA70C78-6E17-A744-8127-3B1C79E644E5}" destId="{6F2742FB-0FED-B042-AE3F-51B875080492}" srcOrd="1" destOrd="0" presId="urn:microsoft.com/office/officeart/2005/8/layout/orgChart1"/>
    <dgm:cxn modelId="{0DC4B891-8AE4-C24A-958F-58072C0D67CA}" type="presParOf" srcId="{6F2742FB-0FED-B042-AE3F-51B875080492}" destId="{8F9725E4-C520-1045-81E0-85A73F46D4E7}" srcOrd="0" destOrd="0" presId="urn:microsoft.com/office/officeart/2005/8/layout/orgChart1"/>
    <dgm:cxn modelId="{FED86463-8C57-0245-8827-4D85D4376382}" type="presParOf" srcId="{6F2742FB-0FED-B042-AE3F-51B875080492}" destId="{CD74F1FD-A100-2645-9173-EA1D5073949E}" srcOrd="1" destOrd="0" presId="urn:microsoft.com/office/officeart/2005/8/layout/orgChart1"/>
    <dgm:cxn modelId="{8A494A4E-855D-C04B-91D5-3D7AD03EC5A3}" type="presParOf" srcId="{CD74F1FD-A100-2645-9173-EA1D5073949E}" destId="{682EFBA9-256F-A04F-B387-208185FDCB52}" srcOrd="0" destOrd="0" presId="urn:microsoft.com/office/officeart/2005/8/layout/orgChart1"/>
    <dgm:cxn modelId="{F66C2FD5-8711-BA41-97F8-85DE8F91A066}" type="presParOf" srcId="{682EFBA9-256F-A04F-B387-208185FDCB52}" destId="{0F31FF26-D8DA-774F-8FCE-55127954F0E1}" srcOrd="0" destOrd="0" presId="urn:microsoft.com/office/officeart/2005/8/layout/orgChart1"/>
    <dgm:cxn modelId="{411895A8-FF44-A749-AA15-62D4ED3B327C}" type="presParOf" srcId="{682EFBA9-256F-A04F-B387-208185FDCB52}" destId="{995F19B8-0CD1-A64C-9217-D15E0823A924}" srcOrd="1" destOrd="0" presId="urn:microsoft.com/office/officeart/2005/8/layout/orgChart1"/>
    <dgm:cxn modelId="{D34EF91E-2E08-A341-B2BD-1C94724FDAEE}" type="presParOf" srcId="{CD74F1FD-A100-2645-9173-EA1D5073949E}" destId="{6EC78C37-3D4F-5847-A9B4-918A949C72EE}" srcOrd="1" destOrd="0" presId="urn:microsoft.com/office/officeart/2005/8/layout/orgChart1"/>
    <dgm:cxn modelId="{60DD334B-561B-5B45-95DB-57B015904987}" type="presParOf" srcId="{CD74F1FD-A100-2645-9173-EA1D5073949E}" destId="{846CC32E-7D16-AC4D-B131-E434B34D4BEB}" srcOrd="2" destOrd="0" presId="urn:microsoft.com/office/officeart/2005/8/layout/orgChart1"/>
    <dgm:cxn modelId="{2190AD4C-2FC6-4F4B-921D-5BDA28AB0577}" type="presParOf" srcId="{ABA70C78-6E17-A744-8127-3B1C79E644E5}" destId="{D89AE711-3D5A-A24D-ADE0-80B5E9C1DCFE}" srcOrd="2" destOrd="0" presId="urn:microsoft.com/office/officeart/2005/8/layout/orgChart1"/>
    <dgm:cxn modelId="{7BBD2E1B-202D-3449-AD17-3A14B5787445}" type="presParOf" srcId="{8539E925-AC04-314D-828E-8E3873263937}" destId="{1DEAE34F-FC3D-0B4E-98A0-9455930B020B}" srcOrd="2" destOrd="0" presId="urn:microsoft.com/office/officeart/2005/8/layout/orgChart1"/>
    <dgm:cxn modelId="{2C3D816E-1A2A-3C4A-B5DF-3980F921D84C}" type="presParOf" srcId="{4A94342C-B3AC-BC45-AE3D-0ADF2E99CF4E}" destId="{3F1C07D0-7D72-4140-8593-05EDE0C6242B}" srcOrd="2" destOrd="0" presId="urn:microsoft.com/office/officeart/2005/8/layout/orgChart1"/>
    <dgm:cxn modelId="{5720B1C4-9BD3-4942-9CE3-20D9ED66DECA}" type="presParOf" srcId="{029821A1-F5F5-1749-A788-51F9EA34BB84}" destId="{34C30387-9BEF-AE49-80D1-6849B3AB8376}" srcOrd="2" destOrd="0" presId="urn:microsoft.com/office/officeart/2005/8/layout/orgChart1"/>
    <dgm:cxn modelId="{5F1D5695-0A5B-8E4E-A038-D94B05D66E16}" type="presParOf" srcId="{DCE98858-F163-40F5-A7ED-79E914998534}" destId="{45B77AD8-49C7-404F-805A-CF79B541FFB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52D6E-D8EB-1C45-9683-F581DF8ADE28}">
      <dsp:nvSpPr>
        <dsp:cNvPr id="0" name=""/>
        <dsp:cNvSpPr/>
      </dsp:nvSpPr>
      <dsp:spPr>
        <a:xfrm>
          <a:off x="8392" y="78539"/>
          <a:ext cx="1133677" cy="1133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Non-parametric (Data-driven)</a:t>
          </a:r>
          <a:endParaRPr lang="en-US" sz="1600" kern="1200" dirty="0"/>
        </a:p>
      </dsp:txBody>
      <dsp:txXfrm>
        <a:off x="63734" y="133881"/>
        <a:ext cx="1022993" cy="1022993"/>
      </dsp:txXfrm>
    </dsp:sp>
    <dsp:sp modelId="{900FA909-F643-2948-B1EB-48639400014E}">
      <dsp:nvSpPr>
        <dsp:cNvPr id="0" name=""/>
        <dsp:cNvSpPr/>
      </dsp:nvSpPr>
      <dsp:spPr>
        <a:xfrm>
          <a:off x="1234124" y="316611"/>
          <a:ext cx="657533" cy="65753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1321280" y="568052"/>
        <a:ext cx="483221" cy="154651"/>
      </dsp:txXfrm>
    </dsp:sp>
    <dsp:sp modelId="{6FB6E0EE-9228-874D-8BA8-D21AFB31A339}">
      <dsp:nvSpPr>
        <dsp:cNvPr id="0" name=""/>
        <dsp:cNvSpPr/>
      </dsp:nvSpPr>
      <dsp:spPr>
        <a:xfrm>
          <a:off x="1983712" y="78539"/>
          <a:ext cx="1133677" cy="1133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Probabilistic (Robust)</a:t>
          </a:r>
          <a:endParaRPr lang="en-US" sz="1400" kern="1200" dirty="0"/>
        </a:p>
      </dsp:txBody>
      <dsp:txXfrm>
        <a:off x="2039054" y="133881"/>
        <a:ext cx="1022993" cy="1022993"/>
      </dsp:txXfrm>
    </dsp:sp>
    <dsp:sp modelId="{266F6B73-2A40-B146-BF9C-56E1037D146C}">
      <dsp:nvSpPr>
        <dsp:cNvPr id="0" name=""/>
        <dsp:cNvSpPr/>
      </dsp:nvSpPr>
      <dsp:spPr>
        <a:xfrm>
          <a:off x="3209445" y="316611"/>
          <a:ext cx="657533" cy="65753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296601" y="568052"/>
        <a:ext cx="483221" cy="154651"/>
      </dsp:txXfrm>
    </dsp:sp>
    <dsp:sp modelId="{FC09EED0-2919-B54F-A5B3-4A7BC32C590E}">
      <dsp:nvSpPr>
        <dsp:cNvPr id="0" name=""/>
        <dsp:cNvSpPr/>
      </dsp:nvSpPr>
      <dsp:spPr>
        <a:xfrm>
          <a:off x="3959033" y="78539"/>
          <a:ext cx="1133677" cy="1133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Context-free (Domain-independent)</a:t>
          </a:r>
          <a:endParaRPr lang="en-US" sz="1400" kern="1200" dirty="0"/>
        </a:p>
      </dsp:txBody>
      <dsp:txXfrm>
        <a:off x="4014375" y="133881"/>
        <a:ext cx="1022993" cy="1022993"/>
      </dsp:txXfrm>
    </dsp:sp>
    <dsp:sp modelId="{6910B116-1D24-B543-925F-1F8EF330C567}">
      <dsp:nvSpPr>
        <dsp:cNvPr id="0" name=""/>
        <dsp:cNvSpPr/>
      </dsp:nvSpPr>
      <dsp:spPr>
        <a:xfrm>
          <a:off x="5184765" y="316611"/>
          <a:ext cx="657533" cy="65753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5271921" y="568052"/>
        <a:ext cx="483221" cy="154651"/>
      </dsp:txXfrm>
    </dsp:sp>
    <dsp:sp modelId="{F96A37C2-BC21-8247-9605-B8A808FBF96B}">
      <dsp:nvSpPr>
        <dsp:cNvPr id="0" name=""/>
        <dsp:cNvSpPr/>
      </dsp:nvSpPr>
      <dsp:spPr>
        <a:xfrm>
          <a:off x="5934353" y="78539"/>
          <a:ext cx="1133677" cy="1133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Grammar (Unsupervised)</a:t>
          </a:r>
          <a:endParaRPr lang="en-US" sz="1200" kern="1200" dirty="0"/>
        </a:p>
      </dsp:txBody>
      <dsp:txXfrm>
        <a:off x="5989695" y="133881"/>
        <a:ext cx="1022993" cy="1022993"/>
      </dsp:txXfrm>
    </dsp:sp>
    <dsp:sp modelId="{E344A916-64BF-9E45-9001-89C7017AB17C}">
      <dsp:nvSpPr>
        <dsp:cNvPr id="0" name=""/>
        <dsp:cNvSpPr/>
      </dsp:nvSpPr>
      <dsp:spPr>
        <a:xfrm>
          <a:off x="7160085" y="316611"/>
          <a:ext cx="657533" cy="65753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7247241" y="452063"/>
        <a:ext cx="483221" cy="386629"/>
      </dsp:txXfrm>
    </dsp:sp>
    <dsp:sp modelId="{57F375FB-5122-3F40-9301-0928ADC1780A}">
      <dsp:nvSpPr>
        <dsp:cNvPr id="0" name=""/>
        <dsp:cNvSpPr/>
      </dsp:nvSpPr>
      <dsp:spPr>
        <a:xfrm>
          <a:off x="7909673" y="78539"/>
          <a:ext cx="1133677" cy="1133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Adaptor Grammar</a:t>
          </a:r>
          <a:endParaRPr lang="en-US" sz="1800" kern="1200" dirty="0"/>
        </a:p>
      </dsp:txBody>
      <dsp:txXfrm>
        <a:off x="7965015" y="133881"/>
        <a:ext cx="1022993" cy="1022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1FF6-360C-644F-ACA8-651D0FBD974C}">
      <dsp:nvSpPr>
        <dsp:cNvPr id="0" name=""/>
        <dsp:cNvSpPr/>
      </dsp:nvSpPr>
      <dsp:spPr>
        <a:xfrm>
          <a:off x="2310788" y="1786243"/>
          <a:ext cx="91440" cy="108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F18C3-C5DA-9E47-BAB8-1018D9318FF0}">
      <dsp:nvSpPr>
        <dsp:cNvPr id="0" name=""/>
        <dsp:cNvSpPr/>
      </dsp:nvSpPr>
      <dsp:spPr>
        <a:xfrm>
          <a:off x="2310788" y="1420228"/>
          <a:ext cx="91440" cy="108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25A22-9DD4-5442-8E91-021D0BBCF274}">
      <dsp:nvSpPr>
        <dsp:cNvPr id="0" name=""/>
        <dsp:cNvSpPr/>
      </dsp:nvSpPr>
      <dsp:spPr>
        <a:xfrm>
          <a:off x="2039606" y="1054212"/>
          <a:ext cx="316901" cy="10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29"/>
              </a:lnTo>
              <a:lnTo>
                <a:pt x="316901" y="54129"/>
              </a:lnTo>
              <a:lnTo>
                <a:pt x="316901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8A156-F855-5C46-A313-C6F61D701AFE}">
      <dsp:nvSpPr>
        <dsp:cNvPr id="0" name=""/>
        <dsp:cNvSpPr/>
      </dsp:nvSpPr>
      <dsp:spPr>
        <a:xfrm>
          <a:off x="1643696" y="1420228"/>
          <a:ext cx="91440" cy="108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147F-311A-EC47-B0F9-ED93D4058062}">
      <dsp:nvSpPr>
        <dsp:cNvPr id="0" name=""/>
        <dsp:cNvSpPr/>
      </dsp:nvSpPr>
      <dsp:spPr>
        <a:xfrm>
          <a:off x="1689416" y="1054212"/>
          <a:ext cx="350190" cy="108258"/>
        </a:xfrm>
        <a:custGeom>
          <a:avLst/>
          <a:gdLst/>
          <a:ahLst/>
          <a:cxnLst/>
          <a:rect l="0" t="0" r="0" b="0"/>
          <a:pathLst>
            <a:path>
              <a:moveTo>
                <a:pt x="350190" y="0"/>
              </a:moveTo>
              <a:lnTo>
                <a:pt x="350190" y="54129"/>
              </a:lnTo>
              <a:lnTo>
                <a:pt x="0" y="54129"/>
              </a:lnTo>
              <a:lnTo>
                <a:pt x="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6F0CE-4F56-524C-857B-03A6CBDB89A6}">
      <dsp:nvSpPr>
        <dsp:cNvPr id="0" name=""/>
        <dsp:cNvSpPr/>
      </dsp:nvSpPr>
      <dsp:spPr>
        <a:xfrm>
          <a:off x="1993886" y="688196"/>
          <a:ext cx="91440" cy="108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D53D2-0AA2-8244-B6BB-291A4EDD1D81}">
      <dsp:nvSpPr>
        <dsp:cNvPr id="0" name=""/>
        <dsp:cNvSpPr/>
      </dsp:nvSpPr>
      <dsp:spPr>
        <a:xfrm>
          <a:off x="1417030" y="322181"/>
          <a:ext cx="622576" cy="10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29"/>
              </a:lnTo>
              <a:lnTo>
                <a:pt x="622576" y="54129"/>
              </a:lnTo>
              <a:lnTo>
                <a:pt x="622576" y="10825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DCBE4-6BA1-5E47-8D64-10222B6CF1F0}">
      <dsp:nvSpPr>
        <dsp:cNvPr id="0" name=""/>
        <dsp:cNvSpPr/>
      </dsp:nvSpPr>
      <dsp:spPr>
        <a:xfrm>
          <a:off x="976604" y="1786243"/>
          <a:ext cx="91440" cy="108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9C374-DC24-4744-A3C7-01F06DE22CC3}">
      <dsp:nvSpPr>
        <dsp:cNvPr id="0" name=""/>
        <dsp:cNvSpPr/>
      </dsp:nvSpPr>
      <dsp:spPr>
        <a:xfrm>
          <a:off x="976604" y="1420228"/>
          <a:ext cx="91440" cy="108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04CD-E663-7145-A242-666D7CB23DB0}">
      <dsp:nvSpPr>
        <dsp:cNvPr id="0" name=""/>
        <dsp:cNvSpPr/>
      </dsp:nvSpPr>
      <dsp:spPr>
        <a:xfrm>
          <a:off x="690193" y="1054212"/>
          <a:ext cx="332130" cy="10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29"/>
              </a:lnTo>
              <a:lnTo>
                <a:pt x="332130" y="54129"/>
              </a:lnTo>
              <a:lnTo>
                <a:pt x="33213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4B9C3-AACC-044C-BFA5-BFBCBFA351F6}">
      <dsp:nvSpPr>
        <dsp:cNvPr id="0" name=""/>
        <dsp:cNvSpPr/>
      </dsp:nvSpPr>
      <dsp:spPr>
        <a:xfrm>
          <a:off x="282512" y="1420228"/>
          <a:ext cx="91440" cy="108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1D45-BA83-9A41-833A-C2FCF47F4FFD}">
      <dsp:nvSpPr>
        <dsp:cNvPr id="0" name=""/>
        <dsp:cNvSpPr/>
      </dsp:nvSpPr>
      <dsp:spPr>
        <a:xfrm>
          <a:off x="328232" y="1054212"/>
          <a:ext cx="361961" cy="108258"/>
        </a:xfrm>
        <a:custGeom>
          <a:avLst/>
          <a:gdLst/>
          <a:ahLst/>
          <a:cxnLst/>
          <a:rect l="0" t="0" r="0" b="0"/>
          <a:pathLst>
            <a:path>
              <a:moveTo>
                <a:pt x="361961" y="0"/>
              </a:moveTo>
              <a:lnTo>
                <a:pt x="361961" y="54129"/>
              </a:lnTo>
              <a:lnTo>
                <a:pt x="0" y="54129"/>
              </a:lnTo>
              <a:lnTo>
                <a:pt x="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8BEC2-AE78-FB48-AEBB-7DCB5AFA8690}">
      <dsp:nvSpPr>
        <dsp:cNvPr id="0" name=""/>
        <dsp:cNvSpPr/>
      </dsp:nvSpPr>
      <dsp:spPr>
        <a:xfrm>
          <a:off x="644473" y="688196"/>
          <a:ext cx="91440" cy="108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25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6C85A-5C1F-764A-A14D-FF1812B856AD}">
      <dsp:nvSpPr>
        <dsp:cNvPr id="0" name=""/>
        <dsp:cNvSpPr/>
      </dsp:nvSpPr>
      <dsp:spPr>
        <a:xfrm>
          <a:off x="690193" y="322181"/>
          <a:ext cx="726836" cy="108258"/>
        </a:xfrm>
        <a:custGeom>
          <a:avLst/>
          <a:gdLst/>
          <a:ahLst/>
          <a:cxnLst/>
          <a:rect l="0" t="0" r="0" b="0"/>
          <a:pathLst>
            <a:path>
              <a:moveTo>
                <a:pt x="726836" y="0"/>
              </a:moveTo>
              <a:lnTo>
                <a:pt x="726836" y="54129"/>
              </a:lnTo>
              <a:lnTo>
                <a:pt x="0" y="54129"/>
              </a:lnTo>
              <a:lnTo>
                <a:pt x="0" y="10825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317EB-13A6-47B2-89A6-060A1309C0FD}">
      <dsp:nvSpPr>
        <dsp:cNvPr id="0" name=""/>
        <dsp:cNvSpPr/>
      </dsp:nvSpPr>
      <dsp:spPr>
        <a:xfrm>
          <a:off x="898821" y="64423"/>
          <a:ext cx="1036417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Query</a:t>
          </a:r>
          <a:endParaRPr lang="en-US" sz="1600" kern="1200" dirty="0"/>
        </a:p>
      </dsp:txBody>
      <dsp:txXfrm>
        <a:off x="898821" y="64423"/>
        <a:ext cx="1036417" cy="257757"/>
      </dsp:txXfrm>
    </dsp:sp>
    <dsp:sp modelId="{F8EA49E9-58C2-7A41-BC2D-AC928FC619ED}">
      <dsp:nvSpPr>
        <dsp:cNvPr id="0" name=""/>
        <dsp:cNvSpPr/>
      </dsp:nvSpPr>
      <dsp:spPr>
        <a:xfrm>
          <a:off x="377417" y="430439"/>
          <a:ext cx="625551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Brand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377417" y="430439"/>
        <a:ext cx="625551" cy="257757"/>
      </dsp:txXfrm>
    </dsp:sp>
    <dsp:sp modelId="{E64C8E9C-552D-2945-BEB8-7B4D9EDCF684}">
      <dsp:nvSpPr>
        <dsp:cNvPr id="0" name=""/>
        <dsp:cNvSpPr/>
      </dsp:nvSpPr>
      <dsp:spPr>
        <a:xfrm>
          <a:off x="377417" y="796454"/>
          <a:ext cx="625551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Words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377417" y="796454"/>
        <a:ext cx="625551" cy="257757"/>
      </dsp:txXfrm>
    </dsp:sp>
    <dsp:sp modelId="{7BBDA71C-48EC-1C47-8220-7B572D5E51FC}">
      <dsp:nvSpPr>
        <dsp:cNvPr id="0" name=""/>
        <dsp:cNvSpPr/>
      </dsp:nvSpPr>
      <dsp:spPr>
        <a:xfrm>
          <a:off x="70474" y="1162470"/>
          <a:ext cx="515515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70474" y="1162470"/>
        <a:ext cx="515515" cy="257757"/>
      </dsp:txXfrm>
    </dsp:sp>
    <dsp:sp modelId="{2F1D92C7-53FD-2244-8B4D-B5C616C9E68E}">
      <dsp:nvSpPr>
        <dsp:cNvPr id="0" name=""/>
        <dsp:cNvSpPr/>
      </dsp:nvSpPr>
      <dsp:spPr>
        <a:xfrm>
          <a:off x="155" y="1528486"/>
          <a:ext cx="656152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pottery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155" y="1528486"/>
        <a:ext cx="656152" cy="257757"/>
      </dsp:txXfrm>
    </dsp:sp>
    <dsp:sp modelId="{3D851E83-11C8-334D-A00A-2A6EA8E5F7A4}">
      <dsp:nvSpPr>
        <dsp:cNvPr id="0" name=""/>
        <dsp:cNvSpPr/>
      </dsp:nvSpPr>
      <dsp:spPr>
        <a:xfrm>
          <a:off x="734736" y="1162470"/>
          <a:ext cx="575175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Words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734736" y="1162470"/>
        <a:ext cx="575175" cy="257757"/>
      </dsp:txXfrm>
    </dsp:sp>
    <dsp:sp modelId="{D2B5A112-D9A8-B441-826A-BC6DC02E57C5}">
      <dsp:nvSpPr>
        <dsp:cNvPr id="0" name=""/>
        <dsp:cNvSpPr/>
      </dsp:nvSpPr>
      <dsp:spPr>
        <a:xfrm>
          <a:off x="764566" y="1528486"/>
          <a:ext cx="515515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764566" y="1528486"/>
        <a:ext cx="515515" cy="257757"/>
      </dsp:txXfrm>
    </dsp:sp>
    <dsp:sp modelId="{CBC2ADF9-63A2-FC48-A837-F2DBD125E79A}">
      <dsp:nvSpPr>
        <dsp:cNvPr id="0" name=""/>
        <dsp:cNvSpPr/>
      </dsp:nvSpPr>
      <dsp:spPr>
        <a:xfrm>
          <a:off x="764566" y="1894501"/>
          <a:ext cx="515515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barn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764566" y="1894501"/>
        <a:ext cx="515515" cy="257757"/>
      </dsp:txXfrm>
    </dsp:sp>
    <dsp:sp modelId="{98EB1910-AF0E-FF48-A8B0-192DEB11EB3A}">
      <dsp:nvSpPr>
        <dsp:cNvPr id="0" name=""/>
        <dsp:cNvSpPr/>
      </dsp:nvSpPr>
      <dsp:spPr>
        <a:xfrm>
          <a:off x="1622570" y="430439"/>
          <a:ext cx="834072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Product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622570" y="430439"/>
        <a:ext cx="834072" cy="257757"/>
      </dsp:txXfrm>
    </dsp:sp>
    <dsp:sp modelId="{F6681071-A24F-3747-A82B-1E8B9F230DAA}">
      <dsp:nvSpPr>
        <dsp:cNvPr id="0" name=""/>
        <dsp:cNvSpPr/>
      </dsp:nvSpPr>
      <dsp:spPr>
        <a:xfrm>
          <a:off x="1726831" y="796454"/>
          <a:ext cx="625551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726831" y="796454"/>
        <a:ext cx="625551" cy="257757"/>
      </dsp:txXfrm>
    </dsp:sp>
    <dsp:sp modelId="{17934325-A8D9-5640-805A-CB06B833BDBF}">
      <dsp:nvSpPr>
        <dsp:cNvPr id="0" name=""/>
        <dsp:cNvSpPr/>
      </dsp:nvSpPr>
      <dsp:spPr>
        <a:xfrm>
          <a:off x="1431658" y="1162470"/>
          <a:ext cx="515515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431658" y="1162470"/>
        <a:ext cx="515515" cy="257757"/>
      </dsp:txXfrm>
    </dsp:sp>
    <dsp:sp modelId="{B7A6E7C0-13B8-7F48-8545-4D1E1E35F41E}">
      <dsp:nvSpPr>
        <dsp:cNvPr id="0" name=""/>
        <dsp:cNvSpPr/>
      </dsp:nvSpPr>
      <dsp:spPr>
        <a:xfrm>
          <a:off x="1388339" y="1528486"/>
          <a:ext cx="602152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coffee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388339" y="1528486"/>
        <a:ext cx="602152" cy="257757"/>
      </dsp:txXfrm>
    </dsp:sp>
    <dsp:sp modelId="{36FE540E-13B5-7C42-92D5-0827289C38B1}">
      <dsp:nvSpPr>
        <dsp:cNvPr id="0" name=""/>
        <dsp:cNvSpPr/>
      </dsp:nvSpPr>
      <dsp:spPr>
        <a:xfrm>
          <a:off x="2065461" y="1162470"/>
          <a:ext cx="582093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065461" y="1162470"/>
        <a:ext cx="582093" cy="257757"/>
      </dsp:txXfrm>
    </dsp:sp>
    <dsp:sp modelId="{CFDC72E4-790F-F944-9BCE-82612DD9D8F1}">
      <dsp:nvSpPr>
        <dsp:cNvPr id="0" name=""/>
        <dsp:cNvSpPr/>
      </dsp:nvSpPr>
      <dsp:spPr>
        <a:xfrm>
          <a:off x="2098750" y="1528486"/>
          <a:ext cx="515515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098750" y="1528486"/>
        <a:ext cx="515515" cy="257757"/>
      </dsp:txXfrm>
    </dsp:sp>
    <dsp:sp modelId="{FBCAEDBB-02D3-9844-809C-FA20A66129AF}">
      <dsp:nvSpPr>
        <dsp:cNvPr id="0" name=""/>
        <dsp:cNvSpPr/>
      </dsp:nvSpPr>
      <dsp:spPr>
        <a:xfrm>
          <a:off x="2098750" y="1894501"/>
          <a:ext cx="515515" cy="2577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table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098750" y="1894501"/>
        <a:ext cx="515515" cy="257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1FF6-360C-644F-ACA8-651D0FBD974C}">
      <dsp:nvSpPr>
        <dsp:cNvPr id="0" name=""/>
        <dsp:cNvSpPr/>
      </dsp:nvSpPr>
      <dsp:spPr>
        <a:xfrm>
          <a:off x="2734933" y="1793673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F18C3-C5DA-9E47-BAB8-1018D9318FF0}">
      <dsp:nvSpPr>
        <dsp:cNvPr id="0" name=""/>
        <dsp:cNvSpPr/>
      </dsp:nvSpPr>
      <dsp:spPr>
        <a:xfrm>
          <a:off x="2734933" y="1412397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25A22-9DD4-5442-8E91-021D0BBCF274}">
      <dsp:nvSpPr>
        <dsp:cNvPr id="0" name=""/>
        <dsp:cNvSpPr/>
      </dsp:nvSpPr>
      <dsp:spPr>
        <a:xfrm>
          <a:off x="2161928" y="1031120"/>
          <a:ext cx="618725" cy="112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85"/>
              </a:lnTo>
              <a:lnTo>
                <a:pt x="618725" y="56385"/>
              </a:lnTo>
              <a:lnTo>
                <a:pt x="618725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A9EEA-144C-3E4C-B517-1F320DCC7351}">
      <dsp:nvSpPr>
        <dsp:cNvPr id="0" name=""/>
        <dsp:cNvSpPr/>
      </dsp:nvSpPr>
      <dsp:spPr>
        <a:xfrm>
          <a:off x="1684834" y="2297702"/>
          <a:ext cx="119090" cy="21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945"/>
              </a:lnTo>
              <a:lnTo>
                <a:pt x="119090" y="212945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8F1CD-09AA-3442-B0ED-A2A3EF6125AD}">
      <dsp:nvSpPr>
        <dsp:cNvPr id="0" name=""/>
        <dsp:cNvSpPr/>
      </dsp:nvSpPr>
      <dsp:spPr>
        <a:xfrm>
          <a:off x="1956689" y="1984583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7EAB2-E91C-A64F-BE6B-7B77B74362E2}">
      <dsp:nvSpPr>
        <dsp:cNvPr id="0" name=""/>
        <dsp:cNvSpPr/>
      </dsp:nvSpPr>
      <dsp:spPr>
        <a:xfrm>
          <a:off x="1956689" y="1603306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5818D-A26E-A141-8684-CDF1AF70A579}">
      <dsp:nvSpPr>
        <dsp:cNvPr id="0" name=""/>
        <dsp:cNvSpPr/>
      </dsp:nvSpPr>
      <dsp:spPr>
        <a:xfrm>
          <a:off x="1585712" y="1287040"/>
          <a:ext cx="416696" cy="112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85"/>
              </a:lnTo>
              <a:lnTo>
                <a:pt x="416696" y="56385"/>
              </a:lnTo>
              <a:lnTo>
                <a:pt x="416696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13BF2-6B32-D440-8EA1-C59C37EC9029}">
      <dsp:nvSpPr>
        <dsp:cNvPr id="0" name=""/>
        <dsp:cNvSpPr/>
      </dsp:nvSpPr>
      <dsp:spPr>
        <a:xfrm>
          <a:off x="829388" y="2049593"/>
          <a:ext cx="91440" cy="247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24"/>
              </a:lnTo>
              <a:lnTo>
                <a:pt x="126271" y="247024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CA639-E5E8-D148-A43B-32F866909159}">
      <dsp:nvSpPr>
        <dsp:cNvPr id="0" name=""/>
        <dsp:cNvSpPr/>
      </dsp:nvSpPr>
      <dsp:spPr>
        <a:xfrm>
          <a:off x="1044192" y="1668317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570B1-1FF8-7A47-AD82-9973D364A3AD}">
      <dsp:nvSpPr>
        <dsp:cNvPr id="0" name=""/>
        <dsp:cNvSpPr/>
      </dsp:nvSpPr>
      <dsp:spPr>
        <a:xfrm>
          <a:off x="1089912" y="1287040"/>
          <a:ext cx="495800" cy="112771"/>
        </a:xfrm>
        <a:custGeom>
          <a:avLst/>
          <a:gdLst/>
          <a:ahLst/>
          <a:cxnLst/>
          <a:rect l="0" t="0" r="0" b="0"/>
          <a:pathLst>
            <a:path>
              <a:moveTo>
                <a:pt x="495800" y="0"/>
              </a:moveTo>
              <a:lnTo>
                <a:pt x="495800" y="56385"/>
              </a:lnTo>
              <a:lnTo>
                <a:pt x="0" y="56385"/>
              </a:lnTo>
              <a:lnTo>
                <a:pt x="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147F-311A-EC47-B0F9-ED93D4058062}">
      <dsp:nvSpPr>
        <dsp:cNvPr id="0" name=""/>
        <dsp:cNvSpPr/>
      </dsp:nvSpPr>
      <dsp:spPr>
        <a:xfrm>
          <a:off x="1585712" y="1031120"/>
          <a:ext cx="576215" cy="112771"/>
        </a:xfrm>
        <a:custGeom>
          <a:avLst/>
          <a:gdLst/>
          <a:ahLst/>
          <a:cxnLst/>
          <a:rect l="0" t="0" r="0" b="0"/>
          <a:pathLst>
            <a:path>
              <a:moveTo>
                <a:pt x="576215" y="0"/>
              </a:moveTo>
              <a:lnTo>
                <a:pt x="576215" y="56385"/>
              </a:lnTo>
              <a:lnTo>
                <a:pt x="0" y="56385"/>
              </a:lnTo>
              <a:lnTo>
                <a:pt x="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6F0CE-4F56-524C-857B-03A6CBDB89A6}">
      <dsp:nvSpPr>
        <dsp:cNvPr id="0" name=""/>
        <dsp:cNvSpPr/>
      </dsp:nvSpPr>
      <dsp:spPr>
        <a:xfrm>
          <a:off x="2116208" y="649844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D53D2-0AA2-8244-B6BB-291A4EDD1D81}">
      <dsp:nvSpPr>
        <dsp:cNvPr id="0" name=""/>
        <dsp:cNvSpPr/>
      </dsp:nvSpPr>
      <dsp:spPr>
        <a:xfrm>
          <a:off x="1318708" y="268567"/>
          <a:ext cx="843220" cy="112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85"/>
              </a:lnTo>
              <a:lnTo>
                <a:pt x="843220" y="56385"/>
              </a:lnTo>
              <a:lnTo>
                <a:pt x="843220" y="112771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4B9C3-AACC-044C-BFA5-BFBCBFA351F6}">
      <dsp:nvSpPr>
        <dsp:cNvPr id="0" name=""/>
        <dsp:cNvSpPr/>
      </dsp:nvSpPr>
      <dsp:spPr>
        <a:xfrm>
          <a:off x="321160" y="1412397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1D45-BA83-9A41-833A-C2FCF47F4FFD}">
      <dsp:nvSpPr>
        <dsp:cNvPr id="0" name=""/>
        <dsp:cNvSpPr/>
      </dsp:nvSpPr>
      <dsp:spPr>
        <a:xfrm>
          <a:off x="321160" y="1031120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8BEC2-AE78-FB48-AEBB-7DCB5AFA8690}">
      <dsp:nvSpPr>
        <dsp:cNvPr id="0" name=""/>
        <dsp:cNvSpPr/>
      </dsp:nvSpPr>
      <dsp:spPr>
        <a:xfrm>
          <a:off x="321160" y="649844"/>
          <a:ext cx="91440" cy="112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771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6C85A-5C1F-764A-A14D-FF1812B856AD}">
      <dsp:nvSpPr>
        <dsp:cNvPr id="0" name=""/>
        <dsp:cNvSpPr/>
      </dsp:nvSpPr>
      <dsp:spPr>
        <a:xfrm>
          <a:off x="366880" y="268567"/>
          <a:ext cx="951827" cy="112771"/>
        </a:xfrm>
        <a:custGeom>
          <a:avLst/>
          <a:gdLst/>
          <a:ahLst/>
          <a:cxnLst/>
          <a:rect l="0" t="0" r="0" b="0"/>
          <a:pathLst>
            <a:path>
              <a:moveTo>
                <a:pt x="951827" y="0"/>
              </a:moveTo>
              <a:lnTo>
                <a:pt x="951827" y="56385"/>
              </a:lnTo>
              <a:lnTo>
                <a:pt x="0" y="56385"/>
              </a:lnTo>
              <a:lnTo>
                <a:pt x="0" y="112771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317EB-13A6-47B2-89A6-060A1309C0FD}">
      <dsp:nvSpPr>
        <dsp:cNvPr id="0" name=""/>
        <dsp:cNvSpPr/>
      </dsp:nvSpPr>
      <dsp:spPr>
        <a:xfrm>
          <a:off x="778893" y="62"/>
          <a:ext cx="1079630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Query</a:t>
          </a:r>
          <a:endParaRPr lang="en-US" sz="1600" kern="1200" dirty="0"/>
        </a:p>
      </dsp:txBody>
      <dsp:txXfrm>
        <a:off x="778893" y="62"/>
        <a:ext cx="1079630" cy="268504"/>
      </dsp:txXfrm>
    </dsp:sp>
    <dsp:sp modelId="{F8EA49E9-58C2-7A41-BC2D-AC928FC619ED}">
      <dsp:nvSpPr>
        <dsp:cNvPr id="0" name=""/>
        <dsp:cNvSpPr/>
      </dsp:nvSpPr>
      <dsp:spPr>
        <a:xfrm>
          <a:off x="41063" y="381339"/>
          <a:ext cx="651633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Brand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41063" y="381339"/>
        <a:ext cx="651633" cy="268504"/>
      </dsp:txXfrm>
    </dsp:sp>
    <dsp:sp modelId="{E64C8E9C-552D-2945-BEB8-7B4D9EDCF684}">
      <dsp:nvSpPr>
        <dsp:cNvPr id="0" name=""/>
        <dsp:cNvSpPr/>
      </dsp:nvSpPr>
      <dsp:spPr>
        <a:xfrm>
          <a:off x="41063" y="762616"/>
          <a:ext cx="651633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Words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41063" y="762616"/>
        <a:ext cx="651633" cy="268504"/>
      </dsp:txXfrm>
    </dsp:sp>
    <dsp:sp modelId="{7BBDA71C-48EC-1C47-8220-7B572D5E51FC}">
      <dsp:nvSpPr>
        <dsp:cNvPr id="0" name=""/>
        <dsp:cNvSpPr/>
      </dsp:nvSpPr>
      <dsp:spPr>
        <a:xfrm>
          <a:off x="98375" y="1143892"/>
          <a:ext cx="537009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98375" y="1143892"/>
        <a:ext cx="537009" cy="268504"/>
      </dsp:txXfrm>
    </dsp:sp>
    <dsp:sp modelId="{2F1D92C7-53FD-2244-8B4D-B5C616C9E68E}">
      <dsp:nvSpPr>
        <dsp:cNvPr id="0" name=""/>
        <dsp:cNvSpPr/>
      </dsp:nvSpPr>
      <dsp:spPr>
        <a:xfrm>
          <a:off x="25125" y="1525169"/>
          <a:ext cx="683510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pottery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25125" y="1525169"/>
        <a:ext cx="683510" cy="268504"/>
      </dsp:txXfrm>
    </dsp:sp>
    <dsp:sp modelId="{98EB1910-AF0E-FF48-A8B0-192DEB11EB3A}">
      <dsp:nvSpPr>
        <dsp:cNvPr id="0" name=""/>
        <dsp:cNvSpPr/>
      </dsp:nvSpPr>
      <dsp:spPr>
        <a:xfrm>
          <a:off x="1727504" y="381339"/>
          <a:ext cx="868848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Product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727504" y="381339"/>
        <a:ext cx="868848" cy="268504"/>
      </dsp:txXfrm>
    </dsp:sp>
    <dsp:sp modelId="{F6681071-A24F-3747-A82B-1E8B9F230DAA}">
      <dsp:nvSpPr>
        <dsp:cNvPr id="0" name=""/>
        <dsp:cNvSpPr/>
      </dsp:nvSpPr>
      <dsp:spPr>
        <a:xfrm>
          <a:off x="1836111" y="762616"/>
          <a:ext cx="651633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836111" y="762616"/>
        <a:ext cx="651633" cy="268504"/>
      </dsp:txXfrm>
    </dsp:sp>
    <dsp:sp modelId="{17934325-A8D9-5640-805A-CB06B833BDBF}">
      <dsp:nvSpPr>
        <dsp:cNvPr id="0" name=""/>
        <dsp:cNvSpPr/>
      </dsp:nvSpPr>
      <dsp:spPr>
        <a:xfrm>
          <a:off x="1240021" y="1143892"/>
          <a:ext cx="691383" cy="1431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240021" y="1143892"/>
        <a:ext cx="691383" cy="143147"/>
      </dsp:txXfrm>
    </dsp:sp>
    <dsp:sp modelId="{DFC5E373-609A-7643-9424-AD70D532DFEC}">
      <dsp:nvSpPr>
        <dsp:cNvPr id="0" name=""/>
        <dsp:cNvSpPr/>
      </dsp:nvSpPr>
      <dsp:spPr>
        <a:xfrm>
          <a:off x="821407" y="1399812"/>
          <a:ext cx="537009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821407" y="1399812"/>
        <a:ext cx="537009" cy="268504"/>
      </dsp:txXfrm>
    </dsp:sp>
    <dsp:sp modelId="{41597BF8-600A-5449-923E-E2791DF0E4F0}">
      <dsp:nvSpPr>
        <dsp:cNvPr id="0" name=""/>
        <dsp:cNvSpPr/>
      </dsp:nvSpPr>
      <dsp:spPr>
        <a:xfrm>
          <a:off x="821407" y="1781089"/>
          <a:ext cx="537009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barn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821407" y="1781089"/>
        <a:ext cx="537009" cy="268504"/>
      </dsp:txXfrm>
    </dsp:sp>
    <dsp:sp modelId="{1D7CD1A8-2C62-064A-911C-E4CED3791496}">
      <dsp:nvSpPr>
        <dsp:cNvPr id="0" name=""/>
        <dsp:cNvSpPr/>
      </dsp:nvSpPr>
      <dsp:spPr>
        <a:xfrm>
          <a:off x="955660" y="2162365"/>
          <a:ext cx="537009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rgbClr val="FF0000"/>
            </a:solidFill>
          </a:endParaRPr>
        </a:p>
      </dsp:txBody>
      <dsp:txXfrm>
        <a:off x="955660" y="2162365"/>
        <a:ext cx="537009" cy="268504"/>
      </dsp:txXfrm>
    </dsp:sp>
    <dsp:sp modelId="{4639CB79-4FF0-CA4A-B6A2-E9B0447F1F50}">
      <dsp:nvSpPr>
        <dsp:cNvPr id="0" name=""/>
        <dsp:cNvSpPr/>
      </dsp:nvSpPr>
      <dsp:spPr>
        <a:xfrm>
          <a:off x="1654800" y="1399812"/>
          <a:ext cx="695217" cy="2034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654800" y="1399812"/>
        <a:ext cx="695217" cy="203494"/>
      </dsp:txXfrm>
    </dsp:sp>
    <dsp:sp modelId="{32393FBD-66F8-DF4F-839C-0F22DFDA63CE}">
      <dsp:nvSpPr>
        <dsp:cNvPr id="0" name=""/>
        <dsp:cNvSpPr/>
      </dsp:nvSpPr>
      <dsp:spPr>
        <a:xfrm>
          <a:off x="1733904" y="1716078"/>
          <a:ext cx="537009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733904" y="1716078"/>
        <a:ext cx="537009" cy="268504"/>
      </dsp:txXfrm>
    </dsp:sp>
    <dsp:sp modelId="{CAB2B1CA-D7AA-984E-807D-EC6FFC02682C}">
      <dsp:nvSpPr>
        <dsp:cNvPr id="0" name=""/>
        <dsp:cNvSpPr/>
      </dsp:nvSpPr>
      <dsp:spPr>
        <a:xfrm>
          <a:off x="1605441" y="2097355"/>
          <a:ext cx="793935" cy="2003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drawer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605441" y="2097355"/>
        <a:ext cx="793935" cy="200347"/>
      </dsp:txXfrm>
    </dsp:sp>
    <dsp:sp modelId="{0E58FDE5-D080-5F4A-B4D5-E840509695B9}">
      <dsp:nvSpPr>
        <dsp:cNvPr id="0" name=""/>
        <dsp:cNvSpPr/>
      </dsp:nvSpPr>
      <dsp:spPr>
        <a:xfrm>
          <a:off x="1803925" y="2410474"/>
          <a:ext cx="793935" cy="2003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rgbClr val="FF0000"/>
            </a:solidFill>
          </a:endParaRPr>
        </a:p>
      </dsp:txBody>
      <dsp:txXfrm>
        <a:off x="1803925" y="2410474"/>
        <a:ext cx="793935" cy="200347"/>
      </dsp:txXfrm>
    </dsp:sp>
    <dsp:sp modelId="{36FE540E-13B5-7C42-92D5-0827289C38B1}">
      <dsp:nvSpPr>
        <dsp:cNvPr id="0" name=""/>
        <dsp:cNvSpPr/>
      </dsp:nvSpPr>
      <dsp:spPr>
        <a:xfrm>
          <a:off x="2477471" y="1143892"/>
          <a:ext cx="606364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477471" y="1143892"/>
        <a:ext cx="606364" cy="268504"/>
      </dsp:txXfrm>
    </dsp:sp>
    <dsp:sp modelId="{CFDC72E4-790F-F944-9BCE-82612DD9D8F1}">
      <dsp:nvSpPr>
        <dsp:cNvPr id="0" name=""/>
        <dsp:cNvSpPr/>
      </dsp:nvSpPr>
      <dsp:spPr>
        <a:xfrm>
          <a:off x="2512149" y="1525169"/>
          <a:ext cx="537009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512149" y="1525169"/>
        <a:ext cx="537009" cy="268504"/>
      </dsp:txXfrm>
    </dsp:sp>
    <dsp:sp modelId="{FBCAEDBB-02D3-9844-809C-FA20A66129AF}">
      <dsp:nvSpPr>
        <dsp:cNvPr id="0" name=""/>
        <dsp:cNvSpPr/>
      </dsp:nvSpPr>
      <dsp:spPr>
        <a:xfrm>
          <a:off x="2512149" y="1906445"/>
          <a:ext cx="537009" cy="2685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chest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512149" y="1906445"/>
        <a:ext cx="537009" cy="26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1FF6-360C-644F-ACA8-651D0FBD974C}">
      <dsp:nvSpPr>
        <dsp:cNvPr id="0" name=""/>
        <dsp:cNvSpPr/>
      </dsp:nvSpPr>
      <dsp:spPr>
        <a:xfrm>
          <a:off x="2388076" y="1844828"/>
          <a:ext cx="91440" cy="11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F18C3-C5DA-9E47-BAB8-1018D9318FF0}">
      <dsp:nvSpPr>
        <dsp:cNvPr id="0" name=""/>
        <dsp:cNvSpPr/>
      </dsp:nvSpPr>
      <dsp:spPr>
        <a:xfrm>
          <a:off x="2388076" y="1466808"/>
          <a:ext cx="91440" cy="11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25A22-9DD4-5442-8E91-021D0BBCF274}">
      <dsp:nvSpPr>
        <dsp:cNvPr id="0" name=""/>
        <dsp:cNvSpPr/>
      </dsp:nvSpPr>
      <dsp:spPr>
        <a:xfrm>
          <a:off x="2106501" y="1088788"/>
          <a:ext cx="327294" cy="111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4"/>
              </a:lnTo>
              <a:lnTo>
                <a:pt x="327294" y="55904"/>
              </a:lnTo>
              <a:lnTo>
                <a:pt x="327294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8A156-F855-5C46-A313-C6F61D701AFE}">
      <dsp:nvSpPr>
        <dsp:cNvPr id="0" name=""/>
        <dsp:cNvSpPr/>
      </dsp:nvSpPr>
      <dsp:spPr>
        <a:xfrm>
          <a:off x="1699105" y="1466808"/>
          <a:ext cx="91440" cy="11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147F-311A-EC47-B0F9-ED93D4058062}">
      <dsp:nvSpPr>
        <dsp:cNvPr id="0" name=""/>
        <dsp:cNvSpPr/>
      </dsp:nvSpPr>
      <dsp:spPr>
        <a:xfrm>
          <a:off x="1744825" y="1088788"/>
          <a:ext cx="361676" cy="111808"/>
        </a:xfrm>
        <a:custGeom>
          <a:avLst/>
          <a:gdLst/>
          <a:ahLst/>
          <a:cxnLst/>
          <a:rect l="0" t="0" r="0" b="0"/>
          <a:pathLst>
            <a:path>
              <a:moveTo>
                <a:pt x="361676" y="0"/>
              </a:moveTo>
              <a:lnTo>
                <a:pt x="361676" y="55904"/>
              </a:lnTo>
              <a:lnTo>
                <a:pt x="0" y="55904"/>
              </a:lnTo>
              <a:lnTo>
                <a:pt x="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6F0CE-4F56-524C-857B-03A6CBDB89A6}">
      <dsp:nvSpPr>
        <dsp:cNvPr id="0" name=""/>
        <dsp:cNvSpPr/>
      </dsp:nvSpPr>
      <dsp:spPr>
        <a:xfrm>
          <a:off x="2060781" y="710767"/>
          <a:ext cx="91440" cy="11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D53D2-0AA2-8244-B6BB-291A4EDD1D81}">
      <dsp:nvSpPr>
        <dsp:cNvPr id="0" name=""/>
        <dsp:cNvSpPr/>
      </dsp:nvSpPr>
      <dsp:spPr>
        <a:xfrm>
          <a:off x="1463505" y="332747"/>
          <a:ext cx="642995" cy="111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4"/>
              </a:lnTo>
              <a:lnTo>
                <a:pt x="642995" y="55904"/>
              </a:lnTo>
              <a:lnTo>
                <a:pt x="642995" y="11180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DCBE4-6BA1-5E47-8D64-10222B6CF1F0}">
      <dsp:nvSpPr>
        <dsp:cNvPr id="0" name=""/>
        <dsp:cNvSpPr/>
      </dsp:nvSpPr>
      <dsp:spPr>
        <a:xfrm>
          <a:off x="1010134" y="1844828"/>
          <a:ext cx="91440" cy="11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9C374-DC24-4744-A3C7-01F06DE22CC3}">
      <dsp:nvSpPr>
        <dsp:cNvPr id="0" name=""/>
        <dsp:cNvSpPr/>
      </dsp:nvSpPr>
      <dsp:spPr>
        <a:xfrm>
          <a:off x="1010134" y="1466808"/>
          <a:ext cx="91440" cy="11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04CD-E663-7145-A242-666D7CB23DB0}">
      <dsp:nvSpPr>
        <dsp:cNvPr id="0" name=""/>
        <dsp:cNvSpPr/>
      </dsp:nvSpPr>
      <dsp:spPr>
        <a:xfrm>
          <a:off x="712830" y="1088788"/>
          <a:ext cx="343024" cy="111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04"/>
              </a:lnTo>
              <a:lnTo>
                <a:pt x="343024" y="55904"/>
              </a:lnTo>
              <a:lnTo>
                <a:pt x="343024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4B9C3-AACC-044C-BFA5-BFBCBFA351F6}">
      <dsp:nvSpPr>
        <dsp:cNvPr id="0" name=""/>
        <dsp:cNvSpPr/>
      </dsp:nvSpPr>
      <dsp:spPr>
        <a:xfrm>
          <a:off x="293277" y="1466808"/>
          <a:ext cx="91440" cy="11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1D45-BA83-9A41-833A-C2FCF47F4FFD}">
      <dsp:nvSpPr>
        <dsp:cNvPr id="0" name=""/>
        <dsp:cNvSpPr/>
      </dsp:nvSpPr>
      <dsp:spPr>
        <a:xfrm>
          <a:off x="338997" y="1088788"/>
          <a:ext cx="373832" cy="111808"/>
        </a:xfrm>
        <a:custGeom>
          <a:avLst/>
          <a:gdLst/>
          <a:ahLst/>
          <a:cxnLst/>
          <a:rect l="0" t="0" r="0" b="0"/>
          <a:pathLst>
            <a:path>
              <a:moveTo>
                <a:pt x="373832" y="0"/>
              </a:moveTo>
              <a:lnTo>
                <a:pt x="373832" y="55904"/>
              </a:lnTo>
              <a:lnTo>
                <a:pt x="0" y="55904"/>
              </a:lnTo>
              <a:lnTo>
                <a:pt x="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8BEC2-AE78-FB48-AEBB-7DCB5AFA8690}">
      <dsp:nvSpPr>
        <dsp:cNvPr id="0" name=""/>
        <dsp:cNvSpPr/>
      </dsp:nvSpPr>
      <dsp:spPr>
        <a:xfrm>
          <a:off x="667110" y="710767"/>
          <a:ext cx="91440" cy="11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80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6C85A-5C1F-764A-A14D-FF1812B856AD}">
      <dsp:nvSpPr>
        <dsp:cNvPr id="0" name=""/>
        <dsp:cNvSpPr/>
      </dsp:nvSpPr>
      <dsp:spPr>
        <a:xfrm>
          <a:off x="712830" y="332747"/>
          <a:ext cx="750675" cy="111808"/>
        </a:xfrm>
        <a:custGeom>
          <a:avLst/>
          <a:gdLst/>
          <a:ahLst/>
          <a:cxnLst/>
          <a:rect l="0" t="0" r="0" b="0"/>
          <a:pathLst>
            <a:path>
              <a:moveTo>
                <a:pt x="750675" y="0"/>
              </a:moveTo>
              <a:lnTo>
                <a:pt x="750675" y="55904"/>
              </a:lnTo>
              <a:lnTo>
                <a:pt x="0" y="55904"/>
              </a:lnTo>
              <a:lnTo>
                <a:pt x="0" y="11180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317EB-13A6-47B2-89A6-060A1309C0FD}">
      <dsp:nvSpPr>
        <dsp:cNvPr id="0" name=""/>
        <dsp:cNvSpPr/>
      </dsp:nvSpPr>
      <dsp:spPr>
        <a:xfrm>
          <a:off x="928301" y="66536"/>
          <a:ext cx="1070409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Query</a:t>
          </a:r>
          <a:endParaRPr lang="en-US" sz="1600" kern="1200" dirty="0"/>
        </a:p>
      </dsp:txBody>
      <dsp:txXfrm>
        <a:off x="928301" y="66536"/>
        <a:ext cx="1070409" cy="266211"/>
      </dsp:txXfrm>
    </dsp:sp>
    <dsp:sp modelId="{F8EA49E9-58C2-7A41-BC2D-AC928FC619ED}">
      <dsp:nvSpPr>
        <dsp:cNvPr id="0" name=""/>
        <dsp:cNvSpPr/>
      </dsp:nvSpPr>
      <dsp:spPr>
        <a:xfrm>
          <a:off x="389796" y="444556"/>
          <a:ext cx="646068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Brand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389796" y="444556"/>
        <a:ext cx="646068" cy="266211"/>
      </dsp:txXfrm>
    </dsp:sp>
    <dsp:sp modelId="{E64C8E9C-552D-2945-BEB8-7B4D9EDCF684}">
      <dsp:nvSpPr>
        <dsp:cNvPr id="0" name=""/>
        <dsp:cNvSpPr/>
      </dsp:nvSpPr>
      <dsp:spPr>
        <a:xfrm>
          <a:off x="389796" y="822576"/>
          <a:ext cx="646068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Words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389796" y="822576"/>
        <a:ext cx="646068" cy="266211"/>
      </dsp:txXfrm>
    </dsp:sp>
    <dsp:sp modelId="{7BBDA71C-48EC-1C47-8220-7B572D5E51FC}">
      <dsp:nvSpPr>
        <dsp:cNvPr id="0" name=""/>
        <dsp:cNvSpPr/>
      </dsp:nvSpPr>
      <dsp:spPr>
        <a:xfrm>
          <a:off x="72786" y="1200596"/>
          <a:ext cx="532422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72786" y="1200596"/>
        <a:ext cx="532422" cy="266211"/>
      </dsp:txXfrm>
    </dsp:sp>
    <dsp:sp modelId="{2F1D92C7-53FD-2244-8B4D-B5C616C9E68E}">
      <dsp:nvSpPr>
        <dsp:cNvPr id="0" name=""/>
        <dsp:cNvSpPr/>
      </dsp:nvSpPr>
      <dsp:spPr>
        <a:xfrm>
          <a:off x="161" y="1578617"/>
          <a:ext cx="677673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0000FF"/>
              </a:solidFill>
            </a:rPr>
            <a:t>ashley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161" y="1578617"/>
        <a:ext cx="677673" cy="266211"/>
      </dsp:txXfrm>
    </dsp:sp>
    <dsp:sp modelId="{3D851E83-11C8-334D-A00A-2A6EA8E5F7A4}">
      <dsp:nvSpPr>
        <dsp:cNvPr id="0" name=""/>
        <dsp:cNvSpPr/>
      </dsp:nvSpPr>
      <dsp:spPr>
        <a:xfrm>
          <a:off x="758834" y="1200596"/>
          <a:ext cx="594040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Words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758834" y="1200596"/>
        <a:ext cx="594040" cy="266211"/>
      </dsp:txXfrm>
    </dsp:sp>
    <dsp:sp modelId="{D2B5A112-D9A8-B441-826A-BC6DC02E57C5}">
      <dsp:nvSpPr>
        <dsp:cNvPr id="0" name=""/>
        <dsp:cNvSpPr/>
      </dsp:nvSpPr>
      <dsp:spPr>
        <a:xfrm>
          <a:off x="789642" y="1578617"/>
          <a:ext cx="532422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</a:rPr>
            <a:t>Word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789642" y="1578617"/>
        <a:ext cx="532422" cy="266211"/>
      </dsp:txXfrm>
    </dsp:sp>
    <dsp:sp modelId="{CBC2ADF9-63A2-FC48-A837-F2DBD125E79A}">
      <dsp:nvSpPr>
        <dsp:cNvPr id="0" name=""/>
        <dsp:cNvSpPr/>
      </dsp:nvSpPr>
      <dsp:spPr>
        <a:xfrm>
          <a:off x="789642" y="1956637"/>
          <a:ext cx="532422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0000FF"/>
              </a:solidFill>
            </a:rPr>
            <a:t>zelen</a:t>
          </a:r>
          <a:endParaRPr lang="en-US" sz="1600" kern="1200" dirty="0">
            <a:solidFill>
              <a:srgbClr val="0000FF"/>
            </a:solidFill>
          </a:endParaRPr>
        </a:p>
      </dsp:txBody>
      <dsp:txXfrm>
        <a:off x="789642" y="1956637"/>
        <a:ext cx="532422" cy="266211"/>
      </dsp:txXfrm>
    </dsp:sp>
    <dsp:sp modelId="{98EB1910-AF0E-FF48-A8B0-192DEB11EB3A}">
      <dsp:nvSpPr>
        <dsp:cNvPr id="0" name=""/>
        <dsp:cNvSpPr/>
      </dsp:nvSpPr>
      <dsp:spPr>
        <a:xfrm>
          <a:off x="1675787" y="444556"/>
          <a:ext cx="861428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Product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675787" y="444556"/>
        <a:ext cx="861428" cy="266211"/>
      </dsp:txXfrm>
    </dsp:sp>
    <dsp:sp modelId="{F6681071-A24F-3747-A82B-1E8B9F230DAA}">
      <dsp:nvSpPr>
        <dsp:cNvPr id="0" name=""/>
        <dsp:cNvSpPr/>
      </dsp:nvSpPr>
      <dsp:spPr>
        <a:xfrm>
          <a:off x="1783467" y="822576"/>
          <a:ext cx="646068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783467" y="822576"/>
        <a:ext cx="646068" cy="266211"/>
      </dsp:txXfrm>
    </dsp:sp>
    <dsp:sp modelId="{17934325-A8D9-5640-805A-CB06B833BDBF}">
      <dsp:nvSpPr>
        <dsp:cNvPr id="0" name=""/>
        <dsp:cNvSpPr/>
      </dsp:nvSpPr>
      <dsp:spPr>
        <a:xfrm>
          <a:off x="1478613" y="1200596"/>
          <a:ext cx="532422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478613" y="1200596"/>
        <a:ext cx="532422" cy="266211"/>
      </dsp:txXfrm>
    </dsp:sp>
    <dsp:sp modelId="{B7A6E7C0-13B8-7F48-8545-4D1E1E35F41E}">
      <dsp:nvSpPr>
        <dsp:cNvPr id="0" name=""/>
        <dsp:cNvSpPr/>
      </dsp:nvSpPr>
      <dsp:spPr>
        <a:xfrm>
          <a:off x="1433874" y="1578617"/>
          <a:ext cx="621901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drawer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1433874" y="1578617"/>
        <a:ext cx="621901" cy="266211"/>
      </dsp:txXfrm>
    </dsp:sp>
    <dsp:sp modelId="{36FE540E-13B5-7C42-92D5-0827289C38B1}">
      <dsp:nvSpPr>
        <dsp:cNvPr id="0" name=""/>
        <dsp:cNvSpPr/>
      </dsp:nvSpPr>
      <dsp:spPr>
        <a:xfrm>
          <a:off x="2133203" y="1200596"/>
          <a:ext cx="601185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133203" y="1200596"/>
        <a:ext cx="601185" cy="266211"/>
      </dsp:txXfrm>
    </dsp:sp>
    <dsp:sp modelId="{CFDC72E4-790F-F944-9BCE-82612DD9D8F1}">
      <dsp:nvSpPr>
        <dsp:cNvPr id="0" name=""/>
        <dsp:cNvSpPr/>
      </dsp:nvSpPr>
      <dsp:spPr>
        <a:xfrm>
          <a:off x="2167584" y="1578617"/>
          <a:ext cx="532422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Word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167584" y="1578617"/>
        <a:ext cx="532422" cy="266211"/>
      </dsp:txXfrm>
    </dsp:sp>
    <dsp:sp modelId="{FBCAEDBB-02D3-9844-809C-FA20A66129AF}">
      <dsp:nvSpPr>
        <dsp:cNvPr id="0" name=""/>
        <dsp:cNvSpPr/>
      </dsp:nvSpPr>
      <dsp:spPr>
        <a:xfrm>
          <a:off x="2167584" y="1956637"/>
          <a:ext cx="532422" cy="26621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chest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167584" y="1956637"/>
        <a:ext cx="532422" cy="266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1FF6-360C-644F-ACA8-651D0FBD974C}">
      <dsp:nvSpPr>
        <dsp:cNvPr id="0" name=""/>
        <dsp:cNvSpPr/>
      </dsp:nvSpPr>
      <dsp:spPr>
        <a:xfrm>
          <a:off x="2603363" y="2008017"/>
          <a:ext cx="91440" cy="12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F18C3-C5DA-9E47-BAB8-1018D9318FF0}">
      <dsp:nvSpPr>
        <dsp:cNvPr id="0" name=""/>
        <dsp:cNvSpPr/>
      </dsp:nvSpPr>
      <dsp:spPr>
        <a:xfrm>
          <a:off x="2603363" y="1596558"/>
          <a:ext cx="91440" cy="12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25A22-9DD4-5442-8E91-021D0BBCF274}">
      <dsp:nvSpPr>
        <dsp:cNvPr id="0" name=""/>
        <dsp:cNvSpPr/>
      </dsp:nvSpPr>
      <dsp:spPr>
        <a:xfrm>
          <a:off x="2292836" y="1185099"/>
          <a:ext cx="356246" cy="12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49"/>
              </a:lnTo>
              <a:lnTo>
                <a:pt x="356246" y="60849"/>
              </a:lnTo>
              <a:lnTo>
                <a:pt x="356246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8A156-F855-5C46-A313-C6F61D701AFE}">
      <dsp:nvSpPr>
        <dsp:cNvPr id="0" name=""/>
        <dsp:cNvSpPr/>
      </dsp:nvSpPr>
      <dsp:spPr>
        <a:xfrm>
          <a:off x="1853447" y="1596558"/>
          <a:ext cx="91440" cy="12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147F-311A-EC47-B0F9-ED93D4058062}">
      <dsp:nvSpPr>
        <dsp:cNvPr id="0" name=""/>
        <dsp:cNvSpPr/>
      </dsp:nvSpPr>
      <dsp:spPr>
        <a:xfrm>
          <a:off x="1899167" y="1185099"/>
          <a:ext cx="393669" cy="121699"/>
        </a:xfrm>
        <a:custGeom>
          <a:avLst/>
          <a:gdLst/>
          <a:ahLst/>
          <a:cxnLst/>
          <a:rect l="0" t="0" r="0" b="0"/>
          <a:pathLst>
            <a:path>
              <a:moveTo>
                <a:pt x="393669" y="0"/>
              </a:moveTo>
              <a:lnTo>
                <a:pt x="393669" y="60849"/>
              </a:lnTo>
              <a:lnTo>
                <a:pt x="0" y="60849"/>
              </a:lnTo>
              <a:lnTo>
                <a:pt x="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6F0CE-4F56-524C-857B-03A6CBDB89A6}">
      <dsp:nvSpPr>
        <dsp:cNvPr id="0" name=""/>
        <dsp:cNvSpPr/>
      </dsp:nvSpPr>
      <dsp:spPr>
        <a:xfrm>
          <a:off x="2247116" y="773640"/>
          <a:ext cx="91440" cy="12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D53D2-0AA2-8244-B6BB-291A4EDD1D81}">
      <dsp:nvSpPr>
        <dsp:cNvPr id="0" name=""/>
        <dsp:cNvSpPr/>
      </dsp:nvSpPr>
      <dsp:spPr>
        <a:xfrm>
          <a:off x="1592963" y="362181"/>
          <a:ext cx="699873" cy="12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49"/>
              </a:lnTo>
              <a:lnTo>
                <a:pt x="699873" y="60849"/>
              </a:lnTo>
              <a:lnTo>
                <a:pt x="699873" y="121699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DCBE4-6BA1-5E47-8D64-10222B6CF1F0}">
      <dsp:nvSpPr>
        <dsp:cNvPr id="0" name=""/>
        <dsp:cNvSpPr/>
      </dsp:nvSpPr>
      <dsp:spPr>
        <a:xfrm>
          <a:off x="1103532" y="2008017"/>
          <a:ext cx="91440" cy="12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9C374-DC24-4744-A3C7-01F06DE22CC3}">
      <dsp:nvSpPr>
        <dsp:cNvPr id="0" name=""/>
        <dsp:cNvSpPr/>
      </dsp:nvSpPr>
      <dsp:spPr>
        <a:xfrm>
          <a:off x="1103532" y="1596558"/>
          <a:ext cx="91440" cy="12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04CD-E663-7145-A242-666D7CB23DB0}">
      <dsp:nvSpPr>
        <dsp:cNvPr id="0" name=""/>
        <dsp:cNvSpPr/>
      </dsp:nvSpPr>
      <dsp:spPr>
        <a:xfrm>
          <a:off x="775885" y="1185099"/>
          <a:ext cx="373367" cy="12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49"/>
              </a:lnTo>
              <a:lnTo>
                <a:pt x="373367" y="60849"/>
              </a:lnTo>
              <a:lnTo>
                <a:pt x="373367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4B9C3-AACC-044C-BFA5-BFBCBFA351F6}">
      <dsp:nvSpPr>
        <dsp:cNvPr id="0" name=""/>
        <dsp:cNvSpPr/>
      </dsp:nvSpPr>
      <dsp:spPr>
        <a:xfrm>
          <a:off x="323264" y="1596558"/>
          <a:ext cx="91440" cy="12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1D45-BA83-9A41-833A-C2FCF47F4FFD}">
      <dsp:nvSpPr>
        <dsp:cNvPr id="0" name=""/>
        <dsp:cNvSpPr/>
      </dsp:nvSpPr>
      <dsp:spPr>
        <a:xfrm>
          <a:off x="368984" y="1185099"/>
          <a:ext cx="406900" cy="121699"/>
        </a:xfrm>
        <a:custGeom>
          <a:avLst/>
          <a:gdLst/>
          <a:ahLst/>
          <a:cxnLst/>
          <a:rect l="0" t="0" r="0" b="0"/>
          <a:pathLst>
            <a:path>
              <a:moveTo>
                <a:pt x="406900" y="0"/>
              </a:moveTo>
              <a:lnTo>
                <a:pt x="406900" y="60849"/>
              </a:lnTo>
              <a:lnTo>
                <a:pt x="0" y="60849"/>
              </a:lnTo>
              <a:lnTo>
                <a:pt x="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8BEC2-AE78-FB48-AEBB-7DCB5AFA8690}">
      <dsp:nvSpPr>
        <dsp:cNvPr id="0" name=""/>
        <dsp:cNvSpPr/>
      </dsp:nvSpPr>
      <dsp:spPr>
        <a:xfrm>
          <a:off x="730165" y="773640"/>
          <a:ext cx="91440" cy="12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99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6C85A-5C1F-764A-A14D-FF1812B856AD}">
      <dsp:nvSpPr>
        <dsp:cNvPr id="0" name=""/>
        <dsp:cNvSpPr/>
      </dsp:nvSpPr>
      <dsp:spPr>
        <a:xfrm>
          <a:off x="775885" y="362181"/>
          <a:ext cx="817078" cy="121699"/>
        </a:xfrm>
        <a:custGeom>
          <a:avLst/>
          <a:gdLst/>
          <a:ahLst/>
          <a:cxnLst/>
          <a:rect l="0" t="0" r="0" b="0"/>
          <a:pathLst>
            <a:path>
              <a:moveTo>
                <a:pt x="817078" y="0"/>
              </a:moveTo>
              <a:lnTo>
                <a:pt x="817078" y="60849"/>
              </a:lnTo>
              <a:lnTo>
                <a:pt x="0" y="60849"/>
              </a:lnTo>
              <a:lnTo>
                <a:pt x="0" y="121699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317EB-13A6-47B2-89A6-060A1309C0FD}">
      <dsp:nvSpPr>
        <dsp:cNvPr id="0" name=""/>
        <dsp:cNvSpPr/>
      </dsp:nvSpPr>
      <dsp:spPr>
        <a:xfrm>
          <a:off x="1010416" y="72422"/>
          <a:ext cx="1165094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Query</a:t>
          </a:r>
          <a:endParaRPr lang="en-US" sz="1800" kern="1200" dirty="0"/>
        </a:p>
      </dsp:txBody>
      <dsp:txXfrm>
        <a:off x="1010416" y="72422"/>
        <a:ext cx="1165094" cy="289759"/>
      </dsp:txXfrm>
    </dsp:sp>
    <dsp:sp modelId="{F8EA49E9-58C2-7A41-BC2D-AC928FC619ED}">
      <dsp:nvSpPr>
        <dsp:cNvPr id="0" name=""/>
        <dsp:cNvSpPr/>
      </dsp:nvSpPr>
      <dsp:spPr>
        <a:xfrm>
          <a:off x="424276" y="483880"/>
          <a:ext cx="703217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Brand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424276" y="483880"/>
        <a:ext cx="703217" cy="289759"/>
      </dsp:txXfrm>
    </dsp:sp>
    <dsp:sp modelId="{E64C8E9C-552D-2945-BEB8-7B4D9EDCF684}">
      <dsp:nvSpPr>
        <dsp:cNvPr id="0" name=""/>
        <dsp:cNvSpPr/>
      </dsp:nvSpPr>
      <dsp:spPr>
        <a:xfrm>
          <a:off x="424276" y="895339"/>
          <a:ext cx="703217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Words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424276" y="895339"/>
        <a:ext cx="703217" cy="289759"/>
      </dsp:txXfrm>
    </dsp:sp>
    <dsp:sp modelId="{7BBDA71C-48EC-1C47-8220-7B572D5E51FC}">
      <dsp:nvSpPr>
        <dsp:cNvPr id="0" name=""/>
        <dsp:cNvSpPr/>
      </dsp:nvSpPr>
      <dsp:spPr>
        <a:xfrm>
          <a:off x="79224" y="1306798"/>
          <a:ext cx="579519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Word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79224" y="1306798"/>
        <a:ext cx="579519" cy="289759"/>
      </dsp:txXfrm>
    </dsp:sp>
    <dsp:sp modelId="{2F1D92C7-53FD-2244-8B4D-B5C616C9E68E}">
      <dsp:nvSpPr>
        <dsp:cNvPr id="0" name=""/>
        <dsp:cNvSpPr/>
      </dsp:nvSpPr>
      <dsp:spPr>
        <a:xfrm>
          <a:off x="175" y="1718257"/>
          <a:ext cx="737618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pottery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175" y="1718257"/>
        <a:ext cx="737618" cy="289759"/>
      </dsp:txXfrm>
    </dsp:sp>
    <dsp:sp modelId="{3D851E83-11C8-334D-A00A-2A6EA8E5F7A4}">
      <dsp:nvSpPr>
        <dsp:cNvPr id="0" name=""/>
        <dsp:cNvSpPr/>
      </dsp:nvSpPr>
      <dsp:spPr>
        <a:xfrm>
          <a:off x="825958" y="1306798"/>
          <a:ext cx="646587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Words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825958" y="1306798"/>
        <a:ext cx="646587" cy="289759"/>
      </dsp:txXfrm>
    </dsp:sp>
    <dsp:sp modelId="{D2B5A112-D9A8-B441-826A-BC6DC02E57C5}">
      <dsp:nvSpPr>
        <dsp:cNvPr id="0" name=""/>
        <dsp:cNvSpPr/>
      </dsp:nvSpPr>
      <dsp:spPr>
        <a:xfrm>
          <a:off x="859492" y="1718257"/>
          <a:ext cx="579519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Word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859492" y="1718257"/>
        <a:ext cx="579519" cy="289759"/>
      </dsp:txXfrm>
    </dsp:sp>
    <dsp:sp modelId="{CBC2ADF9-63A2-FC48-A837-F2DBD125E79A}">
      <dsp:nvSpPr>
        <dsp:cNvPr id="0" name=""/>
        <dsp:cNvSpPr/>
      </dsp:nvSpPr>
      <dsp:spPr>
        <a:xfrm>
          <a:off x="859492" y="2129716"/>
          <a:ext cx="579519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barn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859492" y="2129716"/>
        <a:ext cx="579519" cy="289759"/>
      </dsp:txXfrm>
    </dsp:sp>
    <dsp:sp modelId="{98EB1910-AF0E-FF48-A8B0-192DEB11EB3A}">
      <dsp:nvSpPr>
        <dsp:cNvPr id="0" name=""/>
        <dsp:cNvSpPr/>
      </dsp:nvSpPr>
      <dsp:spPr>
        <a:xfrm>
          <a:off x="1824023" y="483880"/>
          <a:ext cx="937627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Product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824023" y="483880"/>
        <a:ext cx="937627" cy="289759"/>
      </dsp:txXfrm>
    </dsp:sp>
    <dsp:sp modelId="{F6681071-A24F-3747-A82B-1E8B9F230DAA}">
      <dsp:nvSpPr>
        <dsp:cNvPr id="0" name=""/>
        <dsp:cNvSpPr/>
      </dsp:nvSpPr>
      <dsp:spPr>
        <a:xfrm>
          <a:off x="1941227" y="895339"/>
          <a:ext cx="703217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Words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941227" y="895339"/>
        <a:ext cx="703217" cy="289759"/>
      </dsp:txXfrm>
    </dsp:sp>
    <dsp:sp modelId="{17934325-A8D9-5640-805A-CB06B833BDBF}">
      <dsp:nvSpPr>
        <dsp:cNvPr id="0" name=""/>
        <dsp:cNvSpPr/>
      </dsp:nvSpPr>
      <dsp:spPr>
        <a:xfrm>
          <a:off x="1609408" y="1306798"/>
          <a:ext cx="579519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Word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609408" y="1306798"/>
        <a:ext cx="579519" cy="289759"/>
      </dsp:txXfrm>
    </dsp:sp>
    <dsp:sp modelId="{B7A6E7C0-13B8-7F48-8545-4D1E1E35F41E}">
      <dsp:nvSpPr>
        <dsp:cNvPr id="0" name=""/>
        <dsp:cNvSpPr/>
      </dsp:nvSpPr>
      <dsp:spPr>
        <a:xfrm>
          <a:off x="1560711" y="1718257"/>
          <a:ext cx="676913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coffee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560711" y="1718257"/>
        <a:ext cx="676913" cy="289759"/>
      </dsp:txXfrm>
    </dsp:sp>
    <dsp:sp modelId="{36FE540E-13B5-7C42-92D5-0827289C38B1}">
      <dsp:nvSpPr>
        <dsp:cNvPr id="0" name=""/>
        <dsp:cNvSpPr/>
      </dsp:nvSpPr>
      <dsp:spPr>
        <a:xfrm>
          <a:off x="2321901" y="1306798"/>
          <a:ext cx="654364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Words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2321901" y="1306798"/>
        <a:ext cx="654364" cy="289759"/>
      </dsp:txXfrm>
    </dsp:sp>
    <dsp:sp modelId="{CFDC72E4-790F-F944-9BCE-82612DD9D8F1}">
      <dsp:nvSpPr>
        <dsp:cNvPr id="0" name=""/>
        <dsp:cNvSpPr/>
      </dsp:nvSpPr>
      <dsp:spPr>
        <a:xfrm>
          <a:off x="2359323" y="1718257"/>
          <a:ext cx="579519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Word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2359323" y="1718257"/>
        <a:ext cx="579519" cy="289759"/>
      </dsp:txXfrm>
    </dsp:sp>
    <dsp:sp modelId="{FBCAEDBB-02D3-9844-809C-FA20A66129AF}">
      <dsp:nvSpPr>
        <dsp:cNvPr id="0" name=""/>
        <dsp:cNvSpPr/>
      </dsp:nvSpPr>
      <dsp:spPr>
        <a:xfrm>
          <a:off x="2359323" y="2129716"/>
          <a:ext cx="579519" cy="2897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table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2359323" y="2129716"/>
        <a:ext cx="579519" cy="2897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DCBE4-6BA1-5E47-8D64-10222B6CF1F0}">
      <dsp:nvSpPr>
        <dsp:cNvPr id="0" name=""/>
        <dsp:cNvSpPr/>
      </dsp:nvSpPr>
      <dsp:spPr>
        <a:xfrm>
          <a:off x="1228873" y="1668672"/>
          <a:ext cx="91440" cy="133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9C374-DC24-4744-A3C7-01F06DE22CC3}">
      <dsp:nvSpPr>
        <dsp:cNvPr id="0" name=""/>
        <dsp:cNvSpPr/>
      </dsp:nvSpPr>
      <dsp:spPr>
        <a:xfrm>
          <a:off x="1228873" y="1218606"/>
          <a:ext cx="91440" cy="133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04CD-E663-7145-A242-666D7CB23DB0}">
      <dsp:nvSpPr>
        <dsp:cNvPr id="0" name=""/>
        <dsp:cNvSpPr/>
      </dsp:nvSpPr>
      <dsp:spPr>
        <a:xfrm>
          <a:off x="866193" y="768539"/>
          <a:ext cx="408400" cy="133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59"/>
              </a:lnTo>
              <a:lnTo>
                <a:pt x="408400" y="66559"/>
              </a:lnTo>
              <a:lnTo>
                <a:pt x="40840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4B9C3-AACC-044C-BFA5-BFBCBFA351F6}">
      <dsp:nvSpPr>
        <dsp:cNvPr id="0" name=""/>
        <dsp:cNvSpPr/>
      </dsp:nvSpPr>
      <dsp:spPr>
        <a:xfrm>
          <a:off x="375392" y="1218606"/>
          <a:ext cx="91440" cy="133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1D45-BA83-9A41-833A-C2FCF47F4FFD}">
      <dsp:nvSpPr>
        <dsp:cNvPr id="0" name=""/>
        <dsp:cNvSpPr/>
      </dsp:nvSpPr>
      <dsp:spPr>
        <a:xfrm>
          <a:off x="421112" y="768539"/>
          <a:ext cx="445080" cy="133118"/>
        </a:xfrm>
        <a:custGeom>
          <a:avLst/>
          <a:gdLst/>
          <a:ahLst/>
          <a:cxnLst/>
          <a:rect l="0" t="0" r="0" b="0"/>
          <a:pathLst>
            <a:path>
              <a:moveTo>
                <a:pt x="445080" y="0"/>
              </a:moveTo>
              <a:lnTo>
                <a:pt x="445080" y="66559"/>
              </a:lnTo>
              <a:lnTo>
                <a:pt x="0" y="66559"/>
              </a:lnTo>
              <a:lnTo>
                <a:pt x="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8BEC2-AE78-FB48-AEBB-7DCB5AFA8690}">
      <dsp:nvSpPr>
        <dsp:cNvPr id="0" name=""/>
        <dsp:cNvSpPr/>
      </dsp:nvSpPr>
      <dsp:spPr>
        <a:xfrm>
          <a:off x="820473" y="318473"/>
          <a:ext cx="91440" cy="133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317EB-13A6-47B2-89A6-060A1309C0FD}">
      <dsp:nvSpPr>
        <dsp:cNvPr id="0" name=""/>
        <dsp:cNvSpPr/>
      </dsp:nvSpPr>
      <dsp:spPr>
        <a:xfrm>
          <a:off x="228985" y="1525"/>
          <a:ext cx="1274416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Brand</a:t>
          </a:r>
          <a:endParaRPr lang="en-US" sz="1800" kern="1200" dirty="0"/>
        </a:p>
      </dsp:txBody>
      <dsp:txXfrm>
        <a:off x="228985" y="1525"/>
        <a:ext cx="1274416" cy="316948"/>
      </dsp:txXfrm>
    </dsp:sp>
    <dsp:sp modelId="{E64C8E9C-552D-2945-BEB8-7B4D9EDCF684}">
      <dsp:nvSpPr>
        <dsp:cNvPr id="0" name=""/>
        <dsp:cNvSpPr/>
      </dsp:nvSpPr>
      <dsp:spPr>
        <a:xfrm>
          <a:off x="481592" y="451591"/>
          <a:ext cx="769201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Words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481592" y="451591"/>
        <a:ext cx="769201" cy="316948"/>
      </dsp:txXfrm>
    </dsp:sp>
    <dsp:sp modelId="{7BBDA71C-48EC-1C47-8220-7B572D5E51FC}">
      <dsp:nvSpPr>
        <dsp:cNvPr id="0" name=""/>
        <dsp:cNvSpPr/>
      </dsp:nvSpPr>
      <dsp:spPr>
        <a:xfrm>
          <a:off x="104164" y="901657"/>
          <a:ext cx="633896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Word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104164" y="901657"/>
        <a:ext cx="633896" cy="316948"/>
      </dsp:txXfrm>
    </dsp:sp>
    <dsp:sp modelId="{2F1D92C7-53FD-2244-8B4D-B5C616C9E68E}">
      <dsp:nvSpPr>
        <dsp:cNvPr id="0" name=""/>
        <dsp:cNvSpPr/>
      </dsp:nvSpPr>
      <dsp:spPr>
        <a:xfrm>
          <a:off x="17697" y="1351724"/>
          <a:ext cx="806829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pottery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17697" y="1351724"/>
        <a:ext cx="806829" cy="316948"/>
      </dsp:txXfrm>
    </dsp:sp>
    <dsp:sp modelId="{3D851E83-11C8-334D-A00A-2A6EA8E5F7A4}">
      <dsp:nvSpPr>
        <dsp:cNvPr id="0" name=""/>
        <dsp:cNvSpPr/>
      </dsp:nvSpPr>
      <dsp:spPr>
        <a:xfrm>
          <a:off x="920965" y="901657"/>
          <a:ext cx="707256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Words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920965" y="901657"/>
        <a:ext cx="707256" cy="316948"/>
      </dsp:txXfrm>
    </dsp:sp>
    <dsp:sp modelId="{D2B5A112-D9A8-B441-826A-BC6DC02E57C5}">
      <dsp:nvSpPr>
        <dsp:cNvPr id="0" name=""/>
        <dsp:cNvSpPr/>
      </dsp:nvSpPr>
      <dsp:spPr>
        <a:xfrm>
          <a:off x="957645" y="1351724"/>
          <a:ext cx="633896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Word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957645" y="1351724"/>
        <a:ext cx="633896" cy="316948"/>
      </dsp:txXfrm>
    </dsp:sp>
    <dsp:sp modelId="{CBC2ADF9-63A2-FC48-A837-F2DBD125E79A}">
      <dsp:nvSpPr>
        <dsp:cNvPr id="0" name=""/>
        <dsp:cNvSpPr/>
      </dsp:nvSpPr>
      <dsp:spPr>
        <a:xfrm>
          <a:off x="957645" y="1801790"/>
          <a:ext cx="633896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FF"/>
              </a:solidFill>
            </a:rPr>
            <a:t>barn</a:t>
          </a:r>
          <a:endParaRPr lang="en-US" sz="1800" kern="1200" dirty="0">
            <a:solidFill>
              <a:srgbClr val="0000FF"/>
            </a:solidFill>
          </a:endParaRPr>
        </a:p>
      </dsp:txBody>
      <dsp:txXfrm>
        <a:off x="957645" y="1801790"/>
        <a:ext cx="633896" cy="316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1FF6-360C-644F-ACA8-651D0FBD974C}">
      <dsp:nvSpPr>
        <dsp:cNvPr id="0" name=""/>
        <dsp:cNvSpPr/>
      </dsp:nvSpPr>
      <dsp:spPr>
        <a:xfrm>
          <a:off x="1193546" y="1668672"/>
          <a:ext cx="91440" cy="133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F18C3-C5DA-9E47-BAB8-1018D9318FF0}">
      <dsp:nvSpPr>
        <dsp:cNvPr id="0" name=""/>
        <dsp:cNvSpPr/>
      </dsp:nvSpPr>
      <dsp:spPr>
        <a:xfrm>
          <a:off x="1193546" y="1218606"/>
          <a:ext cx="91440" cy="133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25A22-9DD4-5442-8E91-021D0BBCF274}">
      <dsp:nvSpPr>
        <dsp:cNvPr id="0" name=""/>
        <dsp:cNvSpPr/>
      </dsp:nvSpPr>
      <dsp:spPr>
        <a:xfrm>
          <a:off x="849593" y="768539"/>
          <a:ext cx="389673" cy="133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59"/>
              </a:lnTo>
              <a:lnTo>
                <a:pt x="389673" y="66559"/>
              </a:lnTo>
              <a:lnTo>
                <a:pt x="389673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8A156-F855-5C46-A313-C6F61D701AFE}">
      <dsp:nvSpPr>
        <dsp:cNvPr id="0" name=""/>
        <dsp:cNvSpPr/>
      </dsp:nvSpPr>
      <dsp:spPr>
        <a:xfrm>
          <a:off x="373265" y="1218606"/>
          <a:ext cx="91440" cy="133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147F-311A-EC47-B0F9-ED93D4058062}">
      <dsp:nvSpPr>
        <dsp:cNvPr id="0" name=""/>
        <dsp:cNvSpPr/>
      </dsp:nvSpPr>
      <dsp:spPr>
        <a:xfrm>
          <a:off x="418985" y="768539"/>
          <a:ext cx="430607" cy="133118"/>
        </a:xfrm>
        <a:custGeom>
          <a:avLst/>
          <a:gdLst/>
          <a:ahLst/>
          <a:cxnLst/>
          <a:rect l="0" t="0" r="0" b="0"/>
          <a:pathLst>
            <a:path>
              <a:moveTo>
                <a:pt x="430607" y="0"/>
              </a:moveTo>
              <a:lnTo>
                <a:pt x="430607" y="66559"/>
              </a:lnTo>
              <a:lnTo>
                <a:pt x="0" y="66559"/>
              </a:lnTo>
              <a:lnTo>
                <a:pt x="0" y="13311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E44C4-3A98-3A43-BE2F-80FF261A7D63}">
      <dsp:nvSpPr>
        <dsp:cNvPr id="0" name=""/>
        <dsp:cNvSpPr/>
      </dsp:nvSpPr>
      <dsp:spPr>
        <a:xfrm>
          <a:off x="803873" y="318473"/>
          <a:ext cx="91440" cy="133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E3D33-F36B-1543-9F78-246B87174CF0}">
      <dsp:nvSpPr>
        <dsp:cNvPr id="0" name=""/>
        <dsp:cNvSpPr/>
      </dsp:nvSpPr>
      <dsp:spPr>
        <a:xfrm>
          <a:off x="413852" y="1525"/>
          <a:ext cx="871480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Product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413852" y="1525"/>
        <a:ext cx="871480" cy="316948"/>
      </dsp:txXfrm>
    </dsp:sp>
    <dsp:sp modelId="{F6681071-A24F-3747-A82B-1E8B9F230DAA}">
      <dsp:nvSpPr>
        <dsp:cNvPr id="0" name=""/>
        <dsp:cNvSpPr/>
      </dsp:nvSpPr>
      <dsp:spPr>
        <a:xfrm>
          <a:off x="464992" y="451591"/>
          <a:ext cx="769201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Words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464992" y="451591"/>
        <a:ext cx="769201" cy="316948"/>
      </dsp:txXfrm>
    </dsp:sp>
    <dsp:sp modelId="{17934325-A8D9-5640-805A-CB06B833BDBF}">
      <dsp:nvSpPr>
        <dsp:cNvPr id="0" name=""/>
        <dsp:cNvSpPr/>
      </dsp:nvSpPr>
      <dsp:spPr>
        <a:xfrm>
          <a:off x="102037" y="901657"/>
          <a:ext cx="633896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Word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02037" y="901657"/>
        <a:ext cx="633896" cy="316948"/>
      </dsp:txXfrm>
    </dsp:sp>
    <dsp:sp modelId="{B7A6E7C0-13B8-7F48-8545-4D1E1E35F41E}">
      <dsp:nvSpPr>
        <dsp:cNvPr id="0" name=""/>
        <dsp:cNvSpPr/>
      </dsp:nvSpPr>
      <dsp:spPr>
        <a:xfrm>
          <a:off x="48771" y="1351724"/>
          <a:ext cx="740428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coffee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48771" y="1351724"/>
        <a:ext cx="740428" cy="316948"/>
      </dsp:txXfrm>
    </dsp:sp>
    <dsp:sp modelId="{36FE540E-13B5-7C42-92D5-0827289C38B1}">
      <dsp:nvSpPr>
        <dsp:cNvPr id="0" name=""/>
        <dsp:cNvSpPr/>
      </dsp:nvSpPr>
      <dsp:spPr>
        <a:xfrm>
          <a:off x="881384" y="901657"/>
          <a:ext cx="715763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Words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881384" y="901657"/>
        <a:ext cx="715763" cy="316948"/>
      </dsp:txXfrm>
    </dsp:sp>
    <dsp:sp modelId="{CFDC72E4-790F-F944-9BCE-82612DD9D8F1}">
      <dsp:nvSpPr>
        <dsp:cNvPr id="0" name=""/>
        <dsp:cNvSpPr/>
      </dsp:nvSpPr>
      <dsp:spPr>
        <a:xfrm>
          <a:off x="922318" y="1351724"/>
          <a:ext cx="633896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Word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922318" y="1351724"/>
        <a:ext cx="633896" cy="316948"/>
      </dsp:txXfrm>
    </dsp:sp>
    <dsp:sp modelId="{FBCAEDBB-02D3-9844-809C-FA20A66129AF}">
      <dsp:nvSpPr>
        <dsp:cNvPr id="0" name=""/>
        <dsp:cNvSpPr/>
      </dsp:nvSpPr>
      <dsp:spPr>
        <a:xfrm>
          <a:off x="922318" y="1801790"/>
          <a:ext cx="633896" cy="31694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FF0000"/>
              </a:solidFill>
            </a:rPr>
            <a:t>table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922318" y="1801790"/>
        <a:ext cx="633896" cy="316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BBAB0-EFB4-6C49-B62E-5712D0879D84}">
      <dsp:nvSpPr>
        <dsp:cNvPr id="0" name=""/>
        <dsp:cNvSpPr/>
      </dsp:nvSpPr>
      <dsp:spPr>
        <a:xfrm>
          <a:off x="2048" y="173129"/>
          <a:ext cx="3063780" cy="1134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Preprocessing</a:t>
          </a:r>
          <a:endParaRPr lang="en-US" sz="2100" kern="1200" dirty="0"/>
        </a:p>
      </dsp:txBody>
      <dsp:txXfrm>
        <a:off x="569048" y="173129"/>
        <a:ext cx="1929780" cy="1134000"/>
      </dsp:txXfrm>
    </dsp:sp>
    <dsp:sp modelId="{12DA3E01-2CAB-304B-A759-873DAF9C45A6}">
      <dsp:nvSpPr>
        <dsp:cNvPr id="0" name=""/>
        <dsp:cNvSpPr/>
      </dsp:nvSpPr>
      <dsp:spPr>
        <a:xfrm>
          <a:off x="2048" y="1448879"/>
          <a:ext cx="2451024" cy="40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Query Patterns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Informational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which, what, why, …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Navigational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www, com, site, …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Transactional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# best, top #, …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Stopwords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Marketing events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promo, sale, …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Working Condition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used, refurbished, …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Shopping fashion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online, shopping, …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2048" y="1448879"/>
        <a:ext cx="2451024" cy="4063500"/>
      </dsp:txXfrm>
    </dsp:sp>
    <dsp:sp modelId="{71A2BBB4-D3DC-C24B-B481-F29B72A38D2A}">
      <dsp:nvSpPr>
        <dsp:cNvPr id="0" name=""/>
        <dsp:cNvSpPr/>
      </dsp:nvSpPr>
      <dsp:spPr>
        <a:xfrm>
          <a:off x="2849828" y="173129"/>
          <a:ext cx="3063780" cy="1134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Standardization</a:t>
          </a:r>
          <a:endParaRPr lang="en-US" sz="2100" kern="1200" dirty="0"/>
        </a:p>
      </dsp:txBody>
      <dsp:txXfrm>
        <a:off x="3416828" y="173129"/>
        <a:ext cx="1929780" cy="1134000"/>
      </dsp:txXfrm>
    </dsp:sp>
    <dsp:sp modelId="{C40D5344-8F90-CF40-8CBF-CBC15C927E2F}">
      <dsp:nvSpPr>
        <dsp:cNvPr id="0" name=""/>
        <dsp:cNvSpPr/>
      </dsp:nvSpPr>
      <dsp:spPr>
        <a:xfrm>
          <a:off x="2849828" y="1448879"/>
          <a:ext cx="2451024" cy="40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Aggregate/reduce a query family to its most frequent pattern.</a:t>
          </a:r>
          <a:endParaRPr lang="en-US" sz="1800" kern="1200" dirty="0"/>
        </a:p>
      </dsp:txBody>
      <dsp:txXfrm>
        <a:off x="2849828" y="1448879"/>
        <a:ext cx="2451024" cy="4063500"/>
      </dsp:txXfrm>
    </dsp:sp>
    <dsp:sp modelId="{E1B6468C-8D51-BC46-ACB0-C27F9E19DED1}">
      <dsp:nvSpPr>
        <dsp:cNvPr id="0" name=""/>
        <dsp:cNvSpPr/>
      </dsp:nvSpPr>
      <dsp:spPr>
        <a:xfrm>
          <a:off x="5697609" y="173129"/>
          <a:ext cx="3063780" cy="1134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Grammar Rules</a:t>
          </a:r>
          <a:endParaRPr lang="en-US" sz="2100" kern="1200" dirty="0"/>
        </a:p>
      </dsp:txBody>
      <dsp:txXfrm>
        <a:off x="6264609" y="173129"/>
        <a:ext cx="1929780" cy="1134000"/>
      </dsp:txXfrm>
    </dsp:sp>
    <dsp:sp modelId="{1E5ECA1A-B957-514F-8E2B-51B0D83ED8F5}">
      <dsp:nvSpPr>
        <dsp:cNvPr id="0" name=""/>
        <dsp:cNvSpPr/>
      </dsp:nvSpPr>
      <dsp:spPr>
        <a:xfrm>
          <a:off x="5697609" y="1448879"/>
          <a:ext cx="2451024" cy="40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Chunk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Chunk+Prep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Chunk+Prep+Mod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cap="small" baseline="0" dirty="0" smtClean="0"/>
            <a:t>Query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u="sng" kern="1200" cap="small" baseline="0" dirty="0" smtClean="0">
              <a:sym typeface="Wingdings"/>
            </a:rPr>
            <a:t>Brand</a:t>
          </a:r>
          <a:endParaRPr lang="en-US" sz="1500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cap="small" baseline="0" dirty="0" smtClean="0"/>
            <a:t>Query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u="none" kern="1200" cap="small" baseline="0" dirty="0" err="1" smtClean="0">
              <a:sym typeface="Wingdings"/>
            </a:rPr>
            <a:t>ModProd</a:t>
          </a:r>
          <a:endParaRPr lang="en-US" sz="1500" u="none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cap="small" baseline="0" dirty="0" smtClean="0"/>
            <a:t>Query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u="sng" kern="1200" cap="small" baseline="0" dirty="0" smtClean="0">
              <a:sym typeface="Wingdings"/>
            </a:rPr>
            <a:t>Brand</a:t>
          </a:r>
          <a:r>
            <a:rPr lang="en-US" sz="1500" kern="1200" cap="small" baseline="0" dirty="0" smtClean="0"/>
            <a:t> </a:t>
          </a:r>
          <a:r>
            <a:rPr lang="en-US" sz="1500" u="none" kern="1200" cap="small" baseline="0" dirty="0" err="1" smtClean="0">
              <a:sym typeface="Wingdings"/>
            </a:rPr>
            <a:t>ModProd</a:t>
          </a:r>
          <a:endParaRPr lang="en-US" sz="1500" u="none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cap="small" baseline="0" dirty="0" smtClean="0"/>
            <a:t>Query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kern="1200" cap="small" baseline="0" dirty="0" smtClean="0"/>
            <a:t>Query </a:t>
          </a:r>
          <a:r>
            <a:rPr lang="en-US" sz="1500" u="sng" kern="1200" cap="small" baseline="0" dirty="0" err="1" smtClean="0">
              <a:sym typeface="Wingdings"/>
            </a:rPr>
            <a:t>PrepPhrase</a:t>
          </a:r>
          <a:endParaRPr lang="en-US" sz="1500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sng" kern="1200" cap="small" baseline="0" dirty="0" smtClean="0">
              <a:sym typeface="Wingdings"/>
            </a:rPr>
            <a:t>Brand</a:t>
          </a:r>
          <a:r>
            <a:rPr lang="en-US" sz="1500" u="none" kern="1200" cap="small" baseline="0" dirty="0" smtClean="0">
              <a:sym typeface="Wingdings"/>
            </a:rPr>
            <a:t>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kern="1200" cap="small" baseline="0" dirty="0" smtClean="0"/>
            <a:t>Words</a:t>
          </a:r>
          <a:endParaRPr lang="en-US" sz="1500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sng" kern="1200" cap="small" baseline="0" dirty="0" smtClean="0">
              <a:sym typeface="Wingdings"/>
            </a:rPr>
            <a:t>Product</a:t>
          </a:r>
          <a:r>
            <a:rPr lang="en-US" sz="1500" u="none" kern="1200" cap="small" baseline="0" dirty="0" smtClean="0">
              <a:sym typeface="Wingdings"/>
            </a:rPr>
            <a:t>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kern="1200" cap="small" baseline="0" dirty="0" smtClean="0"/>
            <a:t>Words</a:t>
          </a:r>
          <a:endParaRPr lang="en-US" sz="1500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none" kern="1200" cap="small" baseline="0" dirty="0" err="1" smtClean="0">
              <a:sym typeface="Wingdings"/>
            </a:rPr>
            <a:t>ModProd</a:t>
          </a:r>
          <a:r>
            <a:rPr lang="en-US" sz="1500" u="none" kern="1200" cap="small" baseline="0" dirty="0" smtClean="0">
              <a:sym typeface="Wingdings"/>
            </a:rPr>
            <a:t>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kern="1200" cap="small" baseline="0" dirty="0" smtClean="0"/>
            <a:t>Words</a:t>
          </a:r>
          <a:endParaRPr lang="en-US" sz="1500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none" kern="1200" cap="small" baseline="0" dirty="0" err="1" smtClean="0">
              <a:sym typeface="Wingdings"/>
            </a:rPr>
            <a:t>ModProd</a:t>
          </a:r>
          <a:r>
            <a:rPr lang="en-US" sz="1500" u="none" kern="1200" cap="small" baseline="0" dirty="0" smtClean="0">
              <a:sym typeface="Wingdings"/>
            </a:rPr>
            <a:t>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u="sng" kern="1200" cap="small" baseline="0" dirty="0" smtClean="0">
              <a:sym typeface="Wingdings"/>
            </a:rPr>
            <a:t>Modifier</a:t>
          </a:r>
          <a:r>
            <a:rPr lang="en-US" sz="1500" u="none" kern="1200" cap="small" baseline="0" dirty="0" smtClean="0">
              <a:sym typeface="Wingdings"/>
            </a:rPr>
            <a:t> </a:t>
          </a:r>
          <a:r>
            <a:rPr lang="en-US" sz="1500" u="sng" kern="1200" cap="small" baseline="0" dirty="0" smtClean="0">
              <a:sym typeface="Wingdings"/>
            </a:rPr>
            <a:t>Product</a:t>
          </a:r>
          <a:r>
            <a:rPr lang="en-US" sz="1500" u="none" kern="1200" cap="small" baseline="0" dirty="0" smtClean="0">
              <a:sym typeface="Wingdings"/>
            </a:rPr>
            <a:t> </a:t>
          </a:r>
          <a:endParaRPr lang="en-US" sz="1500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sng" kern="1200" cap="small" baseline="0" dirty="0" err="1" smtClean="0">
              <a:sym typeface="Wingdings"/>
            </a:rPr>
            <a:t>PrepPhrase</a:t>
          </a:r>
          <a:r>
            <a:rPr lang="en-US" sz="1500" u="none" kern="1200" cap="small" baseline="0" dirty="0" smtClean="0">
              <a:sym typeface="Wingdings"/>
            </a:rPr>
            <a:t> </a:t>
          </a:r>
          <a:r>
            <a:rPr lang="en-US" sz="1500" kern="1200" cap="small" baseline="0" dirty="0" smtClean="0">
              <a:sym typeface="Wingdings"/>
            </a:rPr>
            <a:t> </a:t>
          </a:r>
          <a:r>
            <a:rPr lang="en-US" sz="1500" u="none" kern="1200" cap="small" baseline="0" dirty="0" smtClean="0">
              <a:sym typeface="Wingdings"/>
            </a:rPr>
            <a:t>Prep Words</a:t>
          </a:r>
          <a:endParaRPr lang="en-US" sz="1500" u="none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none" kern="1200" cap="small" baseline="0" dirty="0" smtClean="0">
              <a:sym typeface="Wingdings"/>
            </a:rPr>
            <a:t>Prep  </a:t>
          </a:r>
          <a:r>
            <a:rPr lang="en-US" sz="1500" u="none" kern="1200" cap="small" baseline="0" dirty="0" err="1" smtClean="0">
              <a:solidFill>
                <a:schemeClr val="tx1"/>
              </a:solidFill>
              <a:sym typeface="Wingdings"/>
            </a:rPr>
            <a:t>for|to|by|with</a:t>
          </a:r>
          <a:r>
            <a:rPr lang="en-US" sz="1500" u="none" kern="1200" cap="small" baseline="0" dirty="0" smtClean="0">
              <a:solidFill>
                <a:schemeClr val="tx1"/>
              </a:solidFill>
              <a:sym typeface="Wingdings"/>
            </a:rPr>
            <a:t>|</a:t>
          </a:r>
          <a:r>
            <a:rPr lang="en-US" sz="1500" u="none" kern="1200" cap="small" baseline="0" dirty="0" smtClean="0">
              <a:sym typeface="Wingdings"/>
            </a:rPr>
            <a:t>…</a:t>
          </a:r>
          <a:endParaRPr lang="en-US" sz="1500" u="none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none" kern="1200" cap="small" baseline="0" dirty="0" smtClean="0"/>
            <a:t>Words </a:t>
          </a:r>
          <a:r>
            <a:rPr lang="en-US" sz="1500" u="none" kern="1200" cap="small" baseline="0" dirty="0" smtClean="0">
              <a:sym typeface="Wingdings"/>
            </a:rPr>
            <a:t> Word Words</a:t>
          </a:r>
          <a:endParaRPr lang="en-US" sz="1500" u="none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none" kern="1200" cap="small" baseline="0" smtClean="0"/>
            <a:t>Words </a:t>
          </a:r>
          <a:r>
            <a:rPr lang="en-US" sz="1500" u="none" kern="1200" cap="small" baseline="0" smtClean="0">
              <a:sym typeface="Wingdings"/>
            </a:rPr>
            <a:t> Word</a:t>
          </a:r>
          <a:endParaRPr lang="en-US" sz="1500" u="none" kern="1200" cap="small" baseline="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u="none" kern="1200" cap="small" baseline="0" dirty="0" smtClean="0"/>
            <a:t>Word </a:t>
          </a:r>
          <a:r>
            <a:rPr lang="en-US" sz="1500" u="none" kern="1200" cap="small" baseline="0" dirty="0" smtClean="0">
              <a:sym typeface="Wingdings"/>
            </a:rPr>
            <a:t> …</a:t>
          </a:r>
          <a:endParaRPr lang="en-US" sz="1500" u="none" kern="1200" cap="small" baseline="0" dirty="0"/>
        </a:p>
      </dsp:txBody>
      <dsp:txXfrm>
        <a:off x="5697609" y="1448879"/>
        <a:ext cx="2451024" cy="4063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725E4-C520-1045-81E0-85A73F46D4E7}">
      <dsp:nvSpPr>
        <dsp:cNvPr id="0" name=""/>
        <dsp:cNvSpPr/>
      </dsp:nvSpPr>
      <dsp:spPr>
        <a:xfrm>
          <a:off x="8196347" y="2781611"/>
          <a:ext cx="123271" cy="37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32"/>
              </a:lnTo>
              <a:lnTo>
                <a:pt x="123271" y="378032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31AEA-7F78-924A-9EF6-DEC683B142F5}">
      <dsp:nvSpPr>
        <dsp:cNvPr id="0" name=""/>
        <dsp:cNvSpPr/>
      </dsp:nvSpPr>
      <dsp:spPr>
        <a:xfrm>
          <a:off x="8479351" y="2198126"/>
          <a:ext cx="91440" cy="17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46DDA-7063-CE43-8CA9-A19A91827A91}">
      <dsp:nvSpPr>
        <dsp:cNvPr id="0" name=""/>
        <dsp:cNvSpPr/>
      </dsp:nvSpPr>
      <dsp:spPr>
        <a:xfrm>
          <a:off x="8027876" y="1614641"/>
          <a:ext cx="497195" cy="17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0"/>
              </a:lnTo>
              <a:lnTo>
                <a:pt x="497195" y="86290"/>
              </a:lnTo>
              <a:lnTo>
                <a:pt x="497195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D0393-E22E-2042-8910-6ADC359FF2C3}">
      <dsp:nvSpPr>
        <dsp:cNvPr id="0" name=""/>
        <dsp:cNvSpPr/>
      </dsp:nvSpPr>
      <dsp:spPr>
        <a:xfrm>
          <a:off x="7493921" y="1614641"/>
          <a:ext cx="533954" cy="172580"/>
        </a:xfrm>
        <a:custGeom>
          <a:avLst/>
          <a:gdLst/>
          <a:ahLst/>
          <a:cxnLst/>
          <a:rect l="0" t="0" r="0" b="0"/>
          <a:pathLst>
            <a:path>
              <a:moveTo>
                <a:pt x="533954" y="0"/>
              </a:moveTo>
              <a:lnTo>
                <a:pt x="533954" y="86290"/>
              </a:lnTo>
              <a:lnTo>
                <a:pt x="0" y="86290"/>
              </a:lnTo>
              <a:lnTo>
                <a:pt x="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5CB7D-3592-C34D-B05C-021D1EC4C4BB}">
      <dsp:nvSpPr>
        <dsp:cNvPr id="0" name=""/>
        <dsp:cNvSpPr/>
      </dsp:nvSpPr>
      <dsp:spPr>
        <a:xfrm>
          <a:off x="7208129" y="1031155"/>
          <a:ext cx="819747" cy="17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0"/>
              </a:lnTo>
              <a:lnTo>
                <a:pt x="819747" y="86290"/>
              </a:lnTo>
              <a:lnTo>
                <a:pt x="819747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85357-1522-B547-B056-2A220033BBCA}">
      <dsp:nvSpPr>
        <dsp:cNvPr id="0" name=""/>
        <dsp:cNvSpPr/>
      </dsp:nvSpPr>
      <dsp:spPr>
        <a:xfrm>
          <a:off x="5965354" y="1614641"/>
          <a:ext cx="123271" cy="37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32"/>
              </a:lnTo>
              <a:lnTo>
                <a:pt x="123271" y="378032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3A8B2-BED8-3248-9997-BDC95F117616}">
      <dsp:nvSpPr>
        <dsp:cNvPr id="0" name=""/>
        <dsp:cNvSpPr/>
      </dsp:nvSpPr>
      <dsp:spPr>
        <a:xfrm>
          <a:off x="6294078" y="1031155"/>
          <a:ext cx="914050" cy="172580"/>
        </a:xfrm>
        <a:custGeom>
          <a:avLst/>
          <a:gdLst/>
          <a:ahLst/>
          <a:cxnLst/>
          <a:rect l="0" t="0" r="0" b="0"/>
          <a:pathLst>
            <a:path>
              <a:moveTo>
                <a:pt x="914050" y="0"/>
              </a:moveTo>
              <a:lnTo>
                <a:pt x="914050" y="86290"/>
              </a:lnTo>
              <a:lnTo>
                <a:pt x="0" y="86290"/>
              </a:lnTo>
              <a:lnTo>
                <a:pt x="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B972-1499-A148-B11C-2323DED849A7}">
      <dsp:nvSpPr>
        <dsp:cNvPr id="0" name=""/>
        <dsp:cNvSpPr/>
      </dsp:nvSpPr>
      <dsp:spPr>
        <a:xfrm>
          <a:off x="4305417" y="447670"/>
          <a:ext cx="2902712" cy="17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0"/>
              </a:lnTo>
              <a:lnTo>
                <a:pt x="2902712" y="86290"/>
              </a:lnTo>
              <a:lnTo>
                <a:pt x="2902712" y="172580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F18C3-C5DA-9E47-BAB8-1018D9318FF0}">
      <dsp:nvSpPr>
        <dsp:cNvPr id="0" name=""/>
        <dsp:cNvSpPr/>
      </dsp:nvSpPr>
      <dsp:spPr>
        <a:xfrm>
          <a:off x="5497248" y="2781611"/>
          <a:ext cx="91440" cy="17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25A22-9DD4-5442-8E91-021D0BBCF274}">
      <dsp:nvSpPr>
        <dsp:cNvPr id="0" name=""/>
        <dsp:cNvSpPr/>
      </dsp:nvSpPr>
      <dsp:spPr>
        <a:xfrm>
          <a:off x="5045773" y="2198126"/>
          <a:ext cx="497195" cy="17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0"/>
              </a:lnTo>
              <a:lnTo>
                <a:pt x="497195" y="86290"/>
              </a:lnTo>
              <a:lnTo>
                <a:pt x="497195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147F-311A-EC47-B0F9-ED93D4058062}">
      <dsp:nvSpPr>
        <dsp:cNvPr id="0" name=""/>
        <dsp:cNvSpPr/>
      </dsp:nvSpPr>
      <dsp:spPr>
        <a:xfrm>
          <a:off x="4495510" y="2198126"/>
          <a:ext cx="550263" cy="172580"/>
        </a:xfrm>
        <a:custGeom>
          <a:avLst/>
          <a:gdLst/>
          <a:ahLst/>
          <a:cxnLst/>
          <a:rect l="0" t="0" r="0" b="0"/>
          <a:pathLst>
            <a:path>
              <a:moveTo>
                <a:pt x="550263" y="0"/>
              </a:moveTo>
              <a:lnTo>
                <a:pt x="550263" y="86290"/>
              </a:lnTo>
              <a:lnTo>
                <a:pt x="0" y="86290"/>
              </a:lnTo>
              <a:lnTo>
                <a:pt x="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6F0CE-4F56-524C-857B-03A6CBDB89A6}">
      <dsp:nvSpPr>
        <dsp:cNvPr id="0" name=""/>
        <dsp:cNvSpPr/>
      </dsp:nvSpPr>
      <dsp:spPr>
        <a:xfrm>
          <a:off x="5000053" y="1614641"/>
          <a:ext cx="91440" cy="17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84A71-94A9-7743-B9FF-90372EA43520}">
      <dsp:nvSpPr>
        <dsp:cNvPr id="0" name=""/>
        <dsp:cNvSpPr/>
      </dsp:nvSpPr>
      <dsp:spPr>
        <a:xfrm>
          <a:off x="4043276" y="1031155"/>
          <a:ext cx="1002497" cy="17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0"/>
              </a:lnTo>
              <a:lnTo>
                <a:pt x="1002497" y="86290"/>
              </a:lnTo>
              <a:lnTo>
                <a:pt x="1002497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ED964-7492-1A46-880E-B0878B5DA8A5}">
      <dsp:nvSpPr>
        <dsp:cNvPr id="0" name=""/>
        <dsp:cNvSpPr/>
      </dsp:nvSpPr>
      <dsp:spPr>
        <a:xfrm>
          <a:off x="3143936" y="3365097"/>
          <a:ext cx="123271" cy="378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32"/>
              </a:lnTo>
              <a:lnTo>
                <a:pt x="123271" y="378032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24D78-3F08-F84C-9482-8276B9F13F08}">
      <dsp:nvSpPr>
        <dsp:cNvPr id="0" name=""/>
        <dsp:cNvSpPr/>
      </dsp:nvSpPr>
      <dsp:spPr>
        <a:xfrm>
          <a:off x="3426940" y="2781611"/>
          <a:ext cx="91440" cy="17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C75E5-6254-824F-85B2-8C14C879A81A}">
      <dsp:nvSpPr>
        <dsp:cNvPr id="0" name=""/>
        <dsp:cNvSpPr/>
      </dsp:nvSpPr>
      <dsp:spPr>
        <a:xfrm>
          <a:off x="2975465" y="2198126"/>
          <a:ext cx="497195" cy="17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0"/>
              </a:lnTo>
              <a:lnTo>
                <a:pt x="497195" y="86290"/>
              </a:lnTo>
              <a:lnTo>
                <a:pt x="497195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69EE-8480-D146-8693-C9231E37B72B}">
      <dsp:nvSpPr>
        <dsp:cNvPr id="0" name=""/>
        <dsp:cNvSpPr/>
      </dsp:nvSpPr>
      <dsp:spPr>
        <a:xfrm>
          <a:off x="2449810" y="2198126"/>
          <a:ext cx="525654" cy="172580"/>
        </a:xfrm>
        <a:custGeom>
          <a:avLst/>
          <a:gdLst/>
          <a:ahLst/>
          <a:cxnLst/>
          <a:rect l="0" t="0" r="0" b="0"/>
          <a:pathLst>
            <a:path>
              <a:moveTo>
                <a:pt x="525654" y="0"/>
              </a:moveTo>
              <a:lnTo>
                <a:pt x="525654" y="86290"/>
              </a:lnTo>
              <a:lnTo>
                <a:pt x="0" y="86290"/>
              </a:lnTo>
              <a:lnTo>
                <a:pt x="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0DF93-38E6-4449-AAD6-50C21B8CBFD2}">
      <dsp:nvSpPr>
        <dsp:cNvPr id="0" name=""/>
        <dsp:cNvSpPr/>
      </dsp:nvSpPr>
      <dsp:spPr>
        <a:xfrm>
          <a:off x="2929745" y="1614641"/>
          <a:ext cx="91440" cy="17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64EA1-82E1-224F-96AF-497A2EAE1059}">
      <dsp:nvSpPr>
        <dsp:cNvPr id="0" name=""/>
        <dsp:cNvSpPr/>
      </dsp:nvSpPr>
      <dsp:spPr>
        <a:xfrm>
          <a:off x="2975465" y="1031155"/>
          <a:ext cx="1067810" cy="172580"/>
        </a:xfrm>
        <a:custGeom>
          <a:avLst/>
          <a:gdLst/>
          <a:ahLst/>
          <a:cxnLst/>
          <a:rect l="0" t="0" r="0" b="0"/>
          <a:pathLst>
            <a:path>
              <a:moveTo>
                <a:pt x="1067810" y="0"/>
              </a:moveTo>
              <a:lnTo>
                <a:pt x="1067810" y="86290"/>
              </a:lnTo>
              <a:lnTo>
                <a:pt x="0" y="86290"/>
              </a:lnTo>
              <a:lnTo>
                <a:pt x="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10F65-74E9-3644-9630-8D719DC317FB}">
      <dsp:nvSpPr>
        <dsp:cNvPr id="0" name=""/>
        <dsp:cNvSpPr/>
      </dsp:nvSpPr>
      <dsp:spPr>
        <a:xfrm>
          <a:off x="4043276" y="447670"/>
          <a:ext cx="262141" cy="172580"/>
        </a:xfrm>
        <a:custGeom>
          <a:avLst/>
          <a:gdLst/>
          <a:ahLst/>
          <a:cxnLst/>
          <a:rect l="0" t="0" r="0" b="0"/>
          <a:pathLst>
            <a:path>
              <a:moveTo>
                <a:pt x="262141" y="0"/>
              </a:moveTo>
              <a:lnTo>
                <a:pt x="262141" y="86290"/>
              </a:lnTo>
              <a:lnTo>
                <a:pt x="0" y="86290"/>
              </a:lnTo>
              <a:lnTo>
                <a:pt x="0" y="172580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9C374-DC24-4744-A3C7-01F06DE22CC3}">
      <dsp:nvSpPr>
        <dsp:cNvPr id="0" name=""/>
        <dsp:cNvSpPr/>
      </dsp:nvSpPr>
      <dsp:spPr>
        <a:xfrm>
          <a:off x="1409700" y="2198126"/>
          <a:ext cx="91440" cy="17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04CD-E663-7145-A242-666D7CB23DB0}">
      <dsp:nvSpPr>
        <dsp:cNvPr id="0" name=""/>
        <dsp:cNvSpPr/>
      </dsp:nvSpPr>
      <dsp:spPr>
        <a:xfrm>
          <a:off x="958224" y="1614641"/>
          <a:ext cx="497195" cy="17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0"/>
              </a:lnTo>
              <a:lnTo>
                <a:pt x="497195" y="86290"/>
              </a:lnTo>
              <a:lnTo>
                <a:pt x="497195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71D45-BA83-9A41-833A-C2FCF47F4FFD}">
      <dsp:nvSpPr>
        <dsp:cNvPr id="0" name=""/>
        <dsp:cNvSpPr/>
      </dsp:nvSpPr>
      <dsp:spPr>
        <a:xfrm>
          <a:off x="413475" y="1614641"/>
          <a:ext cx="544749" cy="172580"/>
        </a:xfrm>
        <a:custGeom>
          <a:avLst/>
          <a:gdLst/>
          <a:ahLst/>
          <a:cxnLst/>
          <a:rect l="0" t="0" r="0" b="0"/>
          <a:pathLst>
            <a:path>
              <a:moveTo>
                <a:pt x="544749" y="0"/>
              </a:moveTo>
              <a:lnTo>
                <a:pt x="544749" y="86290"/>
              </a:lnTo>
              <a:lnTo>
                <a:pt x="0" y="86290"/>
              </a:lnTo>
              <a:lnTo>
                <a:pt x="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8BEC2-AE78-FB48-AEBB-7DCB5AFA8690}">
      <dsp:nvSpPr>
        <dsp:cNvPr id="0" name=""/>
        <dsp:cNvSpPr/>
      </dsp:nvSpPr>
      <dsp:spPr>
        <a:xfrm>
          <a:off x="912504" y="1031155"/>
          <a:ext cx="91440" cy="17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80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6C85A-5C1F-764A-A14D-FF1812B856AD}">
      <dsp:nvSpPr>
        <dsp:cNvPr id="0" name=""/>
        <dsp:cNvSpPr/>
      </dsp:nvSpPr>
      <dsp:spPr>
        <a:xfrm>
          <a:off x="958224" y="447670"/>
          <a:ext cx="3347192" cy="172580"/>
        </a:xfrm>
        <a:custGeom>
          <a:avLst/>
          <a:gdLst/>
          <a:ahLst/>
          <a:cxnLst/>
          <a:rect l="0" t="0" r="0" b="0"/>
          <a:pathLst>
            <a:path>
              <a:moveTo>
                <a:pt x="3347192" y="0"/>
              </a:moveTo>
              <a:lnTo>
                <a:pt x="3347192" y="86290"/>
              </a:lnTo>
              <a:lnTo>
                <a:pt x="0" y="86290"/>
              </a:lnTo>
              <a:lnTo>
                <a:pt x="0" y="172580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317EB-13A6-47B2-89A6-060A1309C0FD}">
      <dsp:nvSpPr>
        <dsp:cNvPr id="0" name=""/>
        <dsp:cNvSpPr/>
      </dsp:nvSpPr>
      <dsp:spPr>
        <a:xfrm>
          <a:off x="3479312" y="36765"/>
          <a:ext cx="1652208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Query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479312" y="36765"/>
        <a:ext cx="1652208" cy="410905"/>
      </dsp:txXfrm>
    </dsp:sp>
    <dsp:sp modelId="{F8EA49E9-58C2-7A41-BC2D-AC928FC619ED}">
      <dsp:nvSpPr>
        <dsp:cNvPr id="0" name=""/>
        <dsp:cNvSpPr/>
      </dsp:nvSpPr>
      <dsp:spPr>
        <a:xfrm>
          <a:off x="459611" y="620250"/>
          <a:ext cx="997225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Brand</a:t>
          </a:r>
          <a:endParaRPr lang="en-US" sz="2400" b="1" kern="1200" dirty="0">
            <a:solidFill>
              <a:srgbClr val="FF0000"/>
            </a:solidFill>
          </a:endParaRPr>
        </a:p>
      </dsp:txBody>
      <dsp:txXfrm>
        <a:off x="459611" y="620250"/>
        <a:ext cx="997225" cy="410905"/>
      </dsp:txXfrm>
    </dsp:sp>
    <dsp:sp modelId="{E64C8E9C-552D-2945-BEB8-7B4D9EDCF684}">
      <dsp:nvSpPr>
        <dsp:cNvPr id="0" name=""/>
        <dsp:cNvSpPr/>
      </dsp:nvSpPr>
      <dsp:spPr>
        <a:xfrm>
          <a:off x="459611" y="1203736"/>
          <a:ext cx="997225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59611" y="1203736"/>
        <a:ext cx="997225" cy="410905"/>
      </dsp:txXfrm>
    </dsp:sp>
    <dsp:sp modelId="{7BBDA71C-48EC-1C47-8220-7B572D5E51FC}">
      <dsp:nvSpPr>
        <dsp:cNvPr id="0" name=""/>
        <dsp:cNvSpPr/>
      </dsp:nvSpPr>
      <dsp:spPr>
        <a:xfrm>
          <a:off x="2570" y="1787221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570" y="1787221"/>
        <a:ext cx="821810" cy="410905"/>
      </dsp:txXfrm>
    </dsp:sp>
    <dsp:sp modelId="{3D851E83-11C8-334D-A00A-2A6EA8E5F7A4}">
      <dsp:nvSpPr>
        <dsp:cNvPr id="0" name=""/>
        <dsp:cNvSpPr/>
      </dsp:nvSpPr>
      <dsp:spPr>
        <a:xfrm>
          <a:off x="996960" y="1787221"/>
          <a:ext cx="916918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996960" y="1787221"/>
        <a:ext cx="916918" cy="410905"/>
      </dsp:txXfrm>
    </dsp:sp>
    <dsp:sp modelId="{D2B5A112-D9A8-B441-826A-BC6DC02E57C5}">
      <dsp:nvSpPr>
        <dsp:cNvPr id="0" name=""/>
        <dsp:cNvSpPr/>
      </dsp:nvSpPr>
      <dsp:spPr>
        <a:xfrm>
          <a:off x="1044514" y="2370706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044514" y="2370706"/>
        <a:ext cx="821810" cy="410905"/>
      </dsp:txXfrm>
    </dsp:sp>
    <dsp:sp modelId="{033DB72B-829C-BA45-ABFC-94132ED7C7A6}">
      <dsp:nvSpPr>
        <dsp:cNvPr id="0" name=""/>
        <dsp:cNvSpPr/>
      </dsp:nvSpPr>
      <dsp:spPr>
        <a:xfrm>
          <a:off x="2861405" y="620250"/>
          <a:ext cx="236374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1"/>
              </a:solidFill>
            </a:rPr>
            <a:t>ModifierProduct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861405" y="620250"/>
        <a:ext cx="2363740" cy="410905"/>
      </dsp:txXfrm>
    </dsp:sp>
    <dsp:sp modelId="{7AC6EA4A-4DAC-9046-80E8-1025977A83EF}">
      <dsp:nvSpPr>
        <dsp:cNvPr id="0" name=""/>
        <dsp:cNvSpPr/>
      </dsp:nvSpPr>
      <dsp:spPr>
        <a:xfrm>
          <a:off x="2375958" y="1203736"/>
          <a:ext cx="1199013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Modifier</a:t>
          </a:r>
          <a:endParaRPr lang="en-US" sz="2400" b="1" kern="1200" dirty="0">
            <a:solidFill>
              <a:srgbClr val="FF0000"/>
            </a:solidFill>
          </a:endParaRPr>
        </a:p>
      </dsp:txBody>
      <dsp:txXfrm>
        <a:off x="2375958" y="1203736"/>
        <a:ext cx="1199013" cy="410905"/>
      </dsp:txXfrm>
    </dsp:sp>
    <dsp:sp modelId="{CD2B6F74-0467-BF4E-BC0A-B345C84A707F}">
      <dsp:nvSpPr>
        <dsp:cNvPr id="0" name=""/>
        <dsp:cNvSpPr/>
      </dsp:nvSpPr>
      <dsp:spPr>
        <a:xfrm>
          <a:off x="2394913" y="1787221"/>
          <a:ext cx="1161102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394913" y="1787221"/>
        <a:ext cx="1161102" cy="410905"/>
      </dsp:txXfrm>
    </dsp:sp>
    <dsp:sp modelId="{402C86BF-9E0D-9E4B-8EFA-11BC6ED38706}">
      <dsp:nvSpPr>
        <dsp:cNvPr id="0" name=""/>
        <dsp:cNvSpPr/>
      </dsp:nvSpPr>
      <dsp:spPr>
        <a:xfrm>
          <a:off x="2038905" y="2370706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038905" y="2370706"/>
        <a:ext cx="821810" cy="410905"/>
      </dsp:txXfrm>
    </dsp:sp>
    <dsp:sp modelId="{FDACEDB7-230D-3843-96E4-76A01CF636C0}">
      <dsp:nvSpPr>
        <dsp:cNvPr id="0" name=""/>
        <dsp:cNvSpPr/>
      </dsp:nvSpPr>
      <dsp:spPr>
        <a:xfrm>
          <a:off x="3033295" y="2370706"/>
          <a:ext cx="878728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33295" y="2370706"/>
        <a:ext cx="878728" cy="410905"/>
      </dsp:txXfrm>
    </dsp:sp>
    <dsp:sp modelId="{BA728E3E-3F31-BB41-A1BE-6D9C7404ED91}">
      <dsp:nvSpPr>
        <dsp:cNvPr id="0" name=""/>
        <dsp:cNvSpPr/>
      </dsp:nvSpPr>
      <dsp:spPr>
        <a:xfrm>
          <a:off x="3061755" y="2954192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61755" y="2954192"/>
        <a:ext cx="821810" cy="410905"/>
      </dsp:txXfrm>
    </dsp:sp>
    <dsp:sp modelId="{638B6685-455D-244B-923D-14579F17DBA4}">
      <dsp:nvSpPr>
        <dsp:cNvPr id="0" name=""/>
        <dsp:cNvSpPr/>
      </dsp:nvSpPr>
      <dsp:spPr>
        <a:xfrm>
          <a:off x="3267207" y="3537677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1"/>
            </a:solidFill>
          </a:endParaRPr>
        </a:p>
      </dsp:txBody>
      <dsp:txXfrm>
        <a:off x="3267207" y="3537677"/>
        <a:ext cx="821810" cy="410905"/>
      </dsp:txXfrm>
    </dsp:sp>
    <dsp:sp modelId="{98EB1910-AF0E-FF48-A8B0-192DEB11EB3A}">
      <dsp:nvSpPr>
        <dsp:cNvPr id="0" name=""/>
        <dsp:cNvSpPr/>
      </dsp:nvSpPr>
      <dsp:spPr>
        <a:xfrm>
          <a:off x="4380953" y="1203736"/>
          <a:ext cx="1329639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Product</a:t>
          </a:r>
          <a:endParaRPr lang="en-US" sz="2400" b="1" kern="1200" dirty="0">
            <a:solidFill>
              <a:srgbClr val="FF0000"/>
            </a:solidFill>
          </a:endParaRPr>
        </a:p>
      </dsp:txBody>
      <dsp:txXfrm>
        <a:off x="4380953" y="1203736"/>
        <a:ext cx="1329639" cy="410905"/>
      </dsp:txXfrm>
    </dsp:sp>
    <dsp:sp modelId="{F6681071-A24F-3747-A82B-1E8B9F230DAA}">
      <dsp:nvSpPr>
        <dsp:cNvPr id="0" name=""/>
        <dsp:cNvSpPr/>
      </dsp:nvSpPr>
      <dsp:spPr>
        <a:xfrm>
          <a:off x="4547160" y="1787221"/>
          <a:ext cx="997225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547160" y="1787221"/>
        <a:ext cx="997225" cy="410905"/>
      </dsp:txXfrm>
    </dsp:sp>
    <dsp:sp modelId="{17934325-A8D9-5640-805A-CB06B833BDBF}">
      <dsp:nvSpPr>
        <dsp:cNvPr id="0" name=""/>
        <dsp:cNvSpPr/>
      </dsp:nvSpPr>
      <dsp:spPr>
        <a:xfrm>
          <a:off x="4084604" y="2370706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084604" y="2370706"/>
        <a:ext cx="821810" cy="410905"/>
      </dsp:txXfrm>
    </dsp:sp>
    <dsp:sp modelId="{36FE540E-13B5-7C42-92D5-0827289C38B1}">
      <dsp:nvSpPr>
        <dsp:cNvPr id="0" name=""/>
        <dsp:cNvSpPr/>
      </dsp:nvSpPr>
      <dsp:spPr>
        <a:xfrm>
          <a:off x="5078995" y="2370706"/>
          <a:ext cx="927947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078995" y="2370706"/>
        <a:ext cx="927947" cy="410905"/>
      </dsp:txXfrm>
    </dsp:sp>
    <dsp:sp modelId="{CFDC72E4-790F-F944-9BCE-82612DD9D8F1}">
      <dsp:nvSpPr>
        <dsp:cNvPr id="0" name=""/>
        <dsp:cNvSpPr/>
      </dsp:nvSpPr>
      <dsp:spPr>
        <a:xfrm>
          <a:off x="5132063" y="2954192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132063" y="2954192"/>
        <a:ext cx="821810" cy="410905"/>
      </dsp:txXfrm>
    </dsp:sp>
    <dsp:sp modelId="{8B09DECA-BB53-3244-A451-46ADBE44C6E5}">
      <dsp:nvSpPr>
        <dsp:cNvPr id="0" name=""/>
        <dsp:cNvSpPr/>
      </dsp:nvSpPr>
      <dsp:spPr>
        <a:xfrm>
          <a:off x="6265036" y="620250"/>
          <a:ext cx="1886186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rgbClr val="FF0000"/>
              </a:solidFill>
            </a:rPr>
            <a:t>PrepPhrase</a:t>
          </a:r>
          <a:endParaRPr lang="en-US" sz="2400" b="1" kern="1200" dirty="0">
            <a:solidFill>
              <a:srgbClr val="FF0000"/>
            </a:solidFill>
          </a:endParaRPr>
        </a:p>
      </dsp:txBody>
      <dsp:txXfrm>
        <a:off x="6265036" y="620250"/>
        <a:ext cx="1886186" cy="410905"/>
      </dsp:txXfrm>
    </dsp:sp>
    <dsp:sp modelId="{BC0C7D95-7E5D-7146-8AFE-A119077FA6A4}">
      <dsp:nvSpPr>
        <dsp:cNvPr id="0" name=""/>
        <dsp:cNvSpPr/>
      </dsp:nvSpPr>
      <dsp:spPr>
        <a:xfrm>
          <a:off x="5883173" y="1203736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Prep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883173" y="1203736"/>
        <a:ext cx="821810" cy="410905"/>
      </dsp:txXfrm>
    </dsp:sp>
    <dsp:sp modelId="{B9D7AB17-47E3-A540-BE25-4F413EE30439}">
      <dsp:nvSpPr>
        <dsp:cNvPr id="0" name=""/>
        <dsp:cNvSpPr/>
      </dsp:nvSpPr>
      <dsp:spPr>
        <a:xfrm>
          <a:off x="6088626" y="1787221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1"/>
            </a:solidFill>
          </a:endParaRPr>
        </a:p>
      </dsp:txBody>
      <dsp:txXfrm>
        <a:off x="6088626" y="1787221"/>
        <a:ext cx="821810" cy="410905"/>
      </dsp:txXfrm>
    </dsp:sp>
    <dsp:sp modelId="{0A10BB98-890A-0046-B07F-C376B3C0F4A4}">
      <dsp:nvSpPr>
        <dsp:cNvPr id="0" name=""/>
        <dsp:cNvSpPr/>
      </dsp:nvSpPr>
      <dsp:spPr>
        <a:xfrm>
          <a:off x="7522668" y="1203736"/>
          <a:ext cx="1010415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522668" y="1203736"/>
        <a:ext cx="1010415" cy="410905"/>
      </dsp:txXfrm>
    </dsp:sp>
    <dsp:sp modelId="{F83CCFAB-3AB8-A24D-91AE-7AE2E1B635B2}">
      <dsp:nvSpPr>
        <dsp:cNvPr id="0" name=""/>
        <dsp:cNvSpPr/>
      </dsp:nvSpPr>
      <dsp:spPr>
        <a:xfrm>
          <a:off x="7083016" y="1787221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083016" y="1787221"/>
        <a:ext cx="821810" cy="410905"/>
      </dsp:txXfrm>
    </dsp:sp>
    <dsp:sp modelId="{879BF893-5A0C-4D4B-9ED3-0383E44D14F4}">
      <dsp:nvSpPr>
        <dsp:cNvPr id="0" name=""/>
        <dsp:cNvSpPr/>
      </dsp:nvSpPr>
      <dsp:spPr>
        <a:xfrm>
          <a:off x="8077407" y="1787221"/>
          <a:ext cx="895329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077407" y="1787221"/>
        <a:ext cx="895329" cy="410905"/>
      </dsp:txXfrm>
    </dsp:sp>
    <dsp:sp modelId="{5FF0569B-474B-124D-8498-1550D851E220}">
      <dsp:nvSpPr>
        <dsp:cNvPr id="0" name=""/>
        <dsp:cNvSpPr/>
      </dsp:nvSpPr>
      <dsp:spPr>
        <a:xfrm>
          <a:off x="8114166" y="2370706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Word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114166" y="2370706"/>
        <a:ext cx="821810" cy="410905"/>
      </dsp:txXfrm>
    </dsp:sp>
    <dsp:sp modelId="{0F31FF26-D8DA-774F-8FCE-55127954F0E1}">
      <dsp:nvSpPr>
        <dsp:cNvPr id="0" name=""/>
        <dsp:cNvSpPr/>
      </dsp:nvSpPr>
      <dsp:spPr>
        <a:xfrm>
          <a:off x="8319619" y="2954192"/>
          <a:ext cx="821810" cy="4109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1"/>
            </a:solidFill>
          </a:endParaRPr>
        </a:p>
      </dsp:txBody>
      <dsp:txXfrm>
        <a:off x="8319619" y="2954192"/>
        <a:ext cx="821810" cy="410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6DD42-E06E-5747-AD63-75D4256697D3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6F59-1204-E04F-AA45-426296CA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6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7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9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6F59-1204-E04F-AA45-426296CA4B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FA3B-9D67-7240-866C-A63CCAC56B32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A65C-1B0F-6D42-9F78-C808825B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3" Type="http://schemas.openxmlformats.org/officeDocument/2006/relationships/diagramData" Target="../diagrams/data4.xml"/><Relationship Id="rId14" Type="http://schemas.openxmlformats.org/officeDocument/2006/relationships/diagramLayout" Target="../diagrams/layout4.xml"/><Relationship Id="rId15" Type="http://schemas.openxmlformats.org/officeDocument/2006/relationships/diagramQuickStyle" Target="../diagrams/quickStyle4.xml"/><Relationship Id="rId16" Type="http://schemas.openxmlformats.org/officeDocument/2006/relationships/diagramColors" Target="../diagrams/colors4.xml"/><Relationship Id="rId1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3" Type="http://schemas.openxmlformats.org/officeDocument/2006/relationships/diagramData" Target="../diagrams/data7.xml"/><Relationship Id="rId14" Type="http://schemas.openxmlformats.org/officeDocument/2006/relationships/diagramLayout" Target="../diagrams/layout7.xml"/><Relationship Id="rId15" Type="http://schemas.openxmlformats.org/officeDocument/2006/relationships/diagramQuickStyle" Target="../diagrams/quickStyle7.xml"/><Relationship Id="rId16" Type="http://schemas.openxmlformats.org/officeDocument/2006/relationships/diagramColors" Target="../diagrams/colors7.xml"/><Relationship Id="rId1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4163"/>
            <a:ext cx="7772400" cy="1037935"/>
          </a:xfrm>
        </p:spPr>
        <p:txBody>
          <a:bodyPr>
            <a:noAutofit/>
          </a:bodyPr>
          <a:lstStyle/>
          <a:p>
            <a:r>
              <a:rPr lang="en-US" sz="6000" b="1" dirty="0"/>
              <a:t>Query to </a:t>
            </a:r>
            <a:r>
              <a:rPr lang="en-US" sz="6000" b="1" dirty="0" smtClean="0"/>
              <a:t>Knowledge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9426"/>
            <a:ext cx="6400800" cy="952458"/>
          </a:xfrm>
        </p:spPr>
        <p:txBody>
          <a:bodyPr>
            <a:noAutofit/>
          </a:bodyPr>
          <a:lstStyle/>
          <a:p>
            <a:r>
              <a:rPr lang="en-US" sz="2400" dirty="0"/>
              <a:t>Ke </a:t>
            </a:r>
            <a:r>
              <a:rPr lang="en-US" sz="2400" dirty="0" smtClean="0"/>
              <a:t>Zhai</a:t>
            </a:r>
            <a:endParaRPr lang="en-US" sz="2400" dirty="0"/>
          </a:p>
          <a:p>
            <a:r>
              <a:rPr lang="en-US" sz="2400" dirty="0" smtClean="0"/>
              <a:t>Yahoo Labs!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500" y="2854498"/>
            <a:ext cx="75770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Unsupervised Entity Extraction from Shopping Queries using Adaptor Grammars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7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667"/>
            <a:ext cx="8229600" cy="810362"/>
          </a:xfrm>
        </p:spPr>
        <p:txBody>
          <a:bodyPr>
            <a:normAutofit/>
          </a:bodyPr>
          <a:lstStyle/>
          <a:p>
            <a:r>
              <a:rPr lang="en-US" dirty="0" smtClean="0"/>
              <a:t>All about “Proper” Rules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95808"/>
              </p:ext>
            </p:extLst>
          </p:nvPr>
        </p:nvGraphicFramePr>
        <p:xfrm>
          <a:off x="5918248" y="1959202"/>
          <a:ext cx="3101151" cy="4134464"/>
        </p:xfrm>
        <a:graphic>
          <a:graphicData uri="http://schemas.openxmlformats.org/drawingml/2006/table">
            <a:tbl>
              <a:tblPr/>
              <a:tblGrid>
                <a:gridCol w="596232"/>
                <a:gridCol w="2504919"/>
              </a:tblGrid>
              <a:tr h="167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remote control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sng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</a:t>
                      </a:r>
                      <a:r>
                        <a:rPr lang="en-US" sz="1800" b="0" i="0" u="none" strike="sng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control</a:t>
                      </a:r>
                      <a:endParaRPr lang="en-US" sz="1800" b="0" i="0" u="none" strike="sng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74840"/>
              </p:ext>
            </p:extLst>
          </p:nvPr>
        </p:nvGraphicFramePr>
        <p:xfrm>
          <a:off x="316285" y="1959202"/>
          <a:ext cx="3092116" cy="4135186"/>
        </p:xfrm>
        <a:graphic>
          <a:graphicData uri="http://schemas.openxmlformats.org/drawingml/2006/table">
            <a:tbl>
              <a:tblPr/>
              <a:tblGrid>
                <a:gridCol w="594495"/>
                <a:gridCol w="2497621"/>
              </a:tblGrid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0.76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remote control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control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86924"/>
              </p:ext>
            </p:extLst>
          </p:nvPr>
        </p:nvGraphicFramePr>
        <p:xfrm>
          <a:off x="2813541" y="985629"/>
          <a:ext cx="3056477" cy="565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477"/>
              </a:tblGrid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in one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amazon fire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home theater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button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boombox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bose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wave music system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buy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for dish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comcast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controller codes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curtis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mathes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universal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 network program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 network replacement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phantom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dta800b1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emerson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universal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fujitsu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genesis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hisense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codes universal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theater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23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42"/>
            <a:ext cx="8229600" cy="81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Granularity – All about “Proper” Rules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2592" y="1059768"/>
            <a:ext cx="2824208" cy="5386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Product granularity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Smart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Android smart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Table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Coffee table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Round coffee table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Glass round coffee table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…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Holder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Towel holder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Paper towel holder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Toilet paper towel holder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059768"/>
            <a:ext cx="540539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Adaptor grammar offers a good balance</a:t>
            </a:r>
          </a:p>
          <a:p>
            <a:endParaRPr lang="en-US" dirty="0" smtClean="0"/>
          </a:p>
          <a:p>
            <a:r>
              <a:rPr lang="en-US" dirty="0" smtClean="0"/>
              <a:t>Conservative adapted rules: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used to parse multiple instances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Requires additional efforts to parse some specific instances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Example: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Product </a:t>
            </a:r>
            <a:r>
              <a:rPr lang="en-US" dirty="0" smtClean="0">
                <a:sym typeface="Wingdings"/>
              </a:rPr>
              <a:t> phone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Product  table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Aggressive adapted rules: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Easy to parse more specific instances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Lose representation power to </a:t>
            </a:r>
            <a:r>
              <a:rPr lang="en-US" dirty="0"/>
              <a:t>parse </a:t>
            </a:r>
            <a:r>
              <a:rPr lang="en-US" dirty="0" smtClean="0"/>
              <a:t>more generic instances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Product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android smart phone</a:t>
            </a:r>
            <a:endParaRPr lang="en-US" dirty="0"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sym typeface="Wingdings"/>
              </a:rPr>
              <a:t>Product  </a:t>
            </a:r>
            <a:r>
              <a:rPr lang="en-US" dirty="0" smtClean="0">
                <a:sym typeface="Wingdings"/>
              </a:rPr>
              <a:t>toilet paper towel holder</a:t>
            </a:r>
            <a:endParaRPr lang="en-US" dirty="0">
              <a:sym typeface="Wingdings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Framework Pipeline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47962916"/>
              </p:ext>
            </p:extLst>
          </p:nvPr>
        </p:nvGraphicFramePr>
        <p:xfrm>
          <a:off x="176615" y="933604"/>
          <a:ext cx="8763438" cy="5685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63765"/>
              </p:ext>
            </p:extLst>
          </p:nvPr>
        </p:nvGraphicFramePr>
        <p:xfrm>
          <a:off x="3052906" y="3207975"/>
          <a:ext cx="2539884" cy="316455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984809"/>
                <a:gridCol w="555075"/>
              </a:tblGrid>
              <a:tr h="29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air </a:t>
                      </a:r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optix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contact lenses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98.00%</a:t>
                      </a: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contact lenses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air </a:t>
                      </a:r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optix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1.06%</a:t>
                      </a: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optix</a:t>
                      </a:r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 air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contact lenses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0.94%</a:t>
                      </a: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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12700" marR="12700" marT="1270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611"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air </a:t>
                      </a:r>
                      <a:r>
                        <a:rPr lang="en-US" sz="1350" b="0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optix</a:t>
                      </a:r>
                      <a:r>
                        <a:rPr lang="en-US" sz="13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3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contact lenses</a:t>
                      </a:r>
                      <a:endParaRPr lang="en-US" sz="13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941"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paul</a:t>
                      </a:r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mitchell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flat iron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98.70%</a:t>
                      </a: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paul</a:t>
                      </a:r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mitchell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flat iron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0.65%</a:t>
                      </a: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neuro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paul</a:t>
                      </a:r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mitchell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flat iron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0.65%</a:t>
                      </a: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46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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611"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paul</a:t>
                      </a:r>
                      <a:r>
                        <a:rPr lang="en-US" sz="135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350" b="0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mitchell</a:t>
                      </a:r>
                      <a:r>
                        <a:rPr lang="en-US" sz="13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3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neuro</a:t>
                      </a:r>
                      <a:r>
                        <a:rPr lang="en-US" sz="13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3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flat iron</a:t>
                      </a:r>
                      <a:endParaRPr lang="en-US" sz="13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61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Chunk+Prep+Mod</a:t>
            </a:r>
            <a:r>
              <a:rPr lang="en-US" dirty="0" smtClean="0"/>
              <a:t> Grammar</a:t>
            </a:r>
          </a:p>
        </p:txBody>
      </p:sp>
      <p:graphicFrame>
        <p:nvGraphicFramePr>
          <p:cNvPr id="5" name="Content Placeholder 5" descr="Organization char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6322544"/>
              </p:ext>
            </p:extLst>
          </p:nvPr>
        </p:nvGraphicFramePr>
        <p:xfrm>
          <a:off x="0" y="999158"/>
          <a:ext cx="9144000" cy="398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1" y="4384458"/>
            <a:ext cx="3771146" cy="23569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cap="small" baseline="0" dirty="0" smtClean="0"/>
              <a:t>Query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u="sng" kern="1200" cap="small" baseline="0" dirty="0" smtClean="0">
                <a:sym typeface="Wingdings"/>
              </a:rPr>
              <a:t>Brand</a:t>
            </a:r>
            <a:endParaRPr lang="en-US" sz="2400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cap="small" baseline="0" dirty="0" smtClean="0"/>
              <a:t>Query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u="none" kern="1200" cap="small" baseline="0" dirty="0" err="1" smtClean="0">
                <a:sym typeface="Wingdings"/>
              </a:rPr>
              <a:t>ModProd</a:t>
            </a:r>
            <a:endParaRPr lang="en-US" sz="2400" u="none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cap="small" baseline="0" dirty="0" smtClean="0"/>
              <a:t>Query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u="sng" kern="1200" cap="small" baseline="0" dirty="0" smtClean="0">
                <a:sym typeface="Wingdings"/>
              </a:rPr>
              <a:t>Brand</a:t>
            </a:r>
            <a:r>
              <a:rPr lang="en-US" sz="2400" kern="1200" cap="small" baseline="0" dirty="0" smtClean="0"/>
              <a:t> </a:t>
            </a:r>
            <a:r>
              <a:rPr lang="en-US" sz="2400" u="none" kern="1200" cap="small" baseline="0" dirty="0" err="1" smtClean="0">
                <a:sym typeface="Wingdings"/>
              </a:rPr>
              <a:t>ModProd</a:t>
            </a:r>
            <a:endParaRPr lang="en-US" sz="2400" u="none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cap="small" baseline="0" dirty="0" smtClean="0"/>
              <a:t>Query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kern="1200" cap="small" baseline="0" dirty="0" smtClean="0"/>
              <a:t>Query </a:t>
            </a:r>
            <a:r>
              <a:rPr lang="en-US" sz="2400" u="sng" kern="1200" cap="small" baseline="0" dirty="0" err="1" smtClean="0">
                <a:sym typeface="Wingdings"/>
              </a:rPr>
              <a:t>PrepPhrase</a:t>
            </a:r>
            <a:endParaRPr lang="en-US" sz="2400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u="sng" kern="1200" cap="small" baseline="0" dirty="0" smtClean="0">
                <a:sym typeface="Wingdings"/>
              </a:rPr>
              <a:t>Brand</a:t>
            </a:r>
            <a:r>
              <a:rPr lang="en-US" sz="2400" u="none" kern="1200" cap="small" baseline="0" dirty="0" smtClean="0">
                <a:sym typeface="Wingdings"/>
              </a:rPr>
              <a:t>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kern="1200" cap="small" baseline="0" dirty="0" smtClean="0"/>
              <a:t>Words</a:t>
            </a:r>
            <a:endParaRPr lang="en-US" sz="2400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u="sng" kern="1200" cap="small" baseline="0" dirty="0" smtClean="0">
                <a:sym typeface="Wingdings"/>
              </a:rPr>
              <a:t>Product</a:t>
            </a:r>
            <a:r>
              <a:rPr lang="en-US" sz="2400" u="none" kern="1200" cap="small" baseline="0" dirty="0" smtClean="0">
                <a:sym typeface="Wingdings"/>
              </a:rPr>
              <a:t>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kern="1200" cap="small" baseline="0" dirty="0" smtClean="0"/>
              <a:t>Words</a:t>
            </a:r>
            <a:endParaRPr lang="en-US" sz="2400" kern="1200" cap="small" baseline="0" dirty="0"/>
          </a:p>
        </p:txBody>
      </p:sp>
      <p:sp>
        <p:nvSpPr>
          <p:cNvPr id="12" name="Rectangle 11"/>
          <p:cNvSpPr/>
          <p:nvPr/>
        </p:nvSpPr>
        <p:spPr>
          <a:xfrm>
            <a:off x="4621006" y="4384458"/>
            <a:ext cx="4065794" cy="23569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u="none" kern="1200" cap="small" baseline="0" dirty="0" err="1" smtClean="0">
                <a:sym typeface="Wingdings"/>
              </a:rPr>
              <a:t>ModProd</a:t>
            </a:r>
            <a:r>
              <a:rPr lang="en-US" sz="2400" u="none" kern="1200" cap="small" baseline="0" dirty="0" smtClean="0">
                <a:sym typeface="Wingdings"/>
              </a:rPr>
              <a:t>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kern="1200" cap="small" baseline="0" dirty="0" smtClean="0"/>
              <a:t>Words</a:t>
            </a:r>
            <a:endParaRPr lang="en-US" sz="2400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u="none" kern="1200" cap="small" baseline="0" dirty="0" err="1" smtClean="0">
                <a:sym typeface="Wingdings"/>
              </a:rPr>
              <a:t>ModProd</a:t>
            </a:r>
            <a:r>
              <a:rPr lang="en-US" sz="2400" u="none" kern="1200" cap="small" baseline="0" dirty="0" smtClean="0">
                <a:sym typeface="Wingdings"/>
              </a:rPr>
              <a:t>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u="sng" kern="1200" cap="small" baseline="0" dirty="0" smtClean="0">
                <a:sym typeface="Wingdings"/>
              </a:rPr>
              <a:t>Modifier</a:t>
            </a:r>
            <a:r>
              <a:rPr lang="en-US" sz="2400" u="none" kern="1200" cap="small" baseline="0" dirty="0" smtClean="0">
                <a:sym typeface="Wingdings"/>
              </a:rPr>
              <a:t> </a:t>
            </a:r>
            <a:r>
              <a:rPr lang="en-US" sz="2400" u="sng" kern="1200" cap="small" baseline="0" dirty="0" smtClean="0">
                <a:sym typeface="Wingdings"/>
              </a:rPr>
              <a:t>Product</a:t>
            </a:r>
            <a:r>
              <a:rPr lang="en-US" sz="2400" u="none" kern="1200" cap="small" baseline="0" dirty="0" smtClean="0">
                <a:sym typeface="Wingdings"/>
              </a:rPr>
              <a:t> </a:t>
            </a:r>
            <a:endParaRPr lang="en-US" sz="2400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u="sng" kern="1200" cap="small" baseline="0" dirty="0" err="1" smtClean="0">
                <a:sym typeface="Wingdings"/>
              </a:rPr>
              <a:t>PrepPhrase</a:t>
            </a:r>
            <a:r>
              <a:rPr lang="en-US" sz="2400" u="none" kern="1200" cap="small" baseline="0" dirty="0" smtClean="0">
                <a:sym typeface="Wingdings"/>
              </a:rPr>
              <a:t> </a:t>
            </a:r>
            <a:r>
              <a:rPr lang="en-US" sz="2400" kern="1200" cap="small" baseline="0" dirty="0" smtClean="0">
                <a:sym typeface="Wingdings"/>
              </a:rPr>
              <a:t> </a:t>
            </a:r>
            <a:r>
              <a:rPr lang="en-US" sz="2400" u="none" kern="1200" cap="small" baseline="0" dirty="0" smtClean="0">
                <a:sym typeface="Wingdings"/>
              </a:rPr>
              <a:t>Prep Words</a:t>
            </a:r>
            <a:endParaRPr lang="en-US" sz="2400" u="none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u="none" kern="1200" cap="small" baseline="0" dirty="0" smtClean="0">
                <a:sym typeface="Wingdings"/>
              </a:rPr>
              <a:t>Prep  </a:t>
            </a:r>
            <a:r>
              <a:rPr lang="en-US" sz="2400" u="none" kern="1200" cap="small" baseline="0" dirty="0" err="1" smtClean="0">
                <a:solidFill>
                  <a:schemeClr val="tx1"/>
                </a:solidFill>
                <a:sym typeface="Wingdings"/>
              </a:rPr>
              <a:t>for|to|by|with</a:t>
            </a:r>
            <a:r>
              <a:rPr lang="en-US" sz="2400" u="none" kern="1200" cap="small" baseline="0" dirty="0" smtClean="0">
                <a:solidFill>
                  <a:schemeClr val="tx1"/>
                </a:solidFill>
                <a:sym typeface="Wingdings"/>
              </a:rPr>
              <a:t>|</a:t>
            </a:r>
            <a:r>
              <a:rPr lang="en-US" sz="2400" u="none" kern="1200" cap="small" baseline="0" dirty="0" smtClean="0">
                <a:sym typeface="Wingdings"/>
              </a:rPr>
              <a:t>…</a:t>
            </a:r>
            <a:endParaRPr lang="en-US" sz="2400" u="none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u="none" kern="1200" cap="small" baseline="0" dirty="0" smtClean="0"/>
              <a:t>Words </a:t>
            </a:r>
            <a:r>
              <a:rPr lang="en-US" sz="2400" u="none" kern="1200" cap="small" baseline="0" dirty="0" smtClean="0">
                <a:sym typeface="Wingdings"/>
              </a:rPr>
              <a:t> Word Words</a:t>
            </a:r>
            <a:endParaRPr lang="en-US" sz="2400" u="none" kern="1200" cap="small" baseline="0" dirty="0"/>
          </a:p>
          <a:p>
            <a:pPr marL="228600" lvl="2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u="none" kern="1200" cap="small" baseline="0" dirty="0" smtClean="0"/>
              <a:t>Words </a:t>
            </a:r>
            <a:r>
              <a:rPr lang="en-US" sz="2400" u="none" kern="1200" cap="small" baseline="0" dirty="0" smtClean="0">
                <a:sym typeface="Wingdings"/>
              </a:rPr>
              <a:t> Word</a:t>
            </a:r>
            <a:endParaRPr lang="en-US" sz="2400" u="none" kern="1200" cap="small" baseline="0" dirty="0"/>
          </a:p>
        </p:txBody>
      </p:sp>
    </p:spTree>
    <p:extLst>
      <p:ext uri="{BB962C8B-B14F-4D97-AF65-F5344CB8AC3E}">
        <p14:creationId xmlns:p14="http://schemas.microsoft.com/office/powerpoint/2010/main" val="92717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Experiments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182" y="958026"/>
            <a:ext cx="87690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Raw queries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Collected over 9 months, across five different domains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Baseline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Probabilistic context-free grammar (without adaptors)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Semi-supervised method with entity seeds (</a:t>
            </a:r>
            <a:r>
              <a:rPr lang="en-US" sz="2400" dirty="0" err="1" smtClean="0"/>
              <a:t>Pasca</a:t>
            </a:r>
            <a:r>
              <a:rPr lang="en-US" sz="2400" dirty="0" smtClean="0"/>
              <a:t>, CIKM 2007)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Evaluation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Intrinsic: Qualitative results and Precision @ Rank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Extrinsic: Query understand task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67256"/>
              </p:ext>
            </p:extLst>
          </p:nvPr>
        </p:nvGraphicFramePr>
        <p:xfrm>
          <a:off x="1305649" y="4005014"/>
          <a:ext cx="6522473" cy="2660323"/>
        </p:xfrm>
        <a:graphic>
          <a:graphicData uri="http://schemas.openxmlformats.org/drawingml/2006/table">
            <a:tbl>
              <a:tblPr/>
              <a:tblGrid>
                <a:gridCol w="2224930"/>
                <a:gridCol w="1099194"/>
                <a:gridCol w="1096065"/>
                <a:gridCol w="2102284"/>
              </a:tblGrid>
              <a:tr h="745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queries</a:t>
                      </a:r>
                    </a:p>
                  </a:txBody>
                  <a:tcPr marL="20131" marR="20131" marT="20131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unique queries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queries after standardization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561M</a:t>
                      </a:r>
                    </a:p>
                  </a:txBody>
                  <a:tcPr marL="20131" marR="20131" marT="20131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906K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535K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382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218M</a:t>
                      </a:r>
                    </a:p>
                  </a:txBody>
                  <a:tcPr marL="20131" marR="20131" marT="20131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444K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160K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2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Health &amp; Beauty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222M</a:t>
                      </a:r>
                    </a:p>
                  </a:txBody>
                  <a:tcPr marL="20131" marR="20131" marT="20131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625K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176K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382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Home &amp; Garden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359M</a:t>
                      </a:r>
                    </a:p>
                  </a:txBody>
                  <a:tcPr marL="20131" marR="20131" marT="20131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1068K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554K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2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Sporting Goods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148M</a:t>
                      </a:r>
                    </a:p>
                  </a:txBody>
                  <a:tcPr marL="20131" marR="20131" marT="20131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412K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206K</a:t>
                      </a:r>
                    </a:p>
                  </a:txBody>
                  <a:tcPr marL="20131" marR="20131" marT="201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2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Discovered Entities (1/2)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42169"/>
              </p:ext>
            </p:extLst>
          </p:nvPr>
        </p:nvGraphicFramePr>
        <p:xfrm>
          <a:off x="216184" y="1127048"/>
          <a:ext cx="8678824" cy="5387340"/>
        </p:xfrm>
        <a:graphic>
          <a:graphicData uri="http://schemas.openxmlformats.org/drawingml/2006/table">
            <a:tbl>
              <a:tblPr/>
              <a:tblGrid>
                <a:gridCol w="269240"/>
                <a:gridCol w="1634034"/>
                <a:gridCol w="1316038"/>
                <a:gridCol w="2147392"/>
                <a:gridCol w="1788120"/>
                <a:gridCol w="1524000"/>
              </a:tblGrid>
              <a:tr h="23729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&amp; Beauty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&amp; Garden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Sporting Goods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9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 kors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samsung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estee lauder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depot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 armour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 face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gnc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dallas cowboys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 armour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 deere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bradley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verizon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 decay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 bay packers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kate spade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denver broncos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alex and ani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chicago bears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tiffany and co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bose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neutrogena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craftsman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seahawks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columbia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lancome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hamilton beach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notre dame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oakley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 and body works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operated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orleans saints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dooney and bourke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straight talk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 faced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 bath and beyond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adidas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9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shoes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supplement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wedding dresses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hair products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chairs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handbags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nail polish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curtains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accessories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ring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 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soap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lamps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lipstick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pillows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hoodie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jeans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 cases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eyeglass frames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cabinets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necklace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essential oil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knife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ink cartridges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contact lenses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coffee table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 boots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protein powder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lighting fixtures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helmet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sunglasses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adapter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shampoo and conditioner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shower curtain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2070"/>
              </p:ext>
            </p:extLst>
          </p:nvPr>
        </p:nvGraphicFramePr>
        <p:xfrm>
          <a:off x="216184" y="1127048"/>
          <a:ext cx="8678824" cy="5387340"/>
        </p:xfrm>
        <a:graphic>
          <a:graphicData uri="http://schemas.openxmlformats.org/drawingml/2006/table">
            <a:tbl>
              <a:tblPr/>
              <a:tblGrid>
                <a:gridCol w="269240"/>
                <a:gridCol w="1634034"/>
                <a:gridCol w="1316038"/>
                <a:gridCol w="2147392"/>
                <a:gridCol w="1788120"/>
                <a:gridCol w="1524000"/>
              </a:tblGrid>
              <a:tr h="23729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&amp; Beauty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&amp; Garden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Sporting Goods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9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 kors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samsung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estee lauder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depot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 armour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 face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gnc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dallas cowboys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 armour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 deere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bradley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verizon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 decay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 bay packers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kate spade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denver broncos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alex and ani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chicago bears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tiffany and co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bose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neutrogena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craftsman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seahawks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columbia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lancome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hamilton beach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notre dame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oakley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 and body works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operated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orleans saints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dooney and bourke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straight talk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 faced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 bath and beyond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adidas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9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shoes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supplement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wedding dresses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hair products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chairs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handbags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nail polish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curtains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accessories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ring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cell 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soap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lamps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lipstick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pillows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hoodie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jeans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 cases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eyeglass frames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cabinets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necklace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essential oil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knife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ink cartridges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contact lenses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coffee table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 boots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protein powder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lighting fixtures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helmet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sunglasses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adapter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shampoo and conditioner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shower curtain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77736"/>
              </p:ext>
            </p:extLst>
          </p:nvPr>
        </p:nvGraphicFramePr>
        <p:xfrm>
          <a:off x="216184" y="1127048"/>
          <a:ext cx="8678824" cy="5387340"/>
        </p:xfrm>
        <a:graphic>
          <a:graphicData uri="http://schemas.openxmlformats.org/drawingml/2006/table">
            <a:tbl>
              <a:tblPr/>
              <a:tblGrid>
                <a:gridCol w="269240"/>
                <a:gridCol w="1634034"/>
                <a:gridCol w="1316038"/>
                <a:gridCol w="2147392"/>
                <a:gridCol w="1788120"/>
                <a:gridCol w="1524000"/>
              </a:tblGrid>
              <a:tr h="23729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&amp; Beauty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&amp; Garden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Sporting Goods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9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 kors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samsung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estee lauder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depot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 armour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 face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gnc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dallas cowboys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 armour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 deere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bradley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verizon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 decay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 bay packers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kate spade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denver broncos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alex and ani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chicago bears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tiffany and co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bose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neutrogena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craftsman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seahawks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columbia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lancome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hamilton beach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notre dame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oakley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 and body works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operated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orleans saints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dooney and bourke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straight talk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 faced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 bath and beyond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adidas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9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shoes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supplement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wedding dresses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hair products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chairs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handbags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nail polish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curtains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accessories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ring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cell 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soap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lamps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lipstick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pillows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hoodie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jeans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 cases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eyeglass frames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cabinets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necklace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essential oil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knife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ink cartridges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contact lenses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coffee table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 boots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protein powder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lighting fixtures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helmet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sunglasses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adapter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shampoo and conditioner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shower curtain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9669"/>
              </p:ext>
            </p:extLst>
          </p:nvPr>
        </p:nvGraphicFramePr>
        <p:xfrm>
          <a:off x="216184" y="1127048"/>
          <a:ext cx="8678824" cy="5387340"/>
        </p:xfrm>
        <a:graphic>
          <a:graphicData uri="http://schemas.openxmlformats.org/drawingml/2006/table">
            <a:tbl>
              <a:tblPr/>
              <a:tblGrid>
                <a:gridCol w="269240"/>
                <a:gridCol w="1634034"/>
                <a:gridCol w="1316038"/>
                <a:gridCol w="2147392"/>
                <a:gridCol w="1788120"/>
                <a:gridCol w="1524000"/>
              </a:tblGrid>
              <a:tr h="23729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&amp; Beauty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&amp; Garden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Sporting Goods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9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 kors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samsung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estee lauder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depot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armour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 face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sony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gnc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dallas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cowboys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 armour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 deere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bradley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verizon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 decay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green bay packers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kate spade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denver broncos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alex and ani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chicago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bears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tiffany and co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bose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neutrogena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craftsman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seahawks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columbia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lancome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hamilton beach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notre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dame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oakley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 and body works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battery operated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orleans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saints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dooney and bourke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straight talk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 faced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 bath and beyond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adidas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9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running shoes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supplement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wedding dresses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hair products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chairs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handbags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nail polish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curtains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accessories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ring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cell 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soap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lamps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lipstick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pillows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hoodie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jeans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 cases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eyeglass frames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cabinets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backpack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necklace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essential oil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knife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ink cartridges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contact lenses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coffee table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 boots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printers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protein powder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lighting fixtures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helmet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72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sunglasses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adapter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shampoo and conditioner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shower curtain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91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Discovered </a:t>
            </a:r>
            <a:r>
              <a:rPr lang="en-US" dirty="0" smtClean="0"/>
              <a:t>Entities (2/2)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0158"/>
              </p:ext>
            </p:extLst>
          </p:nvPr>
        </p:nvGraphicFramePr>
        <p:xfrm>
          <a:off x="277535" y="1079107"/>
          <a:ext cx="8589398" cy="5507859"/>
        </p:xfrm>
        <a:graphic>
          <a:graphicData uri="http://schemas.openxmlformats.org/drawingml/2006/table">
            <a:tbl>
              <a:tblPr/>
              <a:tblGrid>
                <a:gridCol w="269240"/>
                <a:gridCol w="1531013"/>
                <a:gridCol w="2212348"/>
                <a:gridCol w="1693548"/>
                <a:gridCol w="1478843"/>
                <a:gridCol w="1404406"/>
              </a:tblGrid>
              <a:tr h="26227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&amp; Beauty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&amp; Garden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Sporting Goods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PrepPhrase</a:t>
                      </a:r>
                      <a:endParaRPr lang="en-US" sz="1600" b="0" i="0" u="none" strike="noStrike" cap="small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toddlers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weight loss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home depot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football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sleeves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laptop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natural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hunting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babies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microphone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thinning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bathroom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money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teens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mac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plantar fasciitis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lights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baseball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pockets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answering machine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adults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storage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fishing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little girls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money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fine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living 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wheels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hood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ipad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wheels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diamonds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oily skin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drawers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bikes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school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windows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curly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the yard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beginners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rhinestones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seniors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babies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crafts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guns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Modifier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halloween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 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pressure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football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girls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wireless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outdoor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golf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natural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in 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stainless steel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fishing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loss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christmas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 bowl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toddler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baby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nail polish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christmas tree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boys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 aging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cast iron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vintage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wifi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furniture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ladies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glass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24907"/>
              </p:ext>
            </p:extLst>
          </p:nvPr>
        </p:nvGraphicFramePr>
        <p:xfrm>
          <a:off x="277535" y="1079107"/>
          <a:ext cx="8589398" cy="5507859"/>
        </p:xfrm>
        <a:graphic>
          <a:graphicData uri="http://schemas.openxmlformats.org/drawingml/2006/table">
            <a:tbl>
              <a:tblPr/>
              <a:tblGrid>
                <a:gridCol w="269240"/>
                <a:gridCol w="1531013"/>
                <a:gridCol w="2212348"/>
                <a:gridCol w="1693548"/>
                <a:gridCol w="1478843"/>
                <a:gridCol w="1404406"/>
              </a:tblGrid>
              <a:tr h="26227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&amp; Beauty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&amp; Garden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Sporting Goods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PrepPhrase</a:t>
                      </a:r>
                      <a:endParaRPr lang="en-US" sz="1600" b="0" i="0" u="none" strike="noStrike" cap="small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toddlers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weight loss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home depot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football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sleeves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laptop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natural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hunting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babies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microphone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thinning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bathroom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money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teens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mac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plantar fasciitis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lights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baseball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pockets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answering machine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adults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storage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fishing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little girls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money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fine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living 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wheels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hood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ipad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wheels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diamonds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oily skin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drawers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bikes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school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windows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curly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the yard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beginners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rhinestones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seniors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babies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crafts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guns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Modifier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halloween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cell 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pressure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football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girls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wireless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outdoor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golf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natural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in 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stainless steel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fishing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loss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christmas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 bowl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toddler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baby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nail polish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christmas tree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boys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 aging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cast iron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vintage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wifi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furniture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ladies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glass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90321"/>
              </p:ext>
            </p:extLst>
          </p:nvPr>
        </p:nvGraphicFramePr>
        <p:xfrm>
          <a:off x="277535" y="1079107"/>
          <a:ext cx="8589398" cy="5507859"/>
        </p:xfrm>
        <a:graphic>
          <a:graphicData uri="http://schemas.openxmlformats.org/drawingml/2006/table">
            <a:tbl>
              <a:tblPr/>
              <a:tblGrid>
                <a:gridCol w="269240"/>
                <a:gridCol w="1531013"/>
                <a:gridCol w="2212348"/>
                <a:gridCol w="1693548"/>
                <a:gridCol w="1478843"/>
                <a:gridCol w="1404406"/>
              </a:tblGrid>
              <a:tr h="26227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Apparel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Electronics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&amp; Beauty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&amp; Garden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Sporting Goods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PrepPhrase</a:t>
                      </a:r>
                      <a:endParaRPr lang="en-US" sz="1600" b="0" i="0" u="none" strike="noStrike" cap="small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toddlers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walmart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weight loss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home depot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football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sleeves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laptop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natural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hunting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babies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microphone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thinning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bathroom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money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teens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mac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plantar fasciitis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lights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baseball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pockets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answering machine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adults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storage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fishing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little girls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the money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fine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living 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wheels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hood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ipad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wheels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home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diamonds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cars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oily skin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drawers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bikes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school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windows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curly 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the yard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beginners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rhinestones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seniors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babies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crafts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guns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9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small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Modifier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halloween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cell 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 pressure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football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girls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wireless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outdoor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golf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natural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in 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stainless steel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fishing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loss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christmas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super bowl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toddler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baby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nail polish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christmas tree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baseball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boys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 aging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cast iron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vintage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wifi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furniture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ladies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glass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7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Precision @ Rank</a:t>
            </a:r>
            <a:endParaRPr lang="en-US" dirty="0"/>
          </a:p>
        </p:txBody>
      </p:sp>
      <p:pic>
        <p:nvPicPr>
          <p:cNvPr id="5" name="Picture 4" descr="retrieval.performance.electronics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7" y="1147651"/>
            <a:ext cx="8654872" cy="51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Query Understanding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6131"/>
              </p:ext>
            </p:extLst>
          </p:nvPr>
        </p:nvGraphicFramePr>
        <p:xfrm>
          <a:off x="123092" y="933604"/>
          <a:ext cx="889898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812"/>
                <a:gridCol w="846952"/>
                <a:gridCol w="793670"/>
                <a:gridCol w="797738"/>
                <a:gridCol w="514270"/>
                <a:gridCol w="208280"/>
                <a:gridCol w="637104"/>
                <a:gridCol w="621328"/>
                <a:gridCol w="787122"/>
                <a:gridCol w="849034"/>
                <a:gridCol w="706854"/>
                <a:gridCol w="1018302"/>
                <a:gridCol w="43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canon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digital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camera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zoku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ice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cream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maker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sally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hansen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miracle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gel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weed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eater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lawn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mowers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walmart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paul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mitchell</a:t>
                      </a:r>
                      <a:r>
                        <a:rPr lang="en-US" sz="1600" dirty="0" smtClean="0"/>
                        <a:t>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neuro</a:t>
                      </a:r>
                      <a:r>
                        <a:rPr lang="en-US" sz="1600" dirty="0" smtClean="0"/>
                        <a:t>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flat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iron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zone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katelyn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coral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teen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comforter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 descr="tagger.performance.electronics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1" y="2109202"/>
            <a:ext cx="7773511" cy="45940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73780"/>
              </p:ext>
            </p:extLst>
          </p:nvPr>
        </p:nvGraphicFramePr>
        <p:xfrm>
          <a:off x="123092" y="933604"/>
          <a:ext cx="889898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812"/>
                <a:gridCol w="846952"/>
                <a:gridCol w="793670"/>
                <a:gridCol w="797738"/>
                <a:gridCol w="514270"/>
                <a:gridCol w="208280"/>
                <a:gridCol w="637104"/>
                <a:gridCol w="621328"/>
                <a:gridCol w="787122"/>
                <a:gridCol w="849034"/>
                <a:gridCol w="706854"/>
                <a:gridCol w="1018302"/>
                <a:gridCol w="431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canon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digital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camera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zoku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ice 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cream 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maker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sally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hansen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miracle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gel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weed 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eater 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lawn </a:t>
                      </a:r>
                      <a:endParaRPr lang="en-US" sz="16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mowers 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walmart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paul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mitchell</a:t>
                      </a:r>
                      <a:r>
                        <a:rPr lang="en-US" sz="1600" dirty="0" smtClean="0"/>
                        <a:t> 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neuro</a:t>
                      </a:r>
                      <a:r>
                        <a:rPr lang="en-US" sz="1600" dirty="0" smtClean="0"/>
                        <a:t>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flat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iron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zone </a:t>
                      </a:r>
                      <a:endParaRPr lang="en-US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katelyn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coral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teen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comforter 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en-US" sz="1600" b="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7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951674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Motivation </a:t>
            </a:r>
            <a:r>
              <a:rPr lang="en-US" sz="3200" dirty="0"/>
              <a:t>– Query to Knowledge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Model </a:t>
            </a:r>
            <a:r>
              <a:rPr lang="en-US" sz="3200" dirty="0"/>
              <a:t>– Adaptor </a:t>
            </a:r>
            <a:r>
              <a:rPr lang="en-US" sz="3200" dirty="0" smtClean="0"/>
              <a:t>Grammar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All about the “Proper” Rules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Framework </a:t>
            </a:r>
            <a:r>
              <a:rPr lang="en-US" sz="3200" dirty="0" smtClean="0"/>
              <a:t>Pipeline and Grammars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Empirical </a:t>
            </a:r>
            <a:r>
              <a:rPr lang="en-US" sz="3200" dirty="0" smtClean="0"/>
              <a:t>Evaluation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Qualitative 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Precision @ Rank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Query Understanding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And many more details in</a:t>
            </a:r>
          </a:p>
          <a:p>
            <a:pPr lvl="1"/>
            <a:r>
              <a:rPr lang="en-US" sz="2000" dirty="0"/>
              <a:t>Ke Zhai, </a:t>
            </a:r>
            <a:r>
              <a:rPr lang="en-US" sz="2000" dirty="0" err="1"/>
              <a:t>Zornitsa</a:t>
            </a:r>
            <a:r>
              <a:rPr lang="en-US" sz="2000" dirty="0"/>
              <a:t> </a:t>
            </a:r>
            <a:r>
              <a:rPr lang="en-US" sz="2000" dirty="0" err="1"/>
              <a:t>Kozareva</a:t>
            </a:r>
            <a:r>
              <a:rPr lang="en-US" sz="2000" dirty="0"/>
              <a:t>, </a:t>
            </a:r>
            <a:r>
              <a:rPr lang="en-US" sz="2000" dirty="0" err="1"/>
              <a:t>Yuening</a:t>
            </a:r>
            <a:r>
              <a:rPr lang="en-US" sz="2000" dirty="0"/>
              <a:t> Hu, Qi Li, and </a:t>
            </a:r>
            <a:r>
              <a:rPr lang="en-US" sz="2000" dirty="0" err="1"/>
              <a:t>Weiwei</a:t>
            </a:r>
            <a:r>
              <a:rPr lang="en-US" sz="2000" dirty="0"/>
              <a:t> </a:t>
            </a:r>
            <a:r>
              <a:rPr lang="en-US" sz="2000" dirty="0" err="1"/>
              <a:t>Guo</a:t>
            </a:r>
            <a:r>
              <a:rPr lang="en-US" sz="2000" dirty="0"/>
              <a:t>,“Query to Knowledge: Unsupervised Entity Extraction from Shopping Queries using Adaptor Grammars”, </a:t>
            </a:r>
            <a:r>
              <a:rPr lang="en-US" sz="2000" i="1" dirty="0"/>
              <a:t>Proceedings </a:t>
            </a:r>
            <a:r>
              <a:rPr lang="en-US" sz="2000" i="1" dirty="0" smtClean="0"/>
              <a:t>of SIGIR, ACM 2016.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9929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42"/>
            <a:ext cx="8229600" cy="810362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82547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Motivation </a:t>
            </a:r>
            <a:r>
              <a:rPr lang="en-US" sz="4000" dirty="0"/>
              <a:t>– </a:t>
            </a:r>
            <a:r>
              <a:rPr lang="en-US" sz="4000" dirty="0" smtClean="0"/>
              <a:t>Query to Knowledge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Model </a:t>
            </a:r>
            <a:r>
              <a:rPr lang="en-US" sz="4000" dirty="0"/>
              <a:t>– </a:t>
            </a:r>
            <a:r>
              <a:rPr lang="en-US" sz="4000" dirty="0" smtClean="0"/>
              <a:t>Adaptor Grammar</a:t>
            </a: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Framework Pipeline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Empirical Evaluation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799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4163"/>
            <a:ext cx="7772400" cy="1037935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Thank you very much!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783500" y="2854498"/>
            <a:ext cx="75770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73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42"/>
            <a:ext cx="8229600" cy="810362"/>
          </a:xfrm>
        </p:spPr>
        <p:txBody>
          <a:bodyPr>
            <a:normAutofit/>
          </a:bodyPr>
          <a:lstStyle/>
          <a:p>
            <a:r>
              <a:rPr lang="en-US" dirty="0" smtClean="0"/>
              <a:t>Knowledgebase for Shopping</a:t>
            </a:r>
            <a:endParaRPr lang="en-US" dirty="0"/>
          </a:p>
        </p:txBody>
      </p:sp>
      <p:pic>
        <p:nvPicPr>
          <p:cNvPr id="3" name="Picture 2" descr="Screen Shot 2016-05-09 at 9.50.0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6"/>
          <a:stretch/>
        </p:blipFill>
        <p:spPr>
          <a:xfrm>
            <a:off x="4845610" y="1150854"/>
            <a:ext cx="4024989" cy="5245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564" y="933604"/>
            <a:ext cx="4639046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 smtClean="0"/>
              <a:t>Knowledgebase is critical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Entity linking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Search ranking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Query understanding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User intent modeling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Assistant chat bot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 smtClean="0"/>
              <a:t>In this work…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Targeting at shopping domain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Brand and </a:t>
            </a:r>
            <a:r>
              <a:rPr lang="en-US" sz="2600" dirty="0"/>
              <a:t>p</a:t>
            </a:r>
            <a:r>
              <a:rPr lang="en-US" sz="2600" dirty="0" smtClean="0"/>
              <a:t>roduct entities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 smtClean="0"/>
              <a:t>Knowledgebase is expensive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Build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Maintain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90966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7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42"/>
            <a:ext cx="8229600" cy="810362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Picture 3" descr="png;base643fb059acc9ab135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0" y="933604"/>
            <a:ext cx="3237930" cy="2526089"/>
          </a:xfrm>
          <a:prstGeom prst="rect">
            <a:avLst/>
          </a:prstGeom>
        </p:spPr>
      </p:pic>
      <p:pic>
        <p:nvPicPr>
          <p:cNvPr id="5" name="Picture 4" descr="knowled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21" y="933604"/>
            <a:ext cx="5092551" cy="2526089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>
            <a:off x="3989767" y="1892032"/>
            <a:ext cx="1171419" cy="63081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97476"/>
              </p:ext>
            </p:extLst>
          </p:nvPr>
        </p:nvGraphicFramePr>
        <p:xfrm>
          <a:off x="395280" y="3526981"/>
          <a:ext cx="3463824" cy="318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824"/>
              </a:tblGrid>
              <a:tr h="2605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kern="1200" dirty="0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too faced chocolate </a:t>
                      </a:r>
                      <a:r>
                        <a:rPr lang="en-US" sz="1300" i="0" kern="1200" dirty="0" err="1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soleil</a:t>
                      </a:r>
                      <a:r>
                        <a:rPr lang="en-US" sz="1300" i="0" kern="1200" dirty="0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 bronzer</a:t>
                      </a:r>
                      <a:endParaRPr lang="en-US" sz="1300" i="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calvin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klein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brown tote bag</a:t>
                      </a: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nikon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d3000 digital camera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kern="1200" dirty="0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sally </a:t>
                      </a:r>
                      <a:r>
                        <a:rPr lang="en-US" sz="1300" i="0" kern="1200" dirty="0" err="1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hansen</a:t>
                      </a:r>
                      <a:r>
                        <a:rPr lang="en-US" sz="1300" i="0" kern="1200" dirty="0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 miracle gel</a:t>
                      </a:r>
                      <a:endParaRPr lang="en-US" sz="1300" i="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fitbit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flex wireless activity sleep wristband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john </a:t>
                      </a: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deere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garden tractor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bag boy golf cart accessories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michael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kors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tote bag</a:t>
                      </a: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kohler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toilet paper holders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calvin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klein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underwear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…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Notched Right Arrow 8"/>
          <p:cNvSpPr/>
          <p:nvPr/>
        </p:nvSpPr>
        <p:spPr>
          <a:xfrm>
            <a:off x="3989767" y="4727496"/>
            <a:ext cx="1171419" cy="63081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93556"/>
              </p:ext>
            </p:extLst>
          </p:nvPr>
        </p:nvGraphicFramePr>
        <p:xfrm>
          <a:off x="5312374" y="3526981"/>
          <a:ext cx="3479221" cy="3185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2276"/>
                <a:gridCol w="2066945"/>
              </a:tblGrid>
              <a:tr h="2605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effectLst/>
                          <a:latin typeface="Chalkboard"/>
                          <a:cs typeface="Chalkboard"/>
                        </a:rPr>
                        <a:t>Brand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Product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effectLst/>
                          <a:latin typeface="Chalkboard"/>
                          <a:cs typeface="Chalkboard"/>
                        </a:rPr>
                        <a:t>too faced 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effectLst/>
                          <a:latin typeface="Chalkboard"/>
                          <a:cs typeface="Chalkboard"/>
                        </a:rPr>
                        <a:t>bronzer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err="1" smtClean="0">
                          <a:latin typeface="Chalkboard"/>
                          <a:cs typeface="Chalkboard"/>
                        </a:rPr>
                        <a:t>calvin</a:t>
                      </a:r>
                      <a:r>
                        <a:rPr lang="en-US" sz="1300" smtClean="0">
                          <a:latin typeface="Chalkboard"/>
                          <a:cs typeface="Chalkboard"/>
                        </a:rPr>
                        <a:t> klein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tote bag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halkboard"/>
                          <a:cs typeface="Chalkboard"/>
                        </a:rPr>
                        <a:t>nikon</a:t>
                      </a:r>
                      <a:endParaRPr lang="en-US" sz="1300" i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digital camera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effectLst/>
                          <a:latin typeface="Chalkboard"/>
                          <a:cs typeface="Chalkboard"/>
                        </a:rPr>
                        <a:t>sally </a:t>
                      </a:r>
                      <a:r>
                        <a:rPr lang="en-US" sz="1300" kern="1200" dirty="0" err="1" smtClean="0">
                          <a:effectLst/>
                          <a:latin typeface="Chalkboard"/>
                          <a:cs typeface="Chalkboard"/>
                        </a:rPr>
                        <a:t>hansen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effectLst/>
                          <a:latin typeface="Chalkboard"/>
                          <a:cs typeface="Chalkboard"/>
                        </a:rPr>
                        <a:t>miracle gel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halkboard"/>
                          <a:cs typeface="Chalkboard"/>
                        </a:rPr>
                        <a:t>fitbit</a:t>
                      </a:r>
                      <a:endParaRPr lang="en-US" sz="1300" i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sleep wristband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john </a:t>
                      </a:r>
                      <a:r>
                        <a:rPr lang="en-US" sz="1300" dirty="0" err="1" smtClean="0">
                          <a:latin typeface="Chalkboard"/>
                          <a:cs typeface="Chalkboard"/>
                        </a:rPr>
                        <a:t>deere</a:t>
                      </a:r>
                      <a:endParaRPr lang="en-US" sz="1300" i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garden tractor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bag boy</a:t>
                      </a:r>
                      <a:endParaRPr lang="en-US" sz="1300" i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golf cart accessories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halkboard"/>
                          <a:cs typeface="Chalkboard"/>
                        </a:rPr>
                        <a:t>michael</a:t>
                      </a: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 </a:t>
                      </a:r>
                      <a:r>
                        <a:rPr lang="en-US" sz="1300" dirty="0" err="1" smtClean="0">
                          <a:latin typeface="Chalkboard"/>
                          <a:cs typeface="Chalkboard"/>
                        </a:rPr>
                        <a:t>kors</a:t>
                      </a:r>
                      <a:endParaRPr lang="en-US" sz="1300" i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toilet paper holders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latin typeface="Chalkboard"/>
                          <a:cs typeface="Chalkboard"/>
                        </a:rPr>
                        <a:t>kohler</a:t>
                      </a:r>
                      <a:endParaRPr lang="en-US" sz="1300" i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underwear</a:t>
                      </a:r>
                      <a:endParaRPr lang="en-US" sz="1300" i="0" dirty="0" smtClean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…</a:t>
                      </a:r>
                      <a:endParaRPr lang="en-US" sz="1300" i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Chalkboard"/>
                          <a:cs typeface="Chalkboard"/>
                        </a:rPr>
                        <a:t>…</a:t>
                      </a:r>
                      <a:endParaRPr lang="en-US" sz="1300" i="0" dirty="0">
                        <a:latin typeface="Chalkboard"/>
                        <a:cs typeface="Chalkboard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69068"/>
              </p:ext>
            </p:extLst>
          </p:nvPr>
        </p:nvGraphicFramePr>
        <p:xfrm>
          <a:off x="395280" y="3526981"/>
          <a:ext cx="3463824" cy="318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3824"/>
              </a:tblGrid>
              <a:tr h="2605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kern="1200" dirty="0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too faced chocolate </a:t>
                      </a:r>
                      <a:r>
                        <a:rPr lang="en-US" sz="1300" i="0" kern="1200" dirty="0" err="1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soleil</a:t>
                      </a:r>
                      <a:r>
                        <a:rPr lang="en-US" sz="1300" i="0" kern="1200" dirty="0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 bronzer</a:t>
                      </a:r>
                      <a:endParaRPr lang="en-US" sz="1300" i="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err="1" smtClean="0">
                          <a:solidFill>
                            <a:srgbClr val="0000FF"/>
                          </a:solidFill>
                          <a:latin typeface="Chalkboard SE Regular"/>
                          <a:cs typeface="Chalkboard SE Regular"/>
                        </a:rPr>
                        <a:t>calvin</a:t>
                      </a:r>
                      <a:r>
                        <a:rPr lang="en-US" sz="1300" i="0" dirty="0" smtClean="0">
                          <a:solidFill>
                            <a:srgbClr val="0000FF"/>
                          </a:solidFill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err="1" smtClean="0">
                          <a:solidFill>
                            <a:srgbClr val="0000FF"/>
                          </a:solidFill>
                          <a:latin typeface="Chalkboard SE Regular"/>
                          <a:cs typeface="Chalkboard SE Regular"/>
                        </a:rPr>
                        <a:t>klein</a:t>
                      </a:r>
                      <a:r>
                        <a:rPr lang="en-US" sz="1300" i="0" dirty="0" smtClean="0">
                          <a:solidFill>
                            <a:srgbClr val="0000FF"/>
                          </a:solidFill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brown </a:t>
                      </a:r>
                      <a:r>
                        <a:rPr lang="en-US" sz="1300" i="0" dirty="0" smtClean="0">
                          <a:solidFill>
                            <a:srgbClr val="FF0000"/>
                          </a:solidFill>
                          <a:latin typeface="Chalkboard SE Regular"/>
                          <a:cs typeface="Chalkboard SE Regular"/>
                        </a:rPr>
                        <a:t>tote bag</a:t>
                      </a: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nikon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d3000 digital camera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kern="1200" dirty="0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sally </a:t>
                      </a:r>
                      <a:r>
                        <a:rPr lang="en-US" sz="1300" i="0" kern="1200" dirty="0" err="1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hansen</a:t>
                      </a:r>
                      <a:r>
                        <a:rPr lang="en-US" sz="1300" i="0" kern="1200" dirty="0" smtClean="0">
                          <a:solidFill>
                            <a:schemeClr val="tx1"/>
                          </a:solidFill>
                          <a:effectLst/>
                          <a:latin typeface="Chalkboard SE Regular"/>
                          <a:ea typeface="+mn-ea"/>
                          <a:cs typeface="Chalkboard SE Regular"/>
                        </a:rPr>
                        <a:t> miracle gel</a:t>
                      </a:r>
                      <a:endParaRPr lang="en-US" sz="1300" i="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fitbit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flex wireless activity sleep wristband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john </a:t>
                      </a: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deere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garden tractor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bag boy golf cart accessories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michael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kors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smtClean="0">
                          <a:solidFill>
                            <a:srgbClr val="FF0000"/>
                          </a:solidFill>
                          <a:latin typeface="Chalkboard SE Regular"/>
                          <a:cs typeface="Chalkboard SE Regular"/>
                        </a:rPr>
                        <a:t>tote bag</a:t>
                      </a: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err="1" smtClean="0">
                          <a:latin typeface="Chalkboard SE Regular"/>
                          <a:cs typeface="Chalkboard SE Regular"/>
                        </a:rPr>
                        <a:t>kohler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 toilet paper holders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err="1" smtClean="0">
                          <a:solidFill>
                            <a:srgbClr val="0000FF"/>
                          </a:solidFill>
                          <a:latin typeface="Chalkboard SE Regular"/>
                          <a:cs typeface="Chalkboard SE Regular"/>
                        </a:rPr>
                        <a:t>calvin</a:t>
                      </a:r>
                      <a:r>
                        <a:rPr lang="en-US" sz="1300" i="0" dirty="0" smtClean="0">
                          <a:solidFill>
                            <a:srgbClr val="0000FF"/>
                          </a:solidFill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err="1" smtClean="0">
                          <a:solidFill>
                            <a:srgbClr val="0000FF"/>
                          </a:solidFill>
                          <a:latin typeface="Chalkboard SE Regular"/>
                          <a:cs typeface="Chalkboard SE Regular"/>
                        </a:rPr>
                        <a:t>klein</a:t>
                      </a:r>
                      <a:r>
                        <a:rPr lang="en-US" sz="1300" i="0" dirty="0" smtClean="0">
                          <a:solidFill>
                            <a:srgbClr val="0000FF"/>
                          </a:solidFill>
                          <a:latin typeface="Chalkboard SE Regular"/>
                          <a:cs typeface="Chalkboard SE Regular"/>
                        </a:rPr>
                        <a:t> </a:t>
                      </a:r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underwear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260519">
                <a:tc>
                  <a:txBody>
                    <a:bodyPr/>
                    <a:lstStyle/>
                    <a:p>
                      <a:pPr algn="l"/>
                      <a:r>
                        <a:rPr lang="en-US" sz="1300" i="0" dirty="0" smtClean="0">
                          <a:latin typeface="Chalkboard SE Regular"/>
                          <a:cs typeface="Chalkboard SE Regular"/>
                        </a:rPr>
                        <a:t>…</a:t>
                      </a:r>
                      <a:endParaRPr lang="en-US" sz="1300" i="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4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42"/>
            <a:ext cx="8229600" cy="810362"/>
          </a:xfrm>
        </p:spPr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406" y="958026"/>
            <a:ext cx="4302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Unsupervised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Minimum human efforts in</a:t>
            </a:r>
            <a:r>
              <a:rPr lang="en-US" dirty="0"/>
              <a:t> </a:t>
            </a:r>
            <a:r>
              <a:rPr lang="en-US" dirty="0" smtClean="0"/>
              <a:t>the loop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 editorial labeling nor annotation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Robust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Effectively model the data and robust to noise commonly appeared in large scale web query dataset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Domain-independent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Applicable to multiple domains with minimum adaptation efforts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Data-driven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Numbers and granularities of </a:t>
            </a:r>
            <a:r>
              <a:rPr lang="en-US" i="1" dirty="0" smtClean="0"/>
              <a:t>brand</a:t>
            </a:r>
            <a:r>
              <a:rPr lang="en-US" dirty="0" smtClean="0"/>
              <a:t> and </a:t>
            </a:r>
            <a:r>
              <a:rPr lang="en-US" i="1" dirty="0" smtClean="0"/>
              <a:t>product</a:t>
            </a:r>
            <a:r>
              <a:rPr lang="en-US" dirty="0" smtClean="0"/>
              <a:t> are not known a priori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Discover more/new </a:t>
            </a:r>
            <a:r>
              <a:rPr lang="en-US" i="1" dirty="0" smtClean="0"/>
              <a:t>brand</a:t>
            </a:r>
            <a:r>
              <a:rPr lang="en-US" dirty="0" smtClean="0"/>
              <a:t> and </a:t>
            </a:r>
            <a:r>
              <a:rPr lang="en-US" i="1" dirty="0" smtClean="0"/>
              <a:t>product</a:t>
            </a:r>
            <a:r>
              <a:rPr lang="en-US" dirty="0" smtClean="0"/>
              <a:t> given additional data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83" y="1210353"/>
            <a:ext cx="1828800" cy="1828800"/>
          </a:xfrm>
          <a:prstGeom prst="rect">
            <a:avLst/>
          </a:prstGeom>
        </p:spPr>
      </p:pic>
      <p:pic>
        <p:nvPicPr>
          <p:cNvPr id="6" name="Picture 5" descr="gov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09" y="3182137"/>
            <a:ext cx="2189878" cy="1828800"/>
          </a:xfrm>
          <a:prstGeom prst="rect">
            <a:avLst/>
          </a:prstGeom>
        </p:spPr>
      </p:pic>
      <p:pic>
        <p:nvPicPr>
          <p:cNvPr id="5" name="Picture 4" descr="evolution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12" y="3182137"/>
            <a:ext cx="2241997" cy="182880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70655314"/>
              </p:ext>
            </p:extLst>
          </p:nvPr>
        </p:nvGraphicFramePr>
        <p:xfrm>
          <a:off x="50461" y="5213754"/>
          <a:ext cx="9051744" cy="129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 descr="typos1-300x168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84" y="1210353"/>
            <a:ext cx="260660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1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42"/>
            <a:ext cx="8229600" cy="81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Probabilistic Context-free Grammar</a:t>
            </a:r>
            <a:endParaRPr lang="en-US" dirty="0"/>
          </a:p>
        </p:txBody>
      </p:sp>
      <p:graphicFrame>
        <p:nvGraphicFramePr>
          <p:cNvPr id="19" name="Content Placeholder 5" descr="Organization char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6719838"/>
              </p:ext>
            </p:extLst>
          </p:nvPr>
        </p:nvGraphicFramePr>
        <p:xfrm>
          <a:off x="3177724" y="960151"/>
          <a:ext cx="2647711" cy="221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83642"/>
              </p:ext>
            </p:extLst>
          </p:nvPr>
        </p:nvGraphicFramePr>
        <p:xfrm>
          <a:off x="167327" y="2087088"/>
          <a:ext cx="2816352" cy="3836612"/>
        </p:xfrm>
        <a:graphic>
          <a:graphicData uri="http://schemas.openxmlformats.org/drawingml/2006/table">
            <a:tbl>
              <a:tblPr/>
              <a:tblGrid>
                <a:gridCol w="541475"/>
                <a:gridCol w="2274877"/>
              </a:tblGrid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5" descr="Organization char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804659"/>
              </p:ext>
            </p:extLst>
          </p:nvPr>
        </p:nvGraphicFramePr>
        <p:xfrm>
          <a:off x="5843746" y="2823925"/>
          <a:ext cx="3108961" cy="2610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Content Placeholder 5" descr="Organization char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52066182"/>
              </p:ext>
            </p:extLst>
          </p:nvPr>
        </p:nvGraphicFramePr>
        <p:xfrm>
          <a:off x="3096866" y="4441501"/>
          <a:ext cx="2734550" cy="228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4836" y="1902422"/>
            <a:ext cx="259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ottery barn coffee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7724" y="3573302"/>
            <a:ext cx="264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ottery barn drawer chest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92662" y="5434810"/>
            <a:ext cx="27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ashley</a:t>
            </a:r>
            <a:r>
              <a:rPr lang="en-US" dirty="0" smtClean="0"/>
              <a:t> </a:t>
            </a:r>
            <a:r>
              <a:rPr lang="en-US" dirty="0" err="1" smtClean="0"/>
              <a:t>zelen</a:t>
            </a:r>
            <a:r>
              <a:rPr lang="en-US" dirty="0" smtClean="0"/>
              <a:t> drawer chest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26815"/>
              </p:ext>
            </p:extLst>
          </p:nvPr>
        </p:nvGraphicFramePr>
        <p:xfrm>
          <a:off x="167327" y="2087088"/>
          <a:ext cx="2816352" cy="3836612"/>
        </p:xfrm>
        <a:graphic>
          <a:graphicData uri="http://schemas.openxmlformats.org/drawingml/2006/table">
            <a:tbl>
              <a:tblPr/>
              <a:tblGrid>
                <a:gridCol w="541475"/>
                <a:gridCol w="2274877"/>
              </a:tblGrid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0.7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0.3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59506"/>
              </p:ext>
            </p:extLst>
          </p:nvPr>
        </p:nvGraphicFramePr>
        <p:xfrm>
          <a:off x="167327" y="2087088"/>
          <a:ext cx="2816352" cy="3836612"/>
        </p:xfrm>
        <a:graphic>
          <a:graphicData uri="http://schemas.openxmlformats.org/drawingml/2006/table">
            <a:tbl>
              <a:tblPr/>
              <a:tblGrid>
                <a:gridCol w="541475"/>
                <a:gridCol w="2274877"/>
              </a:tblGrid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2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9" grpId="0">
        <p:bldAsOne/>
      </p:bldGraphic>
      <p:bldGraphic spid="10" grpId="0">
        <p:bldAsOne/>
      </p:bldGraphic>
      <p:bldP spid="6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42"/>
            <a:ext cx="8229600" cy="810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Adaptor Grammar (Johnson et al., 2007)</a:t>
            </a:r>
            <a:endParaRPr lang="en-US" sz="3600" dirty="0"/>
          </a:p>
        </p:txBody>
      </p:sp>
      <p:graphicFrame>
        <p:nvGraphicFramePr>
          <p:cNvPr id="19" name="Content Placeholder 5" descr="Organization char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2383149"/>
              </p:ext>
            </p:extLst>
          </p:nvPr>
        </p:nvGraphicFramePr>
        <p:xfrm>
          <a:off x="2952988" y="955514"/>
          <a:ext cx="2976441" cy="249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81271"/>
              </p:ext>
            </p:extLst>
          </p:nvPr>
        </p:nvGraphicFramePr>
        <p:xfrm>
          <a:off x="111837" y="2087088"/>
          <a:ext cx="2816352" cy="3836612"/>
        </p:xfrm>
        <a:graphic>
          <a:graphicData uri="http://schemas.openxmlformats.org/drawingml/2006/table">
            <a:tbl>
              <a:tblPr/>
              <a:tblGrid>
                <a:gridCol w="541475"/>
                <a:gridCol w="2274877"/>
              </a:tblGrid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02807"/>
              </p:ext>
            </p:extLst>
          </p:nvPr>
        </p:nvGraphicFramePr>
        <p:xfrm>
          <a:off x="6064148" y="2083214"/>
          <a:ext cx="2971800" cy="3840486"/>
        </p:xfrm>
        <a:graphic>
          <a:graphicData uri="http://schemas.openxmlformats.org/drawingml/2006/table">
            <a:tbl>
              <a:tblPr/>
              <a:tblGrid>
                <a:gridCol w="571363"/>
                <a:gridCol w="2400437"/>
              </a:tblGrid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0.81</a:t>
                      </a:r>
                      <a:endParaRPr lang="en-US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0.75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0.19</a:t>
                      </a:r>
                      <a:endParaRPr lang="en-US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pottery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 barn</a:t>
                      </a:r>
                      <a:endParaRPr lang="en-US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0.25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coffee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table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Content Placeholder 5" descr="Organization char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1810634"/>
              </p:ext>
            </p:extLst>
          </p:nvPr>
        </p:nvGraphicFramePr>
        <p:xfrm>
          <a:off x="2772308" y="4413391"/>
          <a:ext cx="1645920" cy="212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9" name="Content Placeholder 5" descr="Organization char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6567420"/>
              </p:ext>
            </p:extLst>
          </p:nvPr>
        </p:nvGraphicFramePr>
        <p:xfrm>
          <a:off x="4418228" y="4412534"/>
          <a:ext cx="1645920" cy="212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2" name="Notched Right Arrow 31"/>
          <p:cNvSpPr/>
          <p:nvPr/>
        </p:nvSpPr>
        <p:spPr>
          <a:xfrm>
            <a:off x="4095585" y="3545637"/>
            <a:ext cx="946114" cy="680571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21329"/>
              </p:ext>
            </p:extLst>
          </p:nvPr>
        </p:nvGraphicFramePr>
        <p:xfrm>
          <a:off x="111837" y="2083460"/>
          <a:ext cx="2816352" cy="3836612"/>
        </p:xfrm>
        <a:graphic>
          <a:graphicData uri="http://schemas.openxmlformats.org/drawingml/2006/table">
            <a:tbl>
              <a:tblPr/>
              <a:tblGrid>
                <a:gridCol w="541475"/>
                <a:gridCol w="2274877"/>
              </a:tblGrid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Words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10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804" marR="20804" marT="20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56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8" grpId="0">
        <p:bldAsOne/>
      </p:bldGraphic>
      <p:bldGraphic spid="29" grpId="0">
        <p:bldAsOne/>
      </p:bldGraphic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tman_yor_table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4" y="1900669"/>
            <a:ext cx="7887136" cy="4722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33604"/>
            <a:ext cx="82296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 smtClean="0"/>
              <a:t>Dirichlet</a:t>
            </a:r>
            <a:r>
              <a:rPr lang="en-US" sz="2800" dirty="0" smtClean="0"/>
              <a:t> Process </a:t>
            </a:r>
            <a:r>
              <a:rPr lang="en-US" sz="2800" dirty="0"/>
              <a:t>(</a:t>
            </a:r>
            <a:r>
              <a:rPr lang="en-US" sz="2800" dirty="0" smtClean="0"/>
              <a:t>Chinese Restaurant Franchise)</a:t>
            </a:r>
          </a:p>
          <a:p>
            <a:pPr algn="ctr"/>
            <a:r>
              <a:rPr lang="en-US" sz="2800" dirty="0" smtClean="0"/>
              <a:t>adjust </a:t>
            </a:r>
            <a:r>
              <a:rPr lang="en-US" sz="2800" dirty="0"/>
              <a:t>the </a:t>
            </a:r>
            <a:r>
              <a:rPr lang="en-US" sz="2800" dirty="0" smtClean="0"/>
              <a:t>supports + </a:t>
            </a:r>
            <a:r>
              <a:rPr lang="en-US" sz="2800" dirty="0"/>
              <a:t>maintain valid </a:t>
            </a:r>
            <a:r>
              <a:rPr lang="en-US" sz="2800" dirty="0" smtClean="0"/>
              <a:t>distribution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3242"/>
            <a:ext cx="8229600" cy="81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Adaptor Grammar (</a:t>
            </a:r>
            <a:r>
              <a:rPr lang="en-US" dirty="0"/>
              <a:t>Johnson et al., 2007)</a:t>
            </a:r>
          </a:p>
        </p:txBody>
      </p:sp>
    </p:spTree>
    <p:extLst>
      <p:ext uri="{BB962C8B-B14F-4D97-AF65-F5344CB8AC3E}">
        <p14:creationId xmlns:p14="http://schemas.microsoft.com/office/powerpoint/2010/main" val="309347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667"/>
            <a:ext cx="8229600" cy="810362"/>
          </a:xfrm>
        </p:spPr>
        <p:txBody>
          <a:bodyPr>
            <a:normAutofit/>
          </a:bodyPr>
          <a:lstStyle/>
          <a:p>
            <a:r>
              <a:rPr lang="en-US" dirty="0" smtClean="0"/>
              <a:t>All about “Proper” Rules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21088"/>
              </p:ext>
            </p:extLst>
          </p:nvPr>
        </p:nvGraphicFramePr>
        <p:xfrm>
          <a:off x="5918248" y="1972253"/>
          <a:ext cx="3101151" cy="4134464"/>
        </p:xfrm>
        <a:graphic>
          <a:graphicData uri="http://schemas.openxmlformats.org/drawingml/2006/table">
            <a:tbl>
              <a:tblPr/>
              <a:tblGrid>
                <a:gridCol w="596232"/>
                <a:gridCol w="2504919"/>
              </a:tblGrid>
              <a:tr h="167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remote control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control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79107"/>
              </p:ext>
            </p:extLst>
          </p:nvPr>
        </p:nvGraphicFramePr>
        <p:xfrm>
          <a:off x="316285" y="1972253"/>
          <a:ext cx="2971800" cy="3839764"/>
        </p:xfrm>
        <a:graphic>
          <a:graphicData uri="http://schemas.openxmlformats.org/drawingml/2006/table">
            <a:tbl>
              <a:tblPr/>
              <a:tblGrid>
                <a:gridCol w="571363"/>
                <a:gridCol w="2400437"/>
              </a:tblGrid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Prob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Rule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Query → Brand Product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Brand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0.93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 →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Words → Word Words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Words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→ pottery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→ barn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→ coffee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Word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→ table </a:t>
                      </a: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Product→ control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20380" marR="20380" marT="203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03554"/>
              </p:ext>
            </p:extLst>
          </p:nvPr>
        </p:nvGraphicFramePr>
        <p:xfrm>
          <a:off x="2813541" y="985629"/>
          <a:ext cx="3056477" cy="565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477"/>
              </a:tblGrid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in one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amazon fire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home theater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button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boombox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with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bose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wave music system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buy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for dish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comcast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controller codes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curtis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mathes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universal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 network program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 network replacement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phantom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dta800b1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emerson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universal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fujitsu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genesis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hisense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codes universal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 theater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12700" marR="12700" marT="12700" marB="0" anchor="b"/>
                </a:tc>
              </a:tr>
              <a:tr h="2116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89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12414</TotalTime>
  <Words>2945</Words>
  <Application>Microsoft Macintosh PowerPoint</Application>
  <PresentationFormat>On-screen Show (4:3)</PresentationFormat>
  <Paragraphs>1457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Query to Knowledge</vt:lpstr>
      <vt:lpstr>Outline</vt:lpstr>
      <vt:lpstr>Knowledgebase for Shopping</vt:lpstr>
      <vt:lpstr>Motivation</vt:lpstr>
      <vt:lpstr>Goals</vt:lpstr>
      <vt:lpstr>Probabilistic Context-free Grammar</vt:lpstr>
      <vt:lpstr>Adaptor Grammar (Johnson et al., 2007)</vt:lpstr>
      <vt:lpstr>PowerPoint Presentation</vt:lpstr>
      <vt:lpstr>All about “Proper” Rules</vt:lpstr>
      <vt:lpstr>All about “Proper” Rules</vt:lpstr>
      <vt:lpstr>Granularity – All about “Proper”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very much!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to Knowledge</dc:title>
  <dc:creator>Ke Zhai</dc:creator>
  <cp:lastModifiedBy>Ke Zhai</cp:lastModifiedBy>
  <cp:revision>239</cp:revision>
  <dcterms:created xsi:type="dcterms:W3CDTF">2016-04-14T20:46:43Z</dcterms:created>
  <dcterms:modified xsi:type="dcterms:W3CDTF">2016-07-27T18:19:56Z</dcterms:modified>
</cp:coreProperties>
</file>