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72932e6b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72932e6b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73bc5325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73bc5325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8447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Shall We Play a Game: Studying Human &amp; Ransomware Interaction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Charles Thomas and Kevin Zhang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6725" y="2571750"/>
            <a:ext cx="2221000" cy="22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7540050" y="570450"/>
            <a:ext cx="133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CS-GY 9223:</a:t>
            </a:r>
            <a:br>
              <a:rPr lang="en" sz="800">
                <a:latin typeface="Lato"/>
                <a:ea typeface="Lato"/>
                <a:cs typeface="Lato"/>
                <a:sym typeface="Lato"/>
              </a:rPr>
            </a:br>
            <a:r>
              <a:rPr b="1" lang="en" sz="800">
                <a:solidFill>
                  <a:srgbClr val="6E7376"/>
                </a:solidFill>
                <a:latin typeface="Lato"/>
                <a:ea typeface="Lato"/>
                <a:cs typeface="Lato"/>
                <a:sym typeface="Lato"/>
              </a:rPr>
              <a:t>Security and Human Behavior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20225" y="1318650"/>
            <a:ext cx="3322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the Game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721" y="1318650"/>
            <a:ext cx="4949205" cy="33037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Google Shape;96;p14"/>
          <p:cNvSpPr txBox="1"/>
          <p:nvPr/>
        </p:nvSpPr>
        <p:spPr>
          <a:xfrm>
            <a:off x="7540050" y="570450"/>
            <a:ext cx="133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CS-GY 9223:</a:t>
            </a:r>
            <a:br>
              <a:rPr lang="en" sz="800">
                <a:latin typeface="Lato"/>
                <a:ea typeface="Lato"/>
                <a:cs typeface="Lato"/>
                <a:sym typeface="Lato"/>
              </a:rPr>
            </a:br>
            <a:r>
              <a:rPr b="1" lang="en" sz="800">
                <a:solidFill>
                  <a:srgbClr val="6E7376"/>
                </a:solidFill>
                <a:latin typeface="Lato"/>
                <a:ea typeface="Lato"/>
                <a:cs typeface="Lato"/>
                <a:sym typeface="Lato"/>
              </a:rPr>
              <a:t>Security and Human Behavior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20225" y="1899950"/>
            <a:ext cx="3322800" cy="2722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2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Ransomware difficult to understand from a human angle.</a:t>
            </a:r>
            <a:endParaRPr sz="1200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2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Game theoretic angle to understand decision making: is paying, negotiating, or denying a rational choice?</a:t>
            </a:r>
            <a:endParaRPr sz="1200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2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Deception: “Shall We Play a Game: Human Economics in the Security Space”</a:t>
            </a:r>
            <a:endParaRPr sz="1200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7540050" y="570450"/>
            <a:ext cx="133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CS-GY 9223:</a:t>
            </a:r>
            <a:br>
              <a:rPr lang="en" sz="800">
                <a:latin typeface="Lato"/>
                <a:ea typeface="Lato"/>
                <a:cs typeface="Lato"/>
                <a:sym typeface="Lato"/>
              </a:rPr>
            </a:br>
            <a:r>
              <a:rPr b="1" lang="en" sz="800">
                <a:solidFill>
                  <a:srgbClr val="6E7376"/>
                </a:solidFill>
                <a:latin typeface="Lato"/>
                <a:ea typeface="Lato"/>
                <a:cs typeface="Lato"/>
                <a:sym typeface="Lato"/>
              </a:rPr>
              <a:t>Security and Human Behavior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30269" t="0"/>
          <a:stretch/>
        </p:blipFill>
        <p:spPr>
          <a:xfrm>
            <a:off x="4007725" y="1318650"/>
            <a:ext cx="4949202" cy="33037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" name="Google Shape;104;p15"/>
          <p:cNvSpPr txBox="1"/>
          <p:nvPr/>
        </p:nvSpPr>
        <p:spPr>
          <a:xfrm>
            <a:off x="320225" y="1899950"/>
            <a:ext cx="3322800" cy="2722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108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Nodes: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 Varied Endings: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 Collected: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Choices Made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Final Dollar Amount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Time Spent Completing Game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Average Time Spent on Question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User Rationality (Questions Answered)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User sentiments (Debrief)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Results - Still gathering subject data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320225" y="1318650"/>
            <a:ext cx="3322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Twilio Backend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