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3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F0FD-6AD9-473B-B476-29BD3298296B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68F-83F6-498E-B866-7BDD8A3CD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4" y="0"/>
            <a:ext cx="5610225" cy="66579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02" y="-1"/>
            <a:ext cx="5762266" cy="675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3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5" y="0"/>
            <a:ext cx="707386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34" y="1634759"/>
            <a:ext cx="4915966" cy="35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8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519112"/>
            <a:ext cx="59626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454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6089"/>
            <a:ext cx="12192000" cy="2326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82546"/>
            <a:ext cx="12192000" cy="21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36"/>
            <a:ext cx="12192000" cy="2500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146"/>
            <a:ext cx="12192000" cy="2703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63589"/>
            <a:ext cx="12192000" cy="15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00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505"/>
            <a:ext cx="12192000" cy="43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4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1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4412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9490"/>
            <a:ext cx="12192000" cy="25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" y="0"/>
            <a:ext cx="5350777" cy="3578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86" y="0"/>
            <a:ext cx="5978414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9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 koduri</dc:creator>
  <cp:lastModifiedBy>ajit koduri</cp:lastModifiedBy>
  <cp:revision>18</cp:revision>
  <dcterms:created xsi:type="dcterms:W3CDTF">2017-08-14T00:16:05Z</dcterms:created>
  <dcterms:modified xsi:type="dcterms:W3CDTF">2017-08-18T05:54:30Z</dcterms:modified>
</cp:coreProperties>
</file>