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Source Code Pro"/>
      <p:regular r:id="rId14"/>
      <p:bold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hape 6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66" name="Shape 6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hape 7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71" name="Shape 7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hape 7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80" name="Shape 8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618203"/>
            <a:ext cx="2808000" cy="295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8" name="Shape 88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89" name="Shape 8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hape 97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98" name="Shape 98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12000"/>
            </a:lvl1pPr>
            <a:lvl2pPr lvl="1" rtl="0">
              <a:spcBef>
                <a:spcPts val="0"/>
              </a:spcBef>
              <a:buSzPct val="100000"/>
              <a:defRPr sz="12000"/>
            </a:lvl2pPr>
            <a:lvl3pPr lvl="2" rtl="0">
              <a:spcBef>
                <a:spcPts val="0"/>
              </a:spcBef>
              <a:buSzPct val="100000"/>
              <a:defRPr sz="12000"/>
            </a:lvl3pPr>
            <a:lvl4pPr lvl="3" rtl="0">
              <a:spcBef>
                <a:spcPts val="0"/>
              </a:spcBef>
              <a:buSzPct val="100000"/>
              <a:defRPr sz="12000"/>
            </a:lvl4pPr>
            <a:lvl5pPr lvl="4" rtl="0">
              <a:spcBef>
                <a:spcPts val="0"/>
              </a:spcBef>
              <a:buSzPct val="100000"/>
              <a:defRPr sz="12000"/>
            </a:lvl5pPr>
            <a:lvl6pPr lvl="5" rtl="0">
              <a:spcBef>
                <a:spcPts val="0"/>
              </a:spcBef>
              <a:buSzPct val="100000"/>
              <a:defRPr sz="12000"/>
            </a:lvl6pPr>
            <a:lvl7pPr lvl="6" rtl="0">
              <a:spcBef>
                <a:spcPts val="0"/>
              </a:spcBef>
              <a:buSzPct val="100000"/>
              <a:defRPr sz="12000"/>
            </a:lvl7pPr>
            <a:lvl8pPr lvl="7" rtl="0">
              <a:spcBef>
                <a:spcPts val="0"/>
              </a:spcBef>
              <a:buSzPct val="100000"/>
              <a:defRPr sz="12000"/>
            </a:lvl8pPr>
            <a:lvl9pPr lvl="8" rtl="0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4125" y="0"/>
            <a:ext cx="92181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>
            <p:ph type="ctrTitle"/>
          </p:nvPr>
        </p:nvSpPr>
        <p:spPr>
          <a:xfrm>
            <a:off x="388033" y="-75862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B5394"/>
                </a:solidFill>
              </a:rPr>
              <a:t>Augmented Reality</a:t>
            </a:r>
          </a:p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311700" y="3697275"/>
            <a:ext cx="8520600" cy="79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B5394"/>
                </a:solidFill>
              </a:rPr>
              <a:t>Daniel Daugherty, Kevin Guo, Cedric Kim, Kevin Zhang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Processing Sticky-Notes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468825"/>
            <a:ext cx="43329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Create contours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Grab center of contours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Process main corner of stick-note layout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math/ quadrants to identify and label each corner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Draw lines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7450" y="1143787"/>
            <a:ext cx="3584850" cy="285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Camera Calibration &amp; 3D projection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Camera Calibration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3D-2D point correspondence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Project Points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Draw Cube (definitely not with MSpaint)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575" y="1106000"/>
            <a:ext cx="4058800" cy="32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How do you combine OpenGL and OpenCV images?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Rendering a Cube on top of an OpenCV Video Feed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468825"/>
            <a:ext cx="39849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Convert OpenCV numpy array to OpenGL format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Zero Latency!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Render a cube on top of the frame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275" y="1044275"/>
            <a:ext cx="3590245" cy="209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6450" y="2644824"/>
            <a:ext cx="2995649" cy="23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How do you use both gluPerspective() and gluOrtho2D() to draw a 3D cube on a 2D texture?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rgbClr val="000000"/>
                </a:solidFill>
              </a:rPr>
              <a:t>How do you render an STL file in OpenGL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Are there any alternatives besides using a virtual machine for our project?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Next Steps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 different color sticky note instead of black marker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send camera and perspective data from OpenCV to OpenGL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Import STL into OpenGL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Comments too!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