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9144-9784-41CD-8334-FC59E995F57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6341-368A-47A0-B837-AD26701A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Operation 7"/>
          <p:cNvSpPr/>
          <p:nvPr/>
        </p:nvSpPr>
        <p:spPr>
          <a:xfrm rot="16200000">
            <a:off x="729145" y="2940553"/>
            <a:ext cx="1810606" cy="84268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17508" y="1912581"/>
            <a:ext cx="0" cy="5762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3"/>
          </p:cNvCxnSpPr>
          <p:nvPr/>
        </p:nvCxnSpPr>
        <p:spPr>
          <a:xfrm>
            <a:off x="1634447" y="2088535"/>
            <a:ext cx="1" cy="5491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16586" y="2189546"/>
            <a:ext cx="0" cy="598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164" y="2050485"/>
            <a:ext cx="938852" cy="71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x3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x2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x1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60689" y="2488796"/>
            <a:ext cx="278410" cy="1778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1"/>
            <a:endCxn id="17" idx="3"/>
          </p:cNvCxnSpPr>
          <p:nvPr/>
        </p:nvCxnSpPr>
        <p:spPr>
          <a:xfrm>
            <a:off x="760689" y="3377998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0689" y="2950395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0746" y="3872158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689" y="3147915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0746" y="2687034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0689" y="3608797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0689" y="4069678"/>
            <a:ext cx="278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loud 51"/>
          <p:cNvSpPr/>
          <p:nvPr/>
        </p:nvSpPr>
        <p:spPr>
          <a:xfrm rot="12724691">
            <a:off x="834970" y="1361527"/>
            <a:ext cx="1653057" cy="74958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loud 71"/>
          <p:cNvSpPr/>
          <p:nvPr/>
        </p:nvSpPr>
        <p:spPr>
          <a:xfrm>
            <a:off x="2438604" y="2950395"/>
            <a:ext cx="870030" cy="77445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46128" y="1451700"/>
            <a:ext cx="653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72" idx="3"/>
          </p:cNvCxnSpPr>
          <p:nvPr/>
        </p:nvCxnSpPr>
        <p:spPr>
          <a:xfrm>
            <a:off x="2357491" y="2172544"/>
            <a:ext cx="516128" cy="822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" idx="2"/>
            <a:endCxn id="72" idx="2"/>
          </p:cNvCxnSpPr>
          <p:nvPr/>
        </p:nvCxnSpPr>
        <p:spPr>
          <a:xfrm flipV="1">
            <a:off x="2055791" y="3337622"/>
            <a:ext cx="385512" cy="24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08634" y="3337621"/>
            <a:ext cx="653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443920" y="4386943"/>
            <a:ext cx="5308645" cy="1886771"/>
            <a:chOff x="602921" y="4038600"/>
            <a:chExt cx="5308645" cy="1886771"/>
          </a:xfrm>
        </p:grpSpPr>
        <p:sp>
          <p:nvSpPr>
            <p:cNvPr id="104" name="Cloud 103"/>
            <p:cNvSpPr/>
            <p:nvPr/>
          </p:nvSpPr>
          <p:spPr>
            <a:xfrm rot="12724691">
              <a:off x="1191763" y="4038600"/>
              <a:ext cx="1653057" cy="749583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602921" y="4128773"/>
              <a:ext cx="5308645" cy="1796598"/>
              <a:chOff x="602921" y="4128773"/>
              <a:chExt cx="5308645" cy="179659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3305665" y="5297645"/>
                <a:ext cx="113831" cy="121839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Delay 5"/>
              <p:cNvSpPr/>
              <p:nvPr/>
            </p:nvSpPr>
            <p:spPr>
              <a:xfrm>
                <a:off x="3430034" y="5255256"/>
                <a:ext cx="455326" cy="670115"/>
              </a:xfrm>
              <a:prstGeom prst="flowChartDelay">
                <a:avLst/>
              </a:prstGeom>
              <a:ln w="508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317206" y="5538678"/>
                <a:ext cx="113831" cy="121839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317206" y="5761832"/>
                <a:ext cx="113831" cy="121839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602921" y="4128773"/>
                <a:ext cx="653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851325" y="4691252"/>
                <a:ext cx="0" cy="6673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2746280" y="5053281"/>
                <a:ext cx="4235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x3 </a:t>
                </a:r>
              </a:p>
              <a:p>
                <a:r>
                  <a:rPr lang="en-US" sz="1600" dirty="0" smtClean="0"/>
                  <a:t> x2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x1</a:t>
                </a:r>
                <a:endParaRPr lang="en-US" sz="1600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2212880" y="4901197"/>
                <a:ext cx="0" cy="7218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376166" y="4933470"/>
                <a:ext cx="0" cy="8680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82" idx="2"/>
              </p:cNvCxnSpPr>
              <p:nvPr/>
            </p:nvCxnSpPr>
            <p:spPr>
              <a:xfrm>
                <a:off x="1851325" y="5358564"/>
                <a:ext cx="1454340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93" idx="2"/>
              </p:cNvCxnSpPr>
              <p:nvPr/>
            </p:nvCxnSpPr>
            <p:spPr>
              <a:xfrm flipV="1">
                <a:off x="2212880" y="5599598"/>
                <a:ext cx="1104326" cy="102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endCxn id="94" idx="2"/>
              </p:cNvCxnSpPr>
              <p:nvPr/>
            </p:nvCxnSpPr>
            <p:spPr>
              <a:xfrm>
                <a:off x="2376166" y="5822751"/>
                <a:ext cx="941040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Cloud 121"/>
              <p:cNvSpPr/>
              <p:nvPr/>
            </p:nvSpPr>
            <p:spPr>
              <a:xfrm>
                <a:off x="4387770" y="5122278"/>
                <a:ext cx="870030" cy="774453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>
                <a:off x="5257800" y="5579068"/>
                <a:ext cx="6537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2746280" y="4691252"/>
                <a:ext cx="1749520" cy="6063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3913835" y="5587773"/>
                <a:ext cx="473935" cy="35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Rectangle 144"/>
          <p:cNvSpPr/>
          <p:nvPr/>
        </p:nvSpPr>
        <p:spPr>
          <a:xfrm>
            <a:off x="760688" y="2492838"/>
            <a:ext cx="268467" cy="19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6879599" y="5817122"/>
            <a:ext cx="58672" cy="293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721734" y="6151211"/>
            <a:ext cx="5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SA0</a:t>
            </a:r>
            <a:endParaRPr lang="en-US" dirty="0"/>
          </a:p>
        </p:txBody>
      </p:sp>
      <p:sp>
        <p:nvSpPr>
          <p:cNvPr id="149" name="Down Arrow 148"/>
          <p:cNvSpPr/>
          <p:nvPr/>
        </p:nvSpPr>
        <p:spPr>
          <a:xfrm rot="18113186">
            <a:off x="3145109" y="3738879"/>
            <a:ext cx="379542" cy="532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57200" y="284202"/>
            <a:ext cx="797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Attacker Strategy: One gate withheld (</a:t>
            </a:r>
            <a:r>
              <a:rPr lang="en-US" sz="3000" b="1" dirty="0" smtClean="0"/>
              <a:t>one output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95800" y="1912581"/>
            <a:ext cx="294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Single stuck at fault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Runtime: O (2^ # inputs)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9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H="1">
            <a:off x="6792149" y="3123414"/>
            <a:ext cx="58672" cy="293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56470" y="1693235"/>
            <a:ext cx="5308645" cy="2133600"/>
            <a:chOff x="3356470" y="1693235"/>
            <a:chExt cx="5308645" cy="21336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3356470" y="1693235"/>
              <a:ext cx="5308645" cy="1886771"/>
              <a:chOff x="602921" y="4038600"/>
              <a:chExt cx="5308645" cy="1886771"/>
            </a:xfrm>
          </p:grpSpPr>
          <p:sp>
            <p:nvSpPr>
              <p:cNvPr id="104" name="Cloud 103"/>
              <p:cNvSpPr/>
              <p:nvPr/>
            </p:nvSpPr>
            <p:spPr>
              <a:xfrm rot="12724691">
                <a:off x="1191763" y="4038600"/>
                <a:ext cx="1653057" cy="749583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602921" y="4128773"/>
                <a:ext cx="5308645" cy="1796598"/>
                <a:chOff x="602921" y="4128773"/>
                <a:chExt cx="5308645" cy="1796598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05665" y="5297645"/>
                  <a:ext cx="113831" cy="121839"/>
                </a:xfrm>
                <a:prstGeom prst="ellipse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lowchart: Delay 5"/>
                <p:cNvSpPr/>
                <p:nvPr/>
              </p:nvSpPr>
              <p:spPr>
                <a:xfrm>
                  <a:off x="3430034" y="5255256"/>
                  <a:ext cx="455326" cy="670115"/>
                </a:xfrm>
                <a:prstGeom prst="flowChartDelay">
                  <a:avLst/>
                </a:prstGeom>
                <a:ln w="508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317206" y="5538678"/>
                  <a:ext cx="113831" cy="121839"/>
                </a:xfrm>
                <a:prstGeom prst="ellipse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3317206" y="5761832"/>
                  <a:ext cx="113831" cy="121839"/>
                </a:xfrm>
                <a:prstGeom prst="ellipse">
                  <a:avLst/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602921" y="4128773"/>
                  <a:ext cx="653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851325" y="4691252"/>
                  <a:ext cx="0" cy="66731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2746280" y="5053281"/>
                  <a:ext cx="4235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x3 </a:t>
                  </a:r>
                </a:p>
                <a:p>
                  <a:r>
                    <a:rPr lang="en-US" sz="1600" dirty="0" smtClean="0"/>
                    <a:t> x2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x1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212880" y="4901197"/>
                  <a:ext cx="0" cy="7218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376166" y="4933470"/>
                  <a:ext cx="0" cy="868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82" idx="2"/>
                </p:cNvCxnSpPr>
                <p:nvPr/>
              </p:nvCxnSpPr>
              <p:spPr>
                <a:xfrm>
                  <a:off x="1851325" y="5358564"/>
                  <a:ext cx="14543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endCxn id="93" idx="2"/>
                </p:cNvCxnSpPr>
                <p:nvPr/>
              </p:nvCxnSpPr>
              <p:spPr>
                <a:xfrm flipV="1">
                  <a:off x="2212880" y="5599598"/>
                  <a:ext cx="1104326" cy="102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endCxn id="94" idx="2"/>
                </p:cNvCxnSpPr>
                <p:nvPr/>
              </p:nvCxnSpPr>
              <p:spPr>
                <a:xfrm>
                  <a:off x="2376166" y="5822751"/>
                  <a:ext cx="941040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loud 121"/>
                <p:cNvSpPr/>
                <p:nvPr/>
              </p:nvSpPr>
              <p:spPr>
                <a:xfrm>
                  <a:off x="4387770" y="5122278"/>
                  <a:ext cx="870030" cy="774453"/>
                </a:xfrm>
                <a:prstGeom prst="clou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5257800" y="5579068"/>
                  <a:ext cx="653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2746280" y="4691252"/>
                  <a:ext cx="1749520" cy="6063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3913835" y="5587773"/>
                  <a:ext cx="473935" cy="352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6634284" y="3457503"/>
              <a:ext cx="538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SA0</a:t>
              </a:r>
              <a:endParaRPr lang="en-US" dirty="0"/>
            </a:p>
          </p:txBody>
        </p:sp>
      </p:grpSp>
      <p:sp>
        <p:nvSpPr>
          <p:cNvPr id="8" name="Flowchart: Manual Operation 7"/>
          <p:cNvSpPr/>
          <p:nvPr/>
        </p:nvSpPr>
        <p:spPr>
          <a:xfrm rot="16200000">
            <a:off x="618263" y="2845254"/>
            <a:ext cx="1715642" cy="77357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5139" y="1858739"/>
            <a:ext cx="0" cy="545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3"/>
          </p:cNvCxnSpPr>
          <p:nvPr/>
        </p:nvCxnSpPr>
        <p:spPr>
          <a:xfrm>
            <a:off x="1476083" y="2025464"/>
            <a:ext cx="1" cy="520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35082" y="2121177"/>
            <a:ext cx="0" cy="567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8503" y="1956261"/>
            <a:ext cx="861850" cy="680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x3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x2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x1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3989" y="2404732"/>
            <a:ext cx="255575" cy="1685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1"/>
            <a:endCxn id="17" idx="3"/>
          </p:cNvCxnSpPr>
          <p:nvPr/>
        </p:nvCxnSpPr>
        <p:spPr>
          <a:xfrm>
            <a:off x="673989" y="3247297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3989" y="2842121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861" y="3715538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989" y="3029281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861" y="2592573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3989" y="3465990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3989" y="3902699"/>
            <a:ext cx="255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loud 51"/>
          <p:cNvSpPr/>
          <p:nvPr/>
        </p:nvSpPr>
        <p:spPr>
          <a:xfrm rot="12724691">
            <a:off x="742178" y="1336587"/>
            <a:ext cx="1517477" cy="71026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loud 71"/>
          <p:cNvSpPr/>
          <p:nvPr/>
        </p:nvSpPr>
        <p:spPr>
          <a:xfrm>
            <a:off x="2214285" y="2842121"/>
            <a:ext cx="798672" cy="73383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1631" y="1422031"/>
            <a:ext cx="600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72" idx="3"/>
          </p:cNvCxnSpPr>
          <p:nvPr/>
        </p:nvCxnSpPr>
        <p:spPr>
          <a:xfrm>
            <a:off x="2139825" y="2105067"/>
            <a:ext cx="473796" cy="779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" idx="2"/>
            <a:endCxn id="72" idx="2"/>
          </p:cNvCxnSpPr>
          <p:nvPr/>
        </p:nvCxnSpPr>
        <p:spPr>
          <a:xfrm flipV="1">
            <a:off x="1862870" y="3209038"/>
            <a:ext cx="353893" cy="2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012957" y="3209037"/>
            <a:ext cx="600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73988" y="2408562"/>
            <a:ext cx="246448" cy="18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/>
          <p:cNvSpPr/>
          <p:nvPr/>
        </p:nvSpPr>
        <p:spPr>
          <a:xfrm rot="16200000">
            <a:off x="3976048" y="2964607"/>
            <a:ext cx="359635" cy="48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57200" y="284202"/>
            <a:ext cx="797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Attacker Strategy: One gate withheld (</a:t>
            </a:r>
            <a:r>
              <a:rPr lang="en-US" sz="3000" b="1" dirty="0" smtClean="0"/>
              <a:t>one output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1024670" y="5513614"/>
            <a:ext cx="838200" cy="8382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Benchmark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02937" y="5638800"/>
            <a:ext cx="710684" cy="29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843" y="4598880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Random</a:t>
            </a:r>
          </a:p>
          <a:p>
            <a:pPr marL="342900" indent="-342900">
              <a:buAutoNum type="arabicParenR"/>
            </a:pPr>
            <a:r>
              <a:rPr lang="en-US" dirty="0" smtClean="0"/>
              <a:t>Manually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667000" y="4724400"/>
            <a:ext cx="1244874" cy="104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MATLAB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28" idx="3"/>
            <a:endCxn id="30" idx="1"/>
          </p:cNvCxnSpPr>
          <p:nvPr/>
        </p:nvCxnSpPr>
        <p:spPr>
          <a:xfrm>
            <a:off x="1941791" y="4922046"/>
            <a:ext cx="725209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4540391" y="4598880"/>
            <a:ext cx="956914" cy="133383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Benchmarks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0" idx="3"/>
          </p:cNvCxnSpPr>
          <p:nvPr/>
        </p:nvCxnSpPr>
        <p:spPr>
          <a:xfrm>
            <a:off x="3911874" y="5245211"/>
            <a:ext cx="532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61671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2^ # inputs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73505" y="5245211"/>
            <a:ext cx="507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157431" y="4744986"/>
            <a:ext cx="1244874" cy="1041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ATALANTA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477968" y="5253208"/>
            <a:ext cx="507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12115" y="5052800"/>
            <a:ext cx="979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457200" y="284202"/>
            <a:ext cx="679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Attacker Strategy: Multiple gates (outputs)</a:t>
            </a:r>
            <a:endParaRPr lang="en-US" sz="30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63251" y="5316954"/>
            <a:ext cx="272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Single stuck at fault model when we have unknown inputs (values)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3942297" y="990600"/>
            <a:ext cx="4896903" cy="3014165"/>
            <a:chOff x="3942297" y="1248659"/>
            <a:chExt cx="4896903" cy="3014165"/>
          </a:xfrm>
        </p:grpSpPr>
        <p:sp>
          <p:nvSpPr>
            <p:cNvPr id="88" name="Cloud 87"/>
            <p:cNvSpPr/>
            <p:nvPr/>
          </p:nvSpPr>
          <p:spPr>
            <a:xfrm rot="12724691">
              <a:off x="4485012" y="1248659"/>
              <a:ext cx="1524845" cy="68470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435414" y="2420580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Delay 5"/>
            <p:cNvSpPr/>
            <p:nvPr/>
          </p:nvSpPr>
          <p:spPr>
            <a:xfrm>
              <a:off x="6550137" y="2381859"/>
              <a:ext cx="420011" cy="612116"/>
            </a:xfrm>
            <a:prstGeom prst="flowChartDelay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446060" y="2640751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46060" y="2844591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942297" y="1352875"/>
              <a:ext cx="6030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181600" y="1866671"/>
              <a:ext cx="0" cy="1067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919416" y="2197366"/>
              <a:ext cx="390666" cy="7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x3 </a:t>
              </a:r>
            </a:p>
            <a:p>
              <a:r>
                <a:rPr lang="en-US" sz="1600" dirty="0" smtClean="0"/>
                <a:t> x2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x1</a:t>
              </a:r>
              <a:endParaRPr lang="en-US" sz="1600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427387" y="2058445"/>
              <a:ext cx="0" cy="1160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78008" y="2087924"/>
              <a:ext cx="0" cy="13353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0" idx="2"/>
            </p:cNvCxnSpPr>
            <p:nvPr/>
          </p:nvCxnSpPr>
          <p:spPr>
            <a:xfrm>
              <a:off x="5181600" y="2476226"/>
              <a:ext cx="125381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92" idx="2"/>
            </p:cNvCxnSpPr>
            <p:nvPr/>
          </p:nvCxnSpPr>
          <p:spPr>
            <a:xfrm flipV="1">
              <a:off x="5427387" y="2696398"/>
              <a:ext cx="1018674" cy="93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95" idx="2"/>
            </p:cNvCxnSpPr>
            <p:nvPr/>
          </p:nvCxnSpPr>
          <p:spPr>
            <a:xfrm>
              <a:off x="5578008" y="2900237"/>
              <a:ext cx="868052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loud 112"/>
            <p:cNvSpPr/>
            <p:nvPr/>
          </p:nvSpPr>
          <p:spPr>
            <a:xfrm>
              <a:off x="7433591" y="2260391"/>
              <a:ext cx="802550" cy="70742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8236141" y="2677645"/>
              <a:ext cx="6030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5919416" y="1866671"/>
              <a:ext cx="1613826" cy="553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6996414" y="2685597"/>
              <a:ext cx="437176" cy="32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1502" y="2576902"/>
              <a:ext cx="54121" cy="267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965882" y="2743200"/>
              <a:ext cx="497070" cy="337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SA0</a:t>
              </a:r>
              <a:endParaRPr lang="en-US" dirty="0"/>
            </a:p>
          </p:txBody>
        </p:sp>
        <p:sp>
          <p:nvSpPr>
            <p:cNvPr id="126" name="Down Arrow 125"/>
            <p:cNvSpPr/>
            <p:nvPr/>
          </p:nvSpPr>
          <p:spPr>
            <a:xfrm rot="16200000">
              <a:off x="4038965" y="2668092"/>
              <a:ext cx="379542" cy="532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Manual Operation 131"/>
            <p:cNvSpPr/>
            <p:nvPr/>
          </p:nvSpPr>
          <p:spPr>
            <a:xfrm rot="16200000">
              <a:off x="4683735" y="3231560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endCxn id="113" idx="1"/>
            </p:cNvCxnSpPr>
            <p:nvPr/>
          </p:nvCxnSpPr>
          <p:spPr>
            <a:xfrm flipV="1">
              <a:off x="7254125" y="2967061"/>
              <a:ext cx="580741" cy="606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722755" y="3573616"/>
              <a:ext cx="153137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114749" y="3549135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24400" y="2896667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stCxn id="135" idx="1"/>
              <a:endCxn id="135" idx="3"/>
            </p:cNvCxnSpPr>
            <p:nvPr/>
          </p:nvCxnSpPr>
          <p:spPr>
            <a:xfrm>
              <a:off x="4724400" y="357361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724400" y="3248083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716328" y="3949821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724400" y="3398455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16328" y="304758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724400" y="374932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724400" y="4100193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724399" y="2899744"/>
              <a:ext cx="217948" cy="147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urved Connector 48"/>
            <p:cNvCxnSpPr/>
            <p:nvPr/>
          </p:nvCxnSpPr>
          <p:spPr>
            <a:xfrm>
              <a:off x="4837412" y="2971800"/>
              <a:ext cx="1791988" cy="32435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72200" y="3276600"/>
              <a:ext cx="106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unknown</a:t>
              </a:r>
              <a:endParaRPr lang="en-US" dirty="0"/>
            </a:p>
          </p:txBody>
        </p:sp>
      </p:grpSp>
      <p:sp>
        <p:nvSpPr>
          <p:cNvPr id="151" name="Down Arrow 150"/>
          <p:cNvSpPr/>
          <p:nvPr/>
        </p:nvSpPr>
        <p:spPr>
          <a:xfrm rot="2176122">
            <a:off x="5901888" y="3922492"/>
            <a:ext cx="540625" cy="1268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762000" y="4184363"/>
            <a:ext cx="4896903" cy="2673637"/>
            <a:chOff x="1478657" y="3622975"/>
            <a:chExt cx="4896903" cy="2673637"/>
          </a:xfrm>
        </p:grpSpPr>
        <p:sp>
          <p:nvSpPr>
            <p:cNvPr id="153" name="Oval 152"/>
            <p:cNvSpPr/>
            <p:nvPr/>
          </p:nvSpPr>
          <p:spPr>
            <a:xfrm>
              <a:off x="3971774" y="4798725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Delay 5"/>
            <p:cNvSpPr/>
            <p:nvPr/>
          </p:nvSpPr>
          <p:spPr>
            <a:xfrm>
              <a:off x="4086497" y="4760004"/>
              <a:ext cx="420011" cy="612116"/>
            </a:xfrm>
            <a:prstGeom prst="flowChartDelay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982420" y="5018896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982420" y="5222736"/>
              <a:ext cx="105002" cy="11129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1478657" y="3731020"/>
              <a:ext cx="6030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717960" y="4244816"/>
              <a:ext cx="0" cy="6095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455776" y="4575511"/>
              <a:ext cx="390666" cy="7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x3 </a:t>
              </a:r>
            </a:p>
            <a:p>
              <a:r>
                <a:rPr lang="en-US" sz="1600" dirty="0" smtClean="0"/>
                <a:t> x2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x1</a:t>
              </a:r>
              <a:endParaRPr lang="en-US" sz="1600" dirty="0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2963747" y="4436590"/>
              <a:ext cx="0" cy="6379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114368" y="4466069"/>
              <a:ext cx="0" cy="812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53" idx="2"/>
            </p:cNvCxnSpPr>
            <p:nvPr/>
          </p:nvCxnSpPr>
          <p:spPr>
            <a:xfrm>
              <a:off x="2717960" y="4854371"/>
              <a:ext cx="1253814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155" idx="2"/>
            </p:cNvCxnSpPr>
            <p:nvPr/>
          </p:nvCxnSpPr>
          <p:spPr>
            <a:xfrm flipV="1">
              <a:off x="2963747" y="5074543"/>
              <a:ext cx="1018674" cy="93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156" idx="2"/>
            </p:cNvCxnSpPr>
            <p:nvPr/>
          </p:nvCxnSpPr>
          <p:spPr>
            <a:xfrm>
              <a:off x="3114368" y="5278382"/>
              <a:ext cx="868052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Cloud 164"/>
            <p:cNvSpPr/>
            <p:nvPr/>
          </p:nvSpPr>
          <p:spPr>
            <a:xfrm>
              <a:off x="4969951" y="4638536"/>
              <a:ext cx="802550" cy="707423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5772501" y="5055790"/>
              <a:ext cx="6030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3455776" y="4244816"/>
              <a:ext cx="1613826" cy="553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532774" y="5063742"/>
              <a:ext cx="437176" cy="32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647862" y="4955047"/>
              <a:ext cx="54121" cy="2676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502242" y="5121345"/>
              <a:ext cx="497070" cy="337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SA0</a:t>
              </a:r>
              <a:endParaRPr lang="en-US" dirty="0"/>
            </a:p>
          </p:txBody>
        </p:sp>
        <p:cxnSp>
          <p:nvCxnSpPr>
            <p:cNvPr id="174" name="Straight Arrow Connector 173"/>
            <p:cNvCxnSpPr>
              <a:endCxn id="165" idx="1"/>
            </p:cNvCxnSpPr>
            <p:nvPr/>
          </p:nvCxnSpPr>
          <p:spPr>
            <a:xfrm flipV="1">
              <a:off x="4790485" y="5345206"/>
              <a:ext cx="580741" cy="606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3259115" y="5951761"/>
              <a:ext cx="153137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3651109" y="5927280"/>
              <a:ext cx="40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276600" y="5654745"/>
              <a:ext cx="106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unknown</a:t>
              </a:r>
              <a:endParaRPr lang="en-US" dirty="0"/>
            </a:p>
          </p:txBody>
        </p:sp>
        <p:sp>
          <p:nvSpPr>
            <p:cNvPr id="190" name="Cloud 189"/>
            <p:cNvSpPr/>
            <p:nvPr/>
          </p:nvSpPr>
          <p:spPr>
            <a:xfrm rot="12724691">
              <a:off x="2015483" y="3622975"/>
              <a:ext cx="1524845" cy="68470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4266" y="1132928"/>
            <a:ext cx="3609534" cy="2372272"/>
            <a:chOff x="7191" y="990600"/>
            <a:chExt cx="3609534" cy="2372272"/>
          </a:xfrm>
        </p:grpSpPr>
        <p:sp>
          <p:nvSpPr>
            <p:cNvPr id="59" name="Flowchart: Manual Operation 58"/>
            <p:cNvSpPr/>
            <p:nvPr/>
          </p:nvSpPr>
          <p:spPr>
            <a:xfrm rot="16200000">
              <a:off x="445057" y="2171425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76964" y="1410118"/>
              <a:ext cx="0" cy="438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59" idx="3"/>
            </p:cNvCxnSpPr>
            <p:nvPr/>
          </p:nvCxnSpPr>
          <p:spPr>
            <a:xfrm>
              <a:off x="1134263" y="1544071"/>
              <a:ext cx="1" cy="418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63311" y="1620971"/>
              <a:ext cx="0" cy="455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26628" y="1457872"/>
              <a:ext cx="8755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x3 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x2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x1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4925" y="18487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  <a:endCxn id="65" idx="3"/>
            </p:cNvCxnSpPr>
            <p:nvPr/>
          </p:nvCxnSpPr>
          <p:spPr>
            <a:xfrm>
              <a:off x="424925" y="25257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24925" y="22002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6853" y="29019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4925" y="23505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6853" y="19997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24925" y="27014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24925" y="30523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loud 74"/>
            <p:cNvSpPr/>
            <p:nvPr/>
          </p:nvSpPr>
          <p:spPr>
            <a:xfrm rot="12724691">
              <a:off x="485228" y="990600"/>
              <a:ext cx="1341993" cy="57065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loud 79"/>
            <p:cNvSpPr/>
            <p:nvPr/>
          </p:nvSpPr>
          <p:spPr>
            <a:xfrm>
              <a:off x="2503425" y="2200206"/>
              <a:ext cx="830034" cy="70173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191" y="1059249"/>
              <a:ext cx="5307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5" idx="2"/>
              <a:endCxn id="80" idx="3"/>
            </p:cNvCxnSpPr>
            <p:nvPr/>
          </p:nvCxnSpPr>
          <p:spPr>
            <a:xfrm>
              <a:off x="1721249" y="1608028"/>
              <a:ext cx="1197194" cy="632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601349" y="2491733"/>
              <a:ext cx="904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0"/>
            </p:cNvCxnSpPr>
            <p:nvPr/>
          </p:nvCxnSpPr>
          <p:spPr>
            <a:xfrm>
              <a:off x="3332768" y="2551075"/>
              <a:ext cx="2839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424924" y="1851867"/>
              <a:ext cx="217948" cy="147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Manual Operation 128"/>
            <p:cNvSpPr/>
            <p:nvPr/>
          </p:nvSpPr>
          <p:spPr>
            <a:xfrm rot="16200000">
              <a:off x="570084" y="2331608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1591868" y="2701447"/>
              <a:ext cx="911557" cy="3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93827" y="21436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y1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y2</a:t>
              </a:r>
              <a:endParaRPr lang="en-US" sz="16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7325" y="20011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1"/>
              <a:endCxn id="93" idx="3"/>
            </p:cNvCxnSpPr>
            <p:nvPr/>
          </p:nvCxnSpPr>
          <p:spPr>
            <a:xfrm>
              <a:off x="577325" y="26781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77325" y="23526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69253" y="30543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77325" y="25029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69253" y="21521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77325" y="28538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77325" y="32047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77324" y="2004267"/>
              <a:ext cx="217948" cy="147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118" idx="0"/>
            </p:cNvCxnSpPr>
            <p:nvPr/>
          </p:nvCxnSpPr>
          <p:spPr>
            <a:xfrm>
              <a:off x="228600" y="1524000"/>
              <a:ext cx="305298" cy="327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74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457200" y="284202"/>
            <a:ext cx="3058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How to withhold? </a:t>
            </a:r>
            <a:endParaRPr lang="en-US" sz="30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478337" y="4013821"/>
            <a:ext cx="4655644" cy="2562054"/>
            <a:chOff x="510726" y="1062365"/>
            <a:chExt cx="7739003" cy="3363721"/>
          </a:xfrm>
        </p:grpSpPr>
        <p:sp>
          <p:nvSpPr>
            <p:cNvPr id="98" name="Flowchart: Delay 5"/>
            <p:cNvSpPr/>
            <p:nvPr/>
          </p:nvSpPr>
          <p:spPr>
            <a:xfrm>
              <a:off x="7073764" y="3577957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>
              <a:off x="7806853" y="3957198"/>
              <a:ext cx="44287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84" idx="6"/>
            </p:cNvCxnSpPr>
            <p:nvPr/>
          </p:nvCxnSpPr>
          <p:spPr>
            <a:xfrm flipV="1">
              <a:off x="3110075" y="4166648"/>
              <a:ext cx="3963689" cy="172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59644" y="3206981"/>
              <a:ext cx="739728" cy="29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Moon 105"/>
            <p:cNvSpPr/>
            <p:nvPr/>
          </p:nvSpPr>
          <p:spPr>
            <a:xfrm rot="10800000">
              <a:off x="6962580" y="1215146"/>
              <a:ext cx="690853" cy="791913"/>
            </a:xfrm>
            <a:prstGeom prst="moon">
              <a:avLst>
                <a:gd name="adj" fmla="val 77709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5543168" y="2349226"/>
              <a:ext cx="635318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836705" y="1595270"/>
              <a:ext cx="41302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Flowchart: Delay 5"/>
            <p:cNvSpPr/>
            <p:nvPr/>
          </p:nvSpPr>
          <p:spPr>
            <a:xfrm>
              <a:off x="4641633" y="1969985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2457052" y="3020532"/>
              <a:ext cx="502994" cy="418353"/>
            </a:xfrm>
            <a:prstGeom prst="triangl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374722" y="2257590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110075" y="3219763"/>
              <a:ext cx="1061492" cy="1750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9644" y="2301350"/>
              <a:ext cx="0" cy="92097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10726" y="2811736"/>
              <a:ext cx="125190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698102" y="2765918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510726" y="1277924"/>
              <a:ext cx="72939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10726" y="1611103"/>
              <a:ext cx="740118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Flowchart: Delay 5"/>
            <p:cNvSpPr/>
            <p:nvPr/>
          </p:nvSpPr>
          <p:spPr>
            <a:xfrm>
              <a:off x="1240118" y="1062365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stCxn id="130" idx="3"/>
            </p:cNvCxnSpPr>
            <p:nvPr/>
          </p:nvCxnSpPr>
          <p:spPr>
            <a:xfrm flipV="1">
              <a:off x="1973207" y="1439056"/>
              <a:ext cx="5100557" cy="255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7653433" y="1519467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6230462" y="1799783"/>
              <a:ext cx="843302" cy="210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30462" y="3827060"/>
              <a:ext cx="84330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6227474" y="1791134"/>
              <a:ext cx="2988" cy="204740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181656" y="2301350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926803" y="3130687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Moon 171"/>
            <p:cNvSpPr/>
            <p:nvPr/>
          </p:nvSpPr>
          <p:spPr>
            <a:xfrm rot="10800000">
              <a:off x="3011381" y="1763502"/>
              <a:ext cx="690853" cy="791913"/>
            </a:xfrm>
            <a:prstGeom prst="moon">
              <a:avLst>
                <a:gd name="adj" fmla="val 77709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702234" y="2150005"/>
              <a:ext cx="939399" cy="29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171567" y="2555416"/>
              <a:ext cx="0" cy="6818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2499372" y="1395788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171567" y="2555416"/>
              <a:ext cx="47006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759856" y="2301350"/>
              <a:ext cx="139504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543769" y="1442601"/>
              <a:ext cx="0" cy="52738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529254" y="1977177"/>
              <a:ext cx="580821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Isosceles Triangle 182"/>
            <p:cNvSpPr/>
            <p:nvPr/>
          </p:nvSpPr>
          <p:spPr>
            <a:xfrm rot="5400000">
              <a:off x="2457052" y="3965412"/>
              <a:ext cx="502994" cy="418353"/>
            </a:xfrm>
            <a:prstGeom prst="triangl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26803" y="4076732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510726" y="4166648"/>
              <a:ext cx="1988646" cy="81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62125" y="2064803"/>
            <a:ext cx="179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ROM:</a:t>
            </a:r>
          </a:p>
          <a:p>
            <a:r>
              <a:rPr lang="en-US" dirty="0" smtClean="0"/>
              <a:t>Same select bit</a:t>
            </a:r>
          </a:p>
          <a:p>
            <a:r>
              <a:rPr lang="en-US" dirty="0" smtClean="0"/>
              <a:t>Multiple Outputs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25228" y="1962218"/>
            <a:ext cx="880345" cy="329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62" y="1575225"/>
            <a:ext cx="163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layers:</a:t>
            </a:r>
          </a:p>
          <a:p>
            <a:r>
              <a:rPr lang="en-US" dirty="0" smtClean="0"/>
              <a:t>Theory</a:t>
            </a:r>
            <a:endParaRPr lang="en-US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2177544" y="2713201"/>
            <a:ext cx="901448" cy="137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454408" y="255490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pieces:</a:t>
            </a:r>
          </a:p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148" y="4419720"/>
            <a:ext cx="220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% of gates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Number of </a:t>
            </a:r>
            <a:r>
              <a:rPr lang="en-US" dirty="0" err="1" smtClean="0"/>
              <a:t>MUXes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Inputs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Outputs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572000" y="1143000"/>
            <a:ext cx="3609534" cy="2372272"/>
            <a:chOff x="7191" y="990600"/>
            <a:chExt cx="3609534" cy="2372272"/>
          </a:xfrm>
        </p:grpSpPr>
        <p:sp>
          <p:nvSpPr>
            <p:cNvPr id="71" name="Flowchart: Manual Operation 58"/>
            <p:cNvSpPr/>
            <p:nvPr/>
          </p:nvSpPr>
          <p:spPr>
            <a:xfrm rot="16200000">
              <a:off x="445057" y="2171425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876964" y="1410118"/>
              <a:ext cx="0" cy="438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1" idx="3"/>
            </p:cNvCxnSpPr>
            <p:nvPr/>
          </p:nvCxnSpPr>
          <p:spPr>
            <a:xfrm>
              <a:off x="1134263" y="1544071"/>
              <a:ext cx="1" cy="418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363311" y="1620971"/>
              <a:ext cx="0" cy="455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26628" y="1457872"/>
              <a:ext cx="8755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x3 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x2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x1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925" y="18487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6" idx="1"/>
              <a:endCxn id="76" idx="3"/>
            </p:cNvCxnSpPr>
            <p:nvPr/>
          </p:nvCxnSpPr>
          <p:spPr>
            <a:xfrm>
              <a:off x="424925" y="25257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4925" y="22002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6853" y="29019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4925" y="23505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6853" y="19997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24925" y="27014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24925" y="30523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loud 83"/>
            <p:cNvSpPr/>
            <p:nvPr/>
          </p:nvSpPr>
          <p:spPr>
            <a:xfrm rot="12724691">
              <a:off x="485228" y="990600"/>
              <a:ext cx="1341993" cy="57065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2503425" y="2200206"/>
              <a:ext cx="830034" cy="70173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191" y="1059249"/>
              <a:ext cx="5307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2"/>
              <a:endCxn id="85" idx="3"/>
            </p:cNvCxnSpPr>
            <p:nvPr/>
          </p:nvCxnSpPr>
          <p:spPr>
            <a:xfrm>
              <a:off x="1721249" y="1608028"/>
              <a:ext cx="1197194" cy="632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601349" y="2491733"/>
              <a:ext cx="904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0"/>
            </p:cNvCxnSpPr>
            <p:nvPr/>
          </p:nvCxnSpPr>
          <p:spPr>
            <a:xfrm>
              <a:off x="3332768" y="2551075"/>
              <a:ext cx="2839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24924" y="1851867"/>
              <a:ext cx="217948" cy="147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Manual Operation 128"/>
            <p:cNvSpPr/>
            <p:nvPr/>
          </p:nvSpPr>
          <p:spPr>
            <a:xfrm rot="16200000">
              <a:off x="570084" y="2331608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591868" y="2701447"/>
              <a:ext cx="911557" cy="3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893827" y="21436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y1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y2</a:t>
              </a:r>
              <a:endParaRPr lang="en-US" sz="16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7325" y="20011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96" idx="3"/>
            </p:cNvCxnSpPr>
            <p:nvPr/>
          </p:nvCxnSpPr>
          <p:spPr>
            <a:xfrm>
              <a:off x="577325" y="26781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325" y="23526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69253" y="30543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7325" y="25029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69253" y="21521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77325" y="28538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7325" y="32047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77324" y="2004267"/>
              <a:ext cx="217948" cy="147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90" idx="0"/>
            </p:cNvCxnSpPr>
            <p:nvPr/>
          </p:nvCxnSpPr>
          <p:spPr>
            <a:xfrm>
              <a:off x="228600" y="1524000"/>
              <a:ext cx="305298" cy="327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4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457200" y="284202"/>
            <a:ext cx="3058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How to withhold? </a:t>
            </a:r>
            <a:endParaRPr lang="en-US" sz="30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478337" y="4013821"/>
            <a:ext cx="4655644" cy="2562054"/>
            <a:chOff x="510726" y="1062365"/>
            <a:chExt cx="7739003" cy="3363721"/>
          </a:xfrm>
        </p:grpSpPr>
        <p:sp>
          <p:nvSpPr>
            <p:cNvPr id="98" name="Flowchart: Delay 5"/>
            <p:cNvSpPr/>
            <p:nvPr/>
          </p:nvSpPr>
          <p:spPr>
            <a:xfrm>
              <a:off x="7073764" y="3577957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>
              <a:off x="7806853" y="3957198"/>
              <a:ext cx="44287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84" idx="6"/>
            </p:cNvCxnSpPr>
            <p:nvPr/>
          </p:nvCxnSpPr>
          <p:spPr>
            <a:xfrm flipV="1">
              <a:off x="3110075" y="4166648"/>
              <a:ext cx="3963689" cy="172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59644" y="3206981"/>
              <a:ext cx="739728" cy="29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Moon 105"/>
            <p:cNvSpPr/>
            <p:nvPr/>
          </p:nvSpPr>
          <p:spPr>
            <a:xfrm rot="10800000">
              <a:off x="6962580" y="1215146"/>
              <a:ext cx="690853" cy="791913"/>
            </a:xfrm>
            <a:prstGeom prst="moon">
              <a:avLst>
                <a:gd name="adj" fmla="val 77709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5543168" y="2349226"/>
              <a:ext cx="635318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836705" y="1595270"/>
              <a:ext cx="41302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Flowchart: Delay 5"/>
            <p:cNvSpPr/>
            <p:nvPr/>
          </p:nvSpPr>
          <p:spPr>
            <a:xfrm>
              <a:off x="4641633" y="1969985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2457052" y="3020532"/>
              <a:ext cx="502994" cy="418353"/>
            </a:xfrm>
            <a:prstGeom prst="triangl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374722" y="2257590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110075" y="3219763"/>
              <a:ext cx="1061492" cy="1750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9644" y="2301350"/>
              <a:ext cx="0" cy="92097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10726" y="2811736"/>
              <a:ext cx="125190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698102" y="2765918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510726" y="1277924"/>
              <a:ext cx="72939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10726" y="1611103"/>
              <a:ext cx="740118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Flowchart: Delay 5"/>
            <p:cNvSpPr/>
            <p:nvPr/>
          </p:nvSpPr>
          <p:spPr>
            <a:xfrm>
              <a:off x="1240118" y="1062365"/>
              <a:ext cx="733089" cy="758482"/>
            </a:xfrm>
            <a:prstGeom prst="flowChartDelay">
              <a:avLst/>
            </a:prstGeom>
            <a:ln w="508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stCxn id="130" idx="3"/>
            </p:cNvCxnSpPr>
            <p:nvPr/>
          </p:nvCxnSpPr>
          <p:spPr>
            <a:xfrm flipV="1">
              <a:off x="1973207" y="1439056"/>
              <a:ext cx="5100557" cy="255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7653433" y="1519467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6230462" y="1799783"/>
              <a:ext cx="843302" cy="210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230462" y="3827060"/>
              <a:ext cx="84330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6227474" y="1791134"/>
              <a:ext cx="2988" cy="204740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181656" y="2301350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926803" y="3130687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Moon 171"/>
            <p:cNvSpPr/>
            <p:nvPr/>
          </p:nvSpPr>
          <p:spPr>
            <a:xfrm rot="10800000">
              <a:off x="3011381" y="1763502"/>
              <a:ext cx="690853" cy="791913"/>
            </a:xfrm>
            <a:prstGeom prst="moon">
              <a:avLst>
                <a:gd name="adj" fmla="val 77709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702234" y="2150005"/>
              <a:ext cx="939399" cy="29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171567" y="2555416"/>
              <a:ext cx="0" cy="6818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2499372" y="1395788"/>
              <a:ext cx="91636" cy="91636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171567" y="2555416"/>
              <a:ext cx="470066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759856" y="2301350"/>
              <a:ext cx="139504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543769" y="1442601"/>
              <a:ext cx="0" cy="52738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529254" y="1977177"/>
              <a:ext cx="580821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Isosceles Triangle 182"/>
            <p:cNvSpPr/>
            <p:nvPr/>
          </p:nvSpPr>
          <p:spPr>
            <a:xfrm rot="5400000">
              <a:off x="2457052" y="3965412"/>
              <a:ext cx="502994" cy="418353"/>
            </a:xfrm>
            <a:prstGeom prst="triangl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26803" y="4076732"/>
              <a:ext cx="183272" cy="18327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510726" y="4166648"/>
              <a:ext cx="1988646" cy="81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62125" y="2064803"/>
            <a:ext cx="179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ROM:</a:t>
            </a:r>
          </a:p>
          <a:p>
            <a:r>
              <a:rPr lang="en-US" dirty="0" smtClean="0"/>
              <a:t>Same select bit</a:t>
            </a:r>
          </a:p>
          <a:p>
            <a:r>
              <a:rPr lang="en-US" dirty="0" smtClean="0"/>
              <a:t>Multiple Outputs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25228" y="1962218"/>
            <a:ext cx="880345" cy="329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262" y="1575225"/>
            <a:ext cx="163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layers:</a:t>
            </a:r>
          </a:p>
          <a:p>
            <a:r>
              <a:rPr lang="en-US" dirty="0" smtClean="0"/>
              <a:t>Theory</a:t>
            </a:r>
            <a:endParaRPr lang="en-US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2177544" y="2713201"/>
            <a:ext cx="901448" cy="137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454408" y="2554909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pieces:</a:t>
            </a:r>
          </a:p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025" y="3770029"/>
            <a:ext cx="2911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Generate the graph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Pick 2 gates randomly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all the paths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Calculate the number of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MUXes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Inputs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Outputs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% of gates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Generate the benchmarks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Pick 2 another 2 gates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00600" y="1219200"/>
            <a:ext cx="3609534" cy="2372272"/>
            <a:chOff x="7191" y="990600"/>
            <a:chExt cx="3609534" cy="2372272"/>
          </a:xfrm>
        </p:grpSpPr>
        <p:sp>
          <p:nvSpPr>
            <p:cNvPr id="71" name="Flowchart: Manual Operation 58"/>
            <p:cNvSpPr/>
            <p:nvPr/>
          </p:nvSpPr>
          <p:spPr>
            <a:xfrm rot="16200000">
              <a:off x="445057" y="2171425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876964" y="1410118"/>
              <a:ext cx="0" cy="438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1" idx="3"/>
            </p:cNvCxnSpPr>
            <p:nvPr/>
          </p:nvCxnSpPr>
          <p:spPr>
            <a:xfrm>
              <a:off x="1134263" y="1544071"/>
              <a:ext cx="1" cy="4180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363311" y="1620971"/>
              <a:ext cx="0" cy="455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26628" y="1457872"/>
              <a:ext cx="8755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x3 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x2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x1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925" y="18487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6" idx="1"/>
              <a:endCxn id="76" idx="3"/>
            </p:cNvCxnSpPr>
            <p:nvPr/>
          </p:nvCxnSpPr>
          <p:spPr>
            <a:xfrm>
              <a:off x="424925" y="25257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4925" y="22002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6853" y="29019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4925" y="23505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6853" y="19997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24925" y="27014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24925" y="30523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loud 83"/>
            <p:cNvSpPr/>
            <p:nvPr/>
          </p:nvSpPr>
          <p:spPr>
            <a:xfrm rot="12724691">
              <a:off x="485228" y="990600"/>
              <a:ext cx="1341993" cy="57065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2503425" y="2200206"/>
              <a:ext cx="830034" cy="70173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191" y="1059249"/>
              <a:ext cx="5307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2"/>
              <a:endCxn id="85" idx="3"/>
            </p:cNvCxnSpPr>
            <p:nvPr/>
          </p:nvCxnSpPr>
          <p:spPr>
            <a:xfrm>
              <a:off x="1721249" y="1608028"/>
              <a:ext cx="1197194" cy="632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601349" y="2491733"/>
              <a:ext cx="904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0"/>
            </p:cNvCxnSpPr>
            <p:nvPr/>
          </p:nvCxnSpPr>
          <p:spPr>
            <a:xfrm>
              <a:off x="3332768" y="2551075"/>
              <a:ext cx="2839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24924" y="1851867"/>
              <a:ext cx="217948" cy="147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Manual Operation 128"/>
            <p:cNvSpPr/>
            <p:nvPr/>
          </p:nvSpPr>
          <p:spPr>
            <a:xfrm rot="16200000">
              <a:off x="570084" y="2331608"/>
              <a:ext cx="1378415" cy="684114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591868" y="2701447"/>
              <a:ext cx="911557" cy="3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893827" y="21436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y1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y2</a:t>
              </a:r>
              <a:endParaRPr lang="en-US" sz="16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7325" y="2001190"/>
              <a:ext cx="226020" cy="1353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96" idx="3"/>
            </p:cNvCxnSpPr>
            <p:nvPr/>
          </p:nvCxnSpPr>
          <p:spPr>
            <a:xfrm>
              <a:off x="577325" y="2678140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325" y="235260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69253" y="3054344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7325" y="2502978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69253" y="2152109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77325" y="2853847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77325" y="3204716"/>
              <a:ext cx="2260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77324" y="2004267"/>
              <a:ext cx="217948" cy="147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endCxn id="90" idx="0"/>
            </p:cNvCxnSpPr>
            <p:nvPr/>
          </p:nvCxnSpPr>
          <p:spPr>
            <a:xfrm>
              <a:off x="228600" y="1524000"/>
              <a:ext cx="305298" cy="327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86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457200" y="284202"/>
            <a:ext cx="47849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Circuit Graph Representation </a:t>
            </a:r>
            <a:endParaRPr lang="en-US" sz="30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dl.dropboxusercontent.com/u/15798024/graph%20c4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4" y="1371600"/>
            <a:ext cx="740679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1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205</Words>
  <Application>Microsoft Macintosh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</dc:creator>
  <cp:lastModifiedBy>Soroush</cp:lastModifiedBy>
  <cp:revision>21</cp:revision>
  <dcterms:created xsi:type="dcterms:W3CDTF">2014-03-05T17:10:00Z</dcterms:created>
  <dcterms:modified xsi:type="dcterms:W3CDTF">2014-03-12T00:59:18Z</dcterms:modified>
</cp:coreProperties>
</file>