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A1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83790-4F24-43A6-B018-9C324C6E1FB4}" type="datetimeFigureOut">
              <a:rPr lang="en-US" smtClean="0"/>
              <a:t>23-Oct-22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3CC96-94E8-49F5-8E89-03BDC7EFB8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3CC96-94E8-49F5-8E89-03BDC7EFB8F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3CC96-94E8-49F5-8E89-03BDC7EFB8FE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662A-D556-49B0-95B8-043C6291E90A}" type="datetimeFigureOut">
              <a:rPr lang="en-US" smtClean="0"/>
              <a:pPr/>
              <a:t>23-Oct-22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1F3-BA78-4FC5-8771-52A8F776D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662A-D556-49B0-95B8-043C6291E90A}" type="datetimeFigureOut">
              <a:rPr lang="en-US" smtClean="0"/>
              <a:pPr/>
              <a:t>23-Oct-22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1F3-BA78-4FC5-8771-52A8F776D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662A-D556-49B0-95B8-043C6291E90A}" type="datetimeFigureOut">
              <a:rPr lang="en-US" smtClean="0"/>
              <a:pPr/>
              <a:t>23-Oct-22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1F3-BA78-4FC5-8771-52A8F776D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662A-D556-49B0-95B8-043C6291E90A}" type="datetimeFigureOut">
              <a:rPr lang="en-US" smtClean="0"/>
              <a:pPr/>
              <a:t>23-Oct-22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1F3-BA78-4FC5-8771-52A8F776D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662A-D556-49B0-95B8-043C6291E90A}" type="datetimeFigureOut">
              <a:rPr lang="en-US" smtClean="0"/>
              <a:pPr/>
              <a:t>23-Oct-22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1F3-BA78-4FC5-8771-52A8F776D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662A-D556-49B0-95B8-043C6291E90A}" type="datetimeFigureOut">
              <a:rPr lang="en-US" smtClean="0"/>
              <a:pPr/>
              <a:t>23-Oct-22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1F3-BA78-4FC5-8771-52A8F776D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662A-D556-49B0-95B8-043C6291E90A}" type="datetimeFigureOut">
              <a:rPr lang="en-US" smtClean="0"/>
              <a:pPr/>
              <a:t>23-Oct-22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1F3-BA78-4FC5-8771-52A8F776D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662A-D556-49B0-95B8-043C6291E90A}" type="datetimeFigureOut">
              <a:rPr lang="en-US" smtClean="0"/>
              <a:pPr/>
              <a:t>23-Oct-22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1F3-BA78-4FC5-8771-52A8F776D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662A-D556-49B0-95B8-043C6291E90A}" type="datetimeFigureOut">
              <a:rPr lang="en-US" smtClean="0"/>
              <a:pPr/>
              <a:t>23-Oct-22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1F3-BA78-4FC5-8771-52A8F776D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662A-D556-49B0-95B8-043C6291E90A}" type="datetimeFigureOut">
              <a:rPr lang="en-US" smtClean="0"/>
              <a:pPr/>
              <a:t>23-Oct-22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1F3-BA78-4FC5-8771-52A8F776D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662A-D556-49B0-95B8-043C6291E90A}" type="datetimeFigureOut">
              <a:rPr lang="en-US" smtClean="0"/>
              <a:pPr/>
              <a:t>23-Oct-22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1F3-BA78-4FC5-8771-52A8F776D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E662A-D556-49B0-95B8-043C6291E90A}" type="datetimeFigureOut">
              <a:rPr lang="en-US" smtClean="0"/>
              <a:pPr/>
              <a:t>23-Oct-22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7D1F3-BA78-4FC5-8771-52A8F776D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/>
          <a:p>
            <a:r>
              <a:rPr lang="en-US" dirty="0" smtClean="0"/>
              <a:t>How You Get Cricket Score Update?</a:t>
            </a:r>
            <a:endParaRPr lang="en-US" dirty="0"/>
          </a:p>
        </p:txBody>
      </p:sp>
      <p:pic>
        <p:nvPicPr>
          <p:cNvPr id="5" name="Picture 4" descr="clement-m-JIOP2qvo8yk-unsplash.jpg"/>
          <p:cNvPicPr>
            <a:picLocks noChangeAspect="1"/>
          </p:cNvPicPr>
          <p:nvPr/>
        </p:nvPicPr>
        <p:blipFill>
          <a:blip r:embed="rId2" cstate="print"/>
          <a:srcRect t="38889" b="13333"/>
          <a:stretch>
            <a:fillRect/>
          </a:stretch>
        </p:blipFill>
        <p:spPr>
          <a:xfrm>
            <a:off x="609600" y="2853690"/>
            <a:ext cx="3886200" cy="2785110"/>
          </a:xfrm>
          <a:prstGeom prst="rect">
            <a:avLst/>
          </a:prstGeom>
        </p:spPr>
      </p:pic>
      <p:pic>
        <p:nvPicPr>
          <p:cNvPr id="6" name="Picture 5" descr="jonas-leupe-8pCtwj37VB4-unsplash.jpg"/>
          <p:cNvPicPr>
            <a:picLocks noChangeAspect="1"/>
          </p:cNvPicPr>
          <p:nvPr/>
        </p:nvPicPr>
        <p:blipFill>
          <a:blip r:embed="rId3"/>
          <a:srcRect l="1140" t="-2779" r="4342" b="-5555"/>
          <a:stretch>
            <a:fillRect/>
          </a:stretch>
        </p:blipFill>
        <p:spPr>
          <a:xfrm>
            <a:off x="4648200" y="2743200"/>
            <a:ext cx="38100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rcRect r="24388"/>
          <a:stretch>
            <a:fillRect/>
          </a:stretch>
        </p:blipFill>
        <p:spPr>
          <a:xfrm>
            <a:off x="914400" y="2895600"/>
            <a:ext cx="7239000" cy="12801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2720975"/>
            <a:ext cx="7772400" cy="1470025"/>
          </a:xfrm>
        </p:spPr>
        <p:txBody>
          <a:bodyPr/>
          <a:lstStyle/>
          <a:p>
            <a:r>
              <a:rPr lang="en-US" dirty="0" err="1" smtClean="0"/>
              <a:t>BallTracker</a:t>
            </a:r>
            <a:r>
              <a:rPr lang="en-US" dirty="0" smtClean="0"/>
              <a:t> Provide Live Cricket Score With Ball Marking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3810000"/>
            <a:ext cx="4040188" cy="990600"/>
          </a:xfrm>
        </p:spPr>
        <p:txBody>
          <a:bodyPr/>
          <a:lstStyle/>
          <a:p>
            <a:pPr algn="ctr"/>
            <a:r>
              <a:rPr lang="en-US" dirty="0" smtClean="0"/>
              <a:t>MD. </a:t>
            </a:r>
            <a:r>
              <a:rPr lang="en-US" dirty="0" err="1" smtClean="0"/>
              <a:t>Tahsin</a:t>
            </a:r>
            <a:r>
              <a:rPr lang="en-US" dirty="0" smtClean="0"/>
              <a:t> </a:t>
            </a:r>
            <a:r>
              <a:rPr lang="en-US" dirty="0" err="1" smtClean="0"/>
              <a:t>Ahammod</a:t>
            </a:r>
            <a:endParaRPr lang="en-US" dirty="0" smtClean="0"/>
          </a:p>
          <a:p>
            <a:pPr algn="ctr"/>
            <a:r>
              <a:rPr lang="en-US" b="0" i="1" dirty="0" smtClean="0"/>
              <a:t>Programmer</a:t>
            </a:r>
            <a:endParaRPr lang="en-US" b="0" i="1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4645025" y="3810000"/>
            <a:ext cx="4041775" cy="990600"/>
          </a:xfrm>
        </p:spPr>
        <p:txBody>
          <a:bodyPr/>
          <a:lstStyle/>
          <a:p>
            <a:pPr algn="ctr"/>
            <a:r>
              <a:rPr lang="en-US" dirty="0" smtClean="0"/>
              <a:t>MD. Raj </a:t>
            </a:r>
            <a:r>
              <a:rPr lang="en-US" dirty="0" err="1" smtClean="0"/>
              <a:t>Fokir</a:t>
            </a:r>
            <a:endParaRPr lang="en-US" dirty="0" smtClean="0"/>
          </a:p>
          <a:p>
            <a:pPr algn="ctr"/>
            <a:r>
              <a:rPr lang="en-US" b="0" i="1" dirty="0" smtClean="0"/>
              <a:t>Designer</a:t>
            </a:r>
            <a:endParaRPr lang="en-US" b="0" i="1" dirty="0"/>
          </a:p>
        </p:txBody>
      </p:sp>
      <p:pic>
        <p:nvPicPr>
          <p:cNvPr id="20" name="Content Placeholder 19" descr="education-3670453_1280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9607" t="3390" r="24558" b="37176"/>
          <a:stretch>
            <a:fillRect/>
          </a:stretch>
        </p:blipFill>
        <p:spPr>
          <a:xfrm>
            <a:off x="1521498" y="1524000"/>
            <a:ext cx="2063531" cy="2133600"/>
          </a:xfrm>
          <a:prstGeom prst="ellipse">
            <a:avLst/>
          </a:prstGeom>
        </p:spPr>
      </p:pic>
      <p:pic>
        <p:nvPicPr>
          <p:cNvPr id="21" name="Content Placeholder 19" descr="education-3670453_1280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l="39607" t="3390" r="24558" b="37176"/>
          <a:stretch>
            <a:fillRect/>
          </a:stretch>
        </p:blipFill>
        <p:spPr>
          <a:xfrm>
            <a:off x="5638800" y="1572656"/>
            <a:ext cx="2057400" cy="2127266"/>
          </a:xfrm>
          <a:prstGeom prst="ellipse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886200" y="381000"/>
            <a:ext cx="838200" cy="158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kzhc.jpg"/>
          <p:cNvPicPr>
            <a:picLocks noChangeAspect="1"/>
          </p:cNvPicPr>
          <p:nvPr/>
        </p:nvPicPr>
        <p:blipFill>
          <a:blip r:embed="rId3"/>
          <a:srcRect b="16598"/>
          <a:stretch>
            <a:fillRect/>
          </a:stretch>
        </p:blipFill>
        <p:spPr>
          <a:xfrm>
            <a:off x="1417472" y="5334000"/>
            <a:ext cx="639928" cy="6154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33600" y="5257800"/>
            <a:ext cx="6171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Kazi</a:t>
            </a:r>
            <a:r>
              <a:rPr lang="en-US" sz="4000" dirty="0" smtClean="0"/>
              <a:t> </a:t>
            </a:r>
            <a:r>
              <a:rPr lang="en-US" sz="4000" dirty="0" err="1" smtClean="0"/>
              <a:t>Zahurul</a:t>
            </a:r>
            <a:r>
              <a:rPr lang="en-US" sz="4000" dirty="0" smtClean="0"/>
              <a:t> </a:t>
            </a:r>
            <a:r>
              <a:rPr lang="en-US" sz="4000" dirty="0" err="1" smtClean="0"/>
              <a:t>Haque</a:t>
            </a:r>
            <a:r>
              <a:rPr lang="en-US" sz="4000" dirty="0" smtClean="0"/>
              <a:t> </a:t>
            </a:r>
            <a:r>
              <a:rPr lang="en-US" sz="4000" dirty="0" smtClean="0"/>
              <a:t>College  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503238"/>
            <a:ext cx="4040188" cy="639762"/>
          </a:xfrm>
        </p:spPr>
        <p:txBody>
          <a:bodyPr/>
          <a:lstStyle/>
          <a:p>
            <a:pPr algn="ctr"/>
            <a:r>
              <a:rPr lang="en-US" dirty="0" err="1" smtClean="0"/>
              <a:t>CricBuzz</a:t>
            </a:r>
            <a:r>
              <a:rPr lang="en-US" dirty="0" smtClean="0"/>
              <a:t> And Other Apps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503238"/>
            <a:ext cx="4041775" cy="639762"/>
          </a:xfrm>
        </p:spPr>
        <p:txBody>
          <a:bodyPr/>
          <a:lstStyle/>
          <a:p>
            <a:pPr algn="ctr"/>
            <a:r>
              <a:rPr lang="en-US" dirty="0" err="1" smtClean="0"/>
              <a:t>BallTracker</a:t>
            </a:r>
            <a:endParaRPr lang="en-US" dirty="0"/>
          </a:p>
        </p:txBody>
      </p:sp>
      <p:pic>
        <p:nvPicPr>
          <p:cNvPr id="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2517573" cy="395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 l="50000" t="6250" b="5208"/>
          <a:stretch>
            <a:fillRect/>
          </a:stretch>
        </p:blipFill>
        <p:spPr bwMode="auto">
          <a:xfrm>
            <a:off x="5178374" y="1535113"/>
            <a:ext cx="2975076" cy="395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219200" y="5715000"/>
            <a:ext cx="2499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Other Apps Provide Text </a:t>
            </a:r>
          </a:p>
          <a:p>
            <a:pPr algn="ctr"/>
            <a:r>
              <a:rPr lang="en-US" dirty="0" err="1" smtClean="0"/>
              <a:t>Commentry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86400" y="57150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Ball Tracker Provide Visual Animation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dirty="0" smtClean="0"/>
              <a:t>User </a:t>
            </a:r>
            <a:r>
              <a:rPr lang="en-US" dirty="0" err="1" smtClean="0"/>
              <a:t>Behaviour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2209800"/>
            <a:ext cx="4040188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Mass Consumer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3089274"/>
            <a:ext cx="4040188" cy="2732088"/>
          </a:xfrm>
        </p:spPr>
        <p:txBody>
          <a:bodyPr/>
          <a:lstStyle/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dirty="0" smtClean="0"/>
              <a:t>Not Looking For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dirty="0" smtClean="0"/>
              <a:t>Not Giving Any Feedback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dirty="0" smtClean="0"/>
              <a:t>Non-Technical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dirty="0" smtClean="0"/>
              <a:t>Not Interested To Use Crappy MVP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645025" y="2209800"/>
            <a:ext cx="4041775" cy="639762"/>
          </a:xfrm>
        </p:spPr>
        <p:txBody>
          <a:bodyPr/>
          <a:lstStyle/>
          <a:p>
            <a:r>
              <a:rPr lang="en-US" sz="3200" dirty="0" err="1" smtClean="0"/>
              <a:t>Youtube</a:t>
            </a:r>
            <a:r>
              <a:rPr lang="en-US" sz="3200" dirty="0" smtClean="0"/>
              <a:t> </a:t>
            </a:r>
            <a:r>
              <a:rPr lang="en-US" sz="3200" dirty="0" err="1" smtClean="0"/>
              <a:t>Commentetor</a:t>
            </a:r>
            <a:endParaRPr lang="en-US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645025" y="3089274"/>
            <a:ext cx="4041775" cy="2732088"/>
          </a:xfrm>
        </p:spPr>
        <p:txBody>
          <a:bodyPr/>
          <a:lstStyle/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dirty="0" smtClean="0"/>
              <a:t>Desperate</a:t>
            </a:r>
            <a:endParaRPr lang="en-US" dirty="0" smtClean="0"/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dirty="0" smtClean="0"/>
              <a:t>Giving Feature Request</a:t>
            </a:r>
            <a:endParaRPr lang="en-US" dirty="0" smtClean="0"/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dirty="0" smtClean="0"/>
              <a:t>A Bit Technical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dirty="0" smtClean="0"/>
              <a:t>Willing To Use Crappy </a:t>
            </a:r>
            <a:r>
              <a:rPr lang="en-US" dirty="0" smtClean="0"/>
              <a:t>MVP</a:t>
            </a: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743200" y="998537"/>
            <a:ext cx="838200" cy="158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352800" y="990600"/>
            <a:ext cx="838200" cy="158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2209800"/>
          <a:ext cx="8229600" cy="3298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1800"/>
                <a:gridCol w="52578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       Server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       Database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       Cloud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US" sz="3600" dirty="0" err="1" smtClean="0">
                          <a:solidFill>
                            <a:schemeClr val="tx1"/>
                          </a:solidFill>
                        </a:rPr>
                        <a:t>Anlaytical</a:t>
                      </a:r>
                      <a:endParaRPr lang="en-US" sz="3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 err="1" smtClean="0">
                          <a:solidFill>
                            <a:schemeClr val="tx1"/>
                          </a:solidFill>
                        </a:rPr>
                        <a:t>NodeJS</a:t>
                      </a:r>
                      <a:endParaRPr lang="en-US" sz="360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 err="1" smtClean="0">
                          <a:solidFill>
                            <a:schemeClr val="tx1"/>
                          </a:solidFill>
                        </a:rPr>
                        <a:t>MongoDB</a:t>
                      </a:r>
                      <a:endParaRPr lang="en-US" sz="360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Render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Google</a:t>
                      </a:r>
                      <a:r>
                        <a:rPr lang="en-US" sz="36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3600" baseline="0" dirty="0" err="1" smtClean="0">
                          <a:solidFill>
                            <a:schemeClr val="tx1"/>
                          </a:solidFill>
                        </a:rPr>
                        <a:t>Analytics,Fullstory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 descr="icons8-server-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14600"/>
            <a:ext cx="381000" cy="381000"/>
          </a:xfrm>
          <a:prstGeom prst="rect">
            <a:avLst/>
          </a:prstGeom>
        </p:spPr>
      </p:pic>
      <p:pic>
        <p:nvPicPr>
          <p:cNvPr id="9" name="Picture 8" descr="icons8-add-database-4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276600"/>
            <a:ext cx="533400" cy="533400"/>
          </a:xfrm>
          <a:prstGeom prst="rect">
            <a:avLst/>
          </a:prstGeom>
        </p:spPr>
      </p:pic>
      <p:pic>
        <p:nvPicPr>
          <p:cNvPr id="10" name="Picture 9" descr="icons8-cloud-backup-restore-4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114800"/>
            <a:ext cx="609600" cy="609600"/>
          </a:xfrm>
          <a:prstGeom prst="rect">
            <a:avLst/>
          </a:prstGeom>
        </p:spPr>
      </p:pic>
      <p:pic>
        <p:nvPicPr>
          <p:cNvPr id="11" name="Picture 10" descr="icons8-account-4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49530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dirty="0" smtClean="0"/>
              <a:t>Market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733800" y="1096962"/>
            <a:ext cx="838200" cy="158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38200" y="2743200"/>
            <a:ext cx="1752600" cy="1676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2 B+</a:t>
            </a:r>
            <a:endParaRPr lang="en-US" sz="4000" dirty="0"/>
          </a:p>
        </p:txBody>
      </p:sp>
      <p:sp>
        <p:nvSpPr>
          <p:cNvPr id="6" name="Oval 5"/>
          <p:cNvSpPr/>
          <p:nvPr/>
        </p:nvSpPr>
        <p:spPr>
          <a:xfrm>
            <a:off x="3505200" y="2743200"/>
            <a:ext cx="1752600" cy="1676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300 M+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248400" y="2743200"/>
            <a:ext cx="1752600" cy="1676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 M+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48006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Potential User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48006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Active User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19800" y="48006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Desperate User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81400" y="533400"/>
            <a:ext cx="838200" cy="158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112</Words>
  <Application>Microsoft Office PowerPoint</Application>
  <PresentationFormat>On-screen Show (4:3)</PresentationFormat>
  <Paragraphs>43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How You Get Cricket Score Update?</vt:lpstr>
      <vt:lpstr>Slide 2</vt:lpstr>
      <vt:lpstr>BallTracker Provide Live Cricket Score With Ball Marking System</vt:lpstr>
      <vt:lpstr>Team</vt:lpstr>
      <vt:lpstr>Slide 5</vt:lpstr>
      <vt:lpstr>User Behaviour</vt:lpstr>
      <vt:lpstr>Tech Stack</vt:lpstr>
      <vt:lpstr>Market</vt:lpstr>
      <vt:lpstr>Traction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were the first website you used to visit quite often?</dc:title>
  <dc:creator>PC</dc:creator>
  <cp:lastModifiedBy>PC</cp:lastModifiedBy>
  <cp:revision>26</cp:revision>
  <dcterms:created xsi:type="dcterms:W3CDTF">2022-10-20T04:49:36Z</dcterms:created>
  <dcterms:modified xsi:type="dcterms:W3CDTF">2022-10-23T09:12:58Z</dcterms:modified>
</cp:coreProperties>
</file>