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6457"/>
            <a:ext cx="9144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64592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90" y="205990"/>
            <a:ext cx="3017520" cy="127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383850" y="1973942"/>
            <a:ext cx="10198550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8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2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9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54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41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0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64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1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7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5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3BC2-8BCD-4B27-BF9B-DA1CA8024C5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DF5D-F496-4D12-ACE6-B2C76F47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10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smtClean="0"/>
              <a:t>I/0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5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stdio.h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FILE *</a:t>
            </a:r>
            <a:r>
              <a:rPr lang="en-US" dirty="0" err="1"/>
              <a:t>fp</a:t>
            </a:r>
            <a:r>
              <a:rPr lang="en-US" dirty="0"/>
              <a:t>,*fp2;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fp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myfile.txt","r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fp</a:t>
            </a:r>
            <a:r>
              <a:rPr lang="en-US" dirty="0"/>
              <a:t>==NULL)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("File Not Found\n");</a:t>
            </a:r>
          </a:p>
          <a:p>
            <a:pPr marL="0" indent="0">
              <a:buNone/>
            </a:pPr>
            <a:r>
              <a:rPr lang="en-US" dirty="0"/>
              <a:t>		exit(1);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fp2=</a:t>
            </a:r>
            <a:r>
              <a:rPr lang="en-US" dirty="0" err="1" smtClean="0"/>
              <a:t>fopen</a:t>
            </a:r>
            <a:r>
              <a:rPr lang="en-US" dirty="0"/>
              <a:t>("myfile3.txt","w");</a:t>
            </a:r>
          </a:p>
          <a:p>
            <a:pPr marL="0" indent="0">
              <a:buNone/>
            </a:pPr>
            <a:r>
              <a:rPr lang="en-US" dirty="0"/>
              <a:t>	char c=</a:t>
            </a:r>
            <a:r>
              <a:rPr lang="en-US" dirty="0" err="1"/>
              <a:t>fgetc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/>
              <a:t>(c!=EOF)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("%c\</a:t>
            </a:r>
            <a:r>
              <a:rPr lang="en-US" dirty="0" err="1"/>
              <a:t>n",c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fputc</a:t>
            </a:r>
            <a:r>
              <a:rPr lang="en-US" dirty="0"/>
              <a:t>(c,fp2);</a:t>
            </a:r>
          </a:p>
          <a:p>
            <a:pPr marL="0" indent="0">
              <a:buNone/>
            </a:pPr>
            <a:r>
              <a:rPr lang="en-US" dirty="0"/>
              <a:t>		c= </a:t>
            </a:r>
            <a:r>
              <a:rPr lang="en-US" dirty="0" err="1"/>
              <a:t>fgetc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fgets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gets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Reads characters from file and stores them in a C-string 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fgets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 char 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FILE * stream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: destination to copy characters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um-1: number of characters to copy from file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tream: file stream to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4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fputs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puts</a:t>
            </a:r>
            <a:endParaRPr lang="en-US" dirty="0" smtClean="0"/>
          </a:p>
          <a:p>
            <a:r>
              <a:rPr lang="en-US" dirty="0" smtClean="0"/>
              <a:t>Writes the C string pointed by </a:t>
            </a:r>
            <a:r>
              <a:rPr lang="en-US" dirty="0" err="1" smtClean="0"/>
              <a:t>str</a:t>
            </a:r>
            <a:r>
              <a:rPr lang="en-US" dirty="0" smtClean="0"/>
              <a:t> to the stream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fputs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str</a:t>
            </a:r>
            <a:r>
              <a:rPr lang="en-US" dirty="0"/>
              <a:t>, FILE * stream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: C-string to write to a file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tream: file stream to write onto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6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#include "</a:t>
            </a:r>
            <a:r>
              <a:rPr lang="en-US" sz="1600" dirty="0" err="1"/>
              <a:t>stdio.h</a:t>
            </a:r>
            <a:r>
              <a:rPr lang="en-US" sz="1600" dirty="0"/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FILE *</a:t>
            </a:r>
            <a:r>
              <a:rPr lang="en-US" sz="1600" dirty="0" err="1"/>
              <a:t>fp</a:t>
            </a:r>
            <a:r>
              <a:rPr lang="en-US" sz="1600" dirty="0"/>
              <a:t>,*fp2;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char </a:t>
            </a:r>
            <a:r>
              <a:rPr lang="en-US" sz="1600" dirty="0" err="1"/>
              <a:t>str</a:t>
            </a:r>
            <a:r>
              <a:rPr lang="en-US" sz="1600" dirty="0"/>
              <a:t>[100];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fp</a:t>
            </a:r>
            <a:r>
              <a:rPr lang="en-US" sz="1600" dirty="0"/>
              <a:t>=</a:t>
            </a:r>
            <a:r>
              <a:rPr lang="en-US" sz="1600" dirty="0" err="1"/>
              <a:t>fopen</a:t>
            </a:r>
            <a:r>
              <a:rPr lang="en-US" sz="1600" dirty="0"/>
              <a:t>("</a:t>
            </a:r>
            <a:r>
              <a:rPr lang="en-US" sz="1600" dirty="0" err="1"/>
              <a:t>myfile.txt","r</a:t>
            </a:r>
            <a:r>
              <a:rPr lang="en-US" sz="1600" dirty="0"/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fgets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, </a:t>
            </a:r>
            <a:r>
              <a:rPr lang="en-US" sz="1600" dirty="0" smtClean="0"/>
              <a:t>99, </a:t>
            </a:r>
            <a:r>
              <a:rPr lang="en-US" sz="1600" dirty="0" err="1"/>
              <a:t>fp</a:t>
            </a:r>
            <a:r>
              <a:rPr lang="en-US" sz="16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fclose</a:t>
            </a:r>
            <a:r>
              <a:rPr lang="en-US" sz="1600" dirty="0"/>
              <a:t>(</a:t>
            </a:r>
            <a:r>
              <a:rPr lang="en-US" sz="1600" dirty="0" err="1"/>
              <a:t>fp</a:t>
            </a:r>
            <a:r>
              <a:rPr lang="en-US" sz="16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fp2=</a:t>
            </a:r>
            <a:r>
              <a:rPr lang="en-US" sz="1600" dirty="0" err="1"/>
              <a:t>fopen</a:t>
            </a:r>
            <a:r>
              <a:rPr lang="en-US" sz="1600" dirty="0"/>
              <a:t>("myfile4.txt","w");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fputs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, fp2);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fclose</a:t>
            </a:r>
            <a:r>
              <a:rPr lang="en-US" sz="1600" dirty="0"/>
              <a:t>(fp2);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	return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25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sscanf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format specific data points from a string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sscanf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char 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char *format,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...)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[20],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[20], id, salary;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fgets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99,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sscanf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,“%s %s %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%lf”,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,&amp;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id,&amp;salary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07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I/O is very different between C and C++</a:t>
            </a:r>
          </a:p>
          <a:p>
            <a:r>
              <a:rPr lang="en-US" dirty="0" smtClean="0"/>
              <a:t>In C++, files are handled via </a:t>
            </a:r>
            <a:r>
              <a:rPr lang="en-US" dirty="0" err="1" smtClean="0"/>
              <a:t>fstream</a:t>
            </a:r>
            <a:r>
              <a:rPr lang="en-US" dirty="0" smtClean="0"/>
              <a:t> objects which is available in the </a:t>
            </a:r>
            <a:r>
              <a:rPr lang="en-US" dirty="0" err="1" smtClean="0"/>
              <a:t>fstream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In C, files are handled via a file pointer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Here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is a pointer that will eventually connect to a disk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7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open a file, we use the command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FILE *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fopen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char *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filename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char *mode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fr-FR" dirty="0" err="1" smtClean="0"/>
              <a:t>where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filename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string (to </a:t>
            </a:r>
            <a:r>
              <a:rPr lang="fr-FR" dirty="0" err="1" smtClean="0"/>
              <a:t>be</a:t>
            </a:r>
            <a:r>
              <a:rPr lang="fr-FR" dirty="0" smtClean="0"/>
              <a:t> more </a:t>
            </a:r>
            <a:r>
              <a:rPr lang="fr-FR" dirty="0" err="1" smtClean="0"/>
              <a:t>precise</a:t>
            </a:r>
            <a:r>
              <a:rPr lang="fr-FR" dirty="0" smtClean="0"/>
              <a:t>, a </a:t>
            </a:r>
            <a:r>
              <a:rPr lang="fr-FR" dirty="0" err="1" smtClean="0"/>
              <a:t>character</a:t>
            </a:r>
            <a:r>
              <a:rPr lang="fr-FR" dirty="0" smtClean="0"/>
              <a:t> pointer,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string in C) </a:t>
            </a:r>
            <a:r>
              <a:rPr lang="fr-FR" dirty="0" err="1" smtClean="0"/>
              <a:t>e.g</a:t>
            </a:r>
            <a:r>
              <a:rPr lang="fr-FR" dirty="0" smtClean="0"/>
              <a:t>. myfile.txt and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fr-FR" dirty="0" smtClean="0"/>
              <a:t> the file handling mode</a:t>
            </a:r>
          </a:p>
          <a:p>
            <a:pPr marL="0" indent="0">
              <a:buNone/>
            </a:pPr>
            <a:r>
              <a:rPr lang="fr-FR" dirty="0" smtClean="0"/>
              <a:t>The </a:t>
            </a:r>
            <a:r>
              <a:rPr lang="fr-FR" dirty="0" err="1" smtClean="0"/>
              <a:t>following</a:t>
            </a:r>
            <a:r>
              <a:rPr lang="fr-FR" dirty="0" smtClean="0"/>
              <a:t> modes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en-US" dirty="0"/>
              <a:t>r  - open for reading</a:t>
            </a:r>
          </a:p>
          <a:p>
            <a:pPr marL="0" indent="0">
              <a:buNone/>
            </a:pPr>
            <a:r>
              <a:rPr lang="en-US" dirty="0"/>
              <a:t>w  - open for writing (file need not exist)</a:t>
            </a:r>
          </a:p>
          <a:p>
            <a:pPr marL="0" indent="0">
              <a:buNone/>
            </a:pPr>
            <a:r>
              <a:rPr lang="en-US" dirty="0"/>
              <a:t>a  - open for appending (file need not exist)</a:t>
            </a:r>
          </a:p>
          <a:p>
            <a:pPr marL="0" indent="0">
              <a:buNone/>
            </a:pPr>
            <a:r>
              <a:rPr lang="en-US" dirty="0"/>
              <a:t>r+ - open for reading and writing, start at beginning</a:t>
            </a:r>
          </a:p>
          <a:p>
            <a:pPr marL="0" indent="0">
              <a:buNone/>
            </a:pPr>
            <a:r>
              <a:rPr lang="en-US" dirty="0"/>
              <a:t>w+ - open for reading and writing (overwrite file)</a:t>
            </a:r>
          </a:p>
          <a:p>
            <a:pPr marL="0" indent="0">
              <a:buNone/>
            </a:pPr>
            <a:r>
              <a:rPr lang="en-US" dirty="0"/>
              <a:t>a+ - open for reading and writing (append if file exists)</a:t>
            </a:r>
            <a:endParaRPr lang="fr-FR" dirty="0" smtClean="0"/>
          </a:p>
          <a:p>
            <a:pPr marL="0" indent="0">
              <a:buNone/>
            </a:pP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6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close a file we use the function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fclose</a:t>
            </a:r>
            <a:r>
              <a:rPr lang="en-US" dirty="0" smtClean="0"/>
              <a:t> (FILE *</a:t>
            </a:r>
            <a:r>
              <a:rPr lang="en-US" dirty="0" err="1" smtClean="0"/>
              <a:t>fptr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fclose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fptr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1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File Read/Write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Just like we write to the screen using </a:t>
            </a:r>
            <a:r>
              <a:rPr lang="en-US" dirty="0" err="1" smtClean="0"/>
              <a:t>printf</a:t>
            </a:r>
            <a:r>
              <a:rPr lang="en-US" dirty="0" smtClean="0"/>
              <a:t>, we use </a:t>
            </a:r>
            <a:r>
              <a:rPr lang="en-US" dirty="0" err="1" smtClean="0"/>
              <a:t>fprintf</a:t>
            </a:r>
            <a:r>
              <a:rPr lang="en-US" dirty="0" smtClean="0"/>
              <a:t> to write to a file</a:t>
            </a:r>
          </a:p>
          <a:p>
            <a:r>
              <a:rPr lang="en-US" dirty="0" smtClean="0"/>
              <a:t>The syntax is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fprintf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(FILE *stream,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char *format, ...)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fprintf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 am writing this to a file\n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fprintf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"%s %s %s %d", "We", "are", "in", 2012);</a:t>
            </a:r>
          </a:p>
        </p:txBody>
      </p:sp>
    </p:spTree>
    <p:extLst>
      <p:ext uri="{BB962C8B-B14F-4D97-AF65-F5344CB8AC3E}">
        <p14:creationId xmlns:p14="http://schemas.microsoft.com/office/powerpoint/2010/main" val="37450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File Read/Write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we use </a:t>
            </a:r>
            <a:r>
              <a:rPr lang="en-US" dirty="0" err="1" smtClean="0"/>
              <a:t>scanf</a:t>
            </a:r>
            <a:r>
              <a:rPr lang="en-US" dirty="0" smtClean="0"/>
              <a:t> to read from the keyboard, we use </a:t>
            </a:r>
            <a:r>
              <a:rPr lang="en-US" dirty="0" err="1" smtClean="0"/>
              <a:t>fscanf</a:t>
            </a:r>
            <a:r>
              <a:rPr lang="en-US" dirty="0" smtClean="0"/>
              <a:t> to read from a file</a:t>
            </a:r>
          </a:p>
          <a:p>
            <a:r>
              <a:rPr lang="en-US" dirty="0" smtClean="0"/>
              <a:t>The syntax is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fscanf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(FILE *stream,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char *format,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...)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fscanf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"%s %s %s %d", str1, str2, str3, &amp;year);</a:t>
            </a:r>
          </a:p>
        </p:txBody>
      </p:sp>
    </p:spTree>
    <p:extLst>
      <p:ext uri="{BB962C8B-B14F-4D97-AF65-F5344CB8AC3E}">
        <p14:creationId xmlns:p14="http://schemas.microsoft.com/office/powerpoint/2010/main" val="22652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8338" cy="4351338"/>
          </a:xfrm>
        </p:spPr>
        <p:txBody>
          <a:bodyPr>
            <a:normAutofit fontScale="77500" lnSpcReduction="20000"/>
          </a:bodyPr>
          <a:lstStyle/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stdio.h</a:t>
            </a:r>
            <a:r>
              <a:rPr lang="en-US" dirty="0"/>
              <a:t>"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{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FILE *</a:t>
            </a:r>
            <a:r>
              <a:rPr lang="en-US" dirty="0" err="1"/>
              <a:t>fp</a:t>
            </a:r>
            <a:r>
              <a:rPr lang="en-US" dirty="0"/>
              <a:t>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fp</a:t>
            </a:r>
            <a:r>
              <a:rPr lang="en-US" dirty="0"/>
              <a:t>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myfile.txt","r</a:t>
            </a:r>
            <a:r>
              <a:rPr lang="en-US" dirty="0"/>
              <a:t>");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if (</a:t>
            </a:r>
            <a:r>
              <a:rPr lang="en-US" dirty="0" err="1"/>
              <a:t>fp</a:t>
            </a:r>
            <a:r>
              <a:rPr lang="en-US" dirty="0"/>
              <a:t>==NULL)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	{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("File Not Found\n");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	exit(1);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	}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char </a:t>
            </a:r>
            <a:r>
              <a:rPr lang="en-US" dirty="0" err="1"/>
              <a:t>fname</a:t>
            </a:r>
            <a:r>
              <a:rPr lang="en-US" dirty="0"/>
              <a:t>[20],</a:t>
            </a:r>
            <a:r>
              <a:rPr lang="en-US" dirty="0" err="1"/>
              <a:t>lname</a:t>
            </a:r>
            <a:r>
              <a:rPr lang="en-US" dirty="0"/>
              <a:t>[20];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long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double salary;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363" y="1825625"/>
            <a:ext cx="6757987" cy="4351338"/>
          </a:xfrm>
        </p:spPr>
        <p:txBody>
          <a:bodyPr>
            <a:normAutofit fontScale="77500" lnSpcReduction="20000"/>
          </a:bodyPr>
          <a:lstStyle/>
          <a:p>
            <a:pPr marL="0" indent="0" defTabSz="457200">
              <a:spcBef>
                <a:spcPts val="300"/>
              </a:spcBef>
              <a:buNone/>
            </a:pPr>
            <a:r>
              <a:rPr lang="en-US" dirty="0" smtClean="0"/>
              <a:t>	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"%s %s %</a:t>
            </a:r>
            <a:r>
              <a:rPr lang="en-US" dirty="0" err="1"/>
              <a:t>ld</a:t>
            </a:r>
            <a:r>
              <a:rPr lang="en-US" dirty="0"/>
              <a:t> %lf",fname,</a:t>
            </a:r>
            <a:r>
              <a:rPr lang="en-US" dirty="0" err="1"/>
              <a:t>lname</a:t>
            </a:r>
            <a:r>
              <a:rPr lang="en-US" dirty="0"/>
              <a:t>,&amp;</a:t>
            </a:r>
            <a:r>
              <a:rPr lang="en-US" dirty="0" err="1"/>
              <a:t>ID,&amp;salary</a:t>
            </a:r>
            <a:r>
              <a:rPr lang="en-US" dirty="0"/>
              <a:t>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 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</a:p>
          <a:p>
            <a:pPr marL="0" indent="0" defTabSz="457200">
              <a:spcBef>
                <a:spcPts val="300"/>
              </a:spcBef>
              <a:buNone/>
            </a:pPr>
            <a:endParaRPr lang="en-US" dirty="0" smtClean="0"/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/>
              <a:t>("myfile2.txt","w");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"%s %s %</a:t>
            </a:r>
            <a:r>
              <a:rPr lang="en-US" dirty="0" err="1"/>
              <a:t>ld</a:t>
            </a:r>
            <a:r>
              <a:rPr lang="en-US" dirty="0"/>
              <a:t> %lf \n",</a:t>
            </a:r>
            <a:r>
              <a:rPr lang="en-US" dirty="0" err="1"/>
              <a:t>fname,lname,ID,salary</a:t>
            </a:r>
            <a:r>
              <a:rPr lang="en-US" dirty="0"/>
              <a:t>);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 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 defTabSz="457200">
              <a:spcBef>
                <a:spcPts val="300"/>
              </a:spcBef>
              <a:buNone/>
            </a:pPr>
            <a:endParaRPr lang="en-US" dirty="0"/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	return 0;</a:t>
            </a:r>
          </a:p>
          <a:p>
            <a:pPr marL="0" indent="0" defTabSz="457200">
              <a:spcBef>
                <a:spcPts val="300"/>
              </a:spcBef>
              <a:buNone/>
            </a:pPr>
            <a:r>
              <a:rPr lang="en-US" dirty="0"/>
              <a:t>}</a:t>
            </a:r>
          </a:p>
          <a:p>
            <a:pPr marL="0" indent="0" defTabSz="457200">
              <a:spcBef>
                <a:spcPts val="300"/>
              </a:spcBef>
              <a:buNone/>
            </a:pPr>
            <a:endParaRPr lang="en-US" dirty="0"/>
          </a:p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fgetc</a:t>
            </a:r>
            <a:r>
              <a:rPr lang="en-US" dirty="0" smtClean="0"/>
              <a:t>/</a:t>
            </a:r>
            <a:r>
              <a:rPr lang="en-US" dirty="0" err="1" smtClean="0"/>
              <a:t>fputc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fgetc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This function lets you read a file one character at a time</a:t>
            </a:r>
          </a:p>
          <a:p>
            <a:r>
              <a:rPr lang="en-US" dirty="0" smtClean="0"/>
              <a:t>The syntax is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fgetc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(FILE 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char c=</a:t>
            </a:r>
            <a:r>
              <a:rPr lang="en-US" dirty="0" err="1"/>
              <a:t>fgetc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fgetc</a:t>
            </a:r>
            <a:r>
              <a:rPr lang="en-US" dirty="0" smtClean="0"/>
              <a:t>/</a:t>
            </a:r>
            <a:r>
              <a:rPr lang="en-US" dirty="0" err="1" smtClean="0"/>
              <a:t>fputc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fputc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This function lets you write to a file one character at a time</a:t>
            </a:r>
          </a:p>
          <a:p>
            <a:r>
              <a:rPr lang="en-US" dirty="0" smtClean="0"/>
              <a:t>The syntax is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fputc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c, FILE 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err="1" smtClean="0"/>
              <a:t>fputc</a:t>
            </a:r>
            <a:r>
              <a:rPr lang="en-US" dirty="0" smtClean="0"/>
              <a:t>(‘a’,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8742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10</Template>
  <TotalTime>7736</TotalTime>
  <Words>527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Lecture 1</vt:lpstr>
      <vt:lpstr>Office Theme</vt:lpstr>
      <vt:lpstr>Chapter 10 </vt:lpstr>
      <vt:lpstr> Introduction</vt:lpstr>
      <vt:lpstr> Opening a file</vt:lpstr>
      <vt:lpstr> Closing a File</vt:lpstr>
      <vt:lpstr> File Read/Write</vt:lpstr>
      <vt:lpstr> File Read/Write</vt:lpstr>
      <vt:lpstr> Example</vt:lpstr>
      <vt:lpstr> fgetc/fputc</vt:lpstr>
      <vt:lpstr> fgetc/fputc</vt:lpstr>
      <vt:lpstr> Example</vt:lpstr>
      <vt:lpstr> fgets</vt:lpstr>
      <vt:lpstr> fputs</vt:lpstr>
      <vt:lpstr> Example </vt:lpstr>
      <vt:lpstr> sscanf()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X </dc:title>
  <dc:creator>Pradhumna Shrestha</dc:creator>
  <cp:lastModifiedBy>Windows User</cp:lastModifiedBy>
  <cp:revision>36</cp:revision>
  <dcterms:created xsi:type="dcterms:W3CDTF">2016-12-02T17:41:19Z</dcterms:created>
  <dcterms:modified xsi:type="dcterms:W3CDTF">2019-11-25T23:23:36Z</dcterms:modified>
</cp:coreProperties>
</file>