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6457"/>
            <a:ext cx="9144000" cy="1013506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9805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2700000" scaled="1"/>
            <a:tileRect/>
          </a:gra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3203-758D-42F9-A4E7-300F4B5BDD2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CEC3-6396-46A2-9B3C-45016ED383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645920" cy="1645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490" y="205990"/>
            <a:ext cx="3017520" cy="127301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383850" y="1973942"/>
            <a:ext cx="10198550" cy="275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60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3203-758D-42F9-A4E7-300F4B5BDD2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CEC3-6396-46A2-9B3C-45016ED3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3203-758D-42F9-A4E7-300F4B5BDD2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CEC3-6396-46A2-9B3C-45016ED3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63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7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89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52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1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16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68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5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3203-758D-42F9-A4E7-300F4B5BDD2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CEC3-6396-46A2-9B3C-45016ED3835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033" y="185738"/>
            <a:ext cx="2438400" cy="10287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838200" y="1484243"/>
            <a:ext cx="105156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791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17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96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3203-758D-42F9-A4E7-300F4B5BDD2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CEC3-6396-46A2-9B3C-45016ED3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7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3203-758D-42F9-A4E7-300F4B5BDD2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CEC3-6396-46A2-9B3C-45016ED383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033" y="185738"/>
            <a:ext cx="2438400" cy="10287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838200" y="1484243"/>
            <a:ext cx="105156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8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3203-758D-42F9-A4E7-300F4B5BDD2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CEC3-6396-46A2-9B3C-45016ED3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7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3203-758D-42F9-A4E7-300F4B5BDD2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CEC3-6396-46A2-9B3C-45016ED3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7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3203-758D-42F9-A4E7-300F4B5BDD2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CEC3-6396-46A2-9B3C-45016ED3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2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3203-758D-42F9-A4E7-300F4B5BDD2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CEC3-6396-46A2-9B3C-45016ED3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3203-758D-42F9-A4E7-300F4B5BDD2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CEC3-6396-46A2-9B3C-45016ED3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6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3203-758D-42F9-A4E7-300F4B5BDD2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CEC3-6396-46A2-9B3C-45016ED3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4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0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Preprocessing 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5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Short-hand method of writing codes</a:t>
            </a:r>
          </a:p>
          <a:p>
            <a:r>
              <a:rPr lang="en-US" dirty="0" smtClean="0"/>
              <a:t>Not recommended by many programmers, more elegant methods of doing the same thing already available</a:t>
            </a:r>
          </a:p>
          <a:p>
            <a:r>
              <a:rPr lang="en-US" dirty="0" smtClean="0"/>
              <a:t>Also called macros</a:t>
            </a:r>
          </a:p>
          <a:p>
            <a:r>
              <a:rPr lang="en-US" dirty="0" smtClean="0"/>
              <a:t>Some of the popular pre-processing directive are:</a:t>
            </a:r>
          </a:p>
          <a:p>
            <a:pPr marL="0" indent="0">
              <a:buNone/>
            </a:pPr>
            <a:r>
              <a:rPr lang="en-US" dirty="0" smtClean="0"/>
              <a:t>#define, #include, #</a:t>
            </a:r>
            <a:r>
              <a:rPr lang="en-US" dirty="0" err="1" smtClean="0"/>
              <a:t>ifndef</a:t>
            </a:r>
            <a:r>
              <a:rPr lang="en-US" dirty="0" smtClean="0"/>
              <a:t>, #</a:t>
            </a:r>
            <a:r>
              <a:rPr lang="en-US" dirty="0" err="1" smtClean="0"/>
              <a:t>endif</a:t>
            </a:r>
            <a:endParaRPr lang="en-US" dirty="0" smtClean="0"/>
          </a:p>
          <a:p>
            <a:r>
              <a:rPr lang="en-US" dirty="0" smtClean="0"/>
              <a:t>All of them start with #</a:t>
            </a:r>
          </a:p>
          <a:p>
            <a:r>
              <a:rPr lang="en-US" dirty="0" smtClean="0"/>
              <a:t>Check demo programs for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4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8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Passing Arguments to main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any other function , the main function can also take arguments: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 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It is the standard parameter declaration and you cannot change it</a:t>
            </a:r>
          </a:p>
          <a:p>
            <a:r>
              <a:rPr lang="en-US" dirty="0" smtClean="0"/>
              <a:t>This allows us to run the program by providing data from the command prompt/</a:t>
            </a:r>
            <a:r>
              <a:rPr lang="en-US" dirty="0" err="1" smtClean="0"/>
              <a:t>linux</a:t>
            </a:r>
            <a:r>
              <a:rPr lang="en-US" dirty="0" smtClean="0"/>
              <a:t> terminal, instead of prompting user for the data</a:t>
            </a:r>
          </a:p>
          <a:p>
            <a:r>
              <a:rPr lang="en-US" dirty="0" smtClean="0"/>
              <a:t>Check demo programs for examples</a:t>
            </a:r>
          </a:p>
        </p:txBody>
      </p:sp>
    </p:spTree>
    <p:extLst>
      <p:ext uri="{BB962C8B-B14F-4D97-AF65-F5344CB8AC3E}">
        <p14:creationId xmlns:p14="http://schemas.microsoft.com/office/powerpoint/2010/main" val="96291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Passing Arguments to main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argc</a:t>
            </a:r>
            <a:r>
              <a:rPr lang="en-US" dirty="0" smtClean="0"/>
              <a:t>: number of arguments passed to the main function, includes the executable name</a:t>
            </a:r>
          </a:p>
          <a:p>
            <a:pPr marL="0" indent="0">
              <a:buNone/>
            </a:pPr>
            <a:r>
              <a:rPr lang="en-US" dirty="0" smtClean="0"/>
              <a:t>For example: .\</a:t>
            </a:r>
            <a:r>
              <a:rPr lang="en-US" dirty="0" err="1" smtClean="0"/>
              <a:t>a.out</a:t>
            </a:r>
            <a:r>
              <a:rPr lang="en-US" dirty="0" smtClean="0"/>
              <a:t> test1 test2</a:t>
            </a:r>
          </a:p>
          <a:p>
            <a:pPr marL="0" indent="0">
              <a:buNone/>
            </a:pPr>
            <a:r>
              <a:rPr lang="en-US" dirty="0" smtClean="0"/>
              <a:t>Here </a:t>
            </a:r>
            <a:r>
              <a:rPr lang="en-US" dirty="0" err="1" smtClean="0"/>
              <a:t>argc</a:t>
            </a:r>
            <a:r>
              <a:rPr lang="en-US" dirty="0" smtClean="0"/>
              <a:t> is 3</a:t>
            </a:r>
          </a:p>
          <a:p>
            <a:pPr marL="0" indent="0">
              <a:buNone/>
            </a:pPr>
            <a:r>
              <a:rPr lang="en-US" dirty="0" err="1" smtClean="0"/>
              <a:t>argv</a:t>
            </a:r>
            <a:r>
              <a:rPr lang="en-US" dirty="0" smtClean="0"/>
              <a:t>[]: a two-level pointer (a 2-D array) of character type</a:t>
            </a:r>
          </a:p>
          <a:p>
            <a:pPr marL="0" indent="0">
              <a:buNone/>
            </a:pPr>
            <a:r>
              <a:rPr lang="en-US" dirty="0" smtClean="0"/>
              <a:t>Remember, this parameter is character type, so if you pass numbers from the prompt (as in .\</a:t>
            </a:r>
            <a:r>
              <a:rPr lang="en-US" dirty="0" err="1" smtClean="0"/>
              <a:t>a.out</a:t>
            </a:r>
            <a:r>
              <a:rPr lang="en-US" dirty="0" smtClean="0"/>
              <a:t> 10 12), they will be type casted </a:t>
            </a:r>
            <a:r>
              <a:rPr lang="en-US" smtClean="0"/>
              <a:t>as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62133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10</Template>
  <TotalTime>8</TotalTime>
  <Words>195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Lecture 1</vt:lpstr>
      <vt:lpstr>Office Theme</vt:lpstr>
      <vt:lpstr>Chapter 11</vt:lpstr>
      <vt:lpstr> Introduction</vt:lpstr>
      <vt:lpstr>Chapter 11</vt:lpstr>
      <vt:lpstr> Passing Arguments to main function </vt:lpstr>
      <vt:lpstr> Passing Arguments to main function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Shrestha, Pradhumna</dc:creator>
  <cp:lastModifiedBy>Shrestha, Pradhumna</cp:lastModifiedBy>
  <cp:revision>3</cp:revision>
  <dcterms:created xsi:type="dcterms:W3CDTF">2018-05-02T15:06:36Z</dcterms:created>
  <dcterms:modified xsi:type="dcterms:W3CDTF">2018-05-02T15:14:49Z</dcterms:modified>
</cp:coreProperties>
</file>