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4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5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8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zihon/ShopForHomeCompleteBackend/tree/main" TargetMode="External"/><Relationship Id="rId2" Type="http://schemas.openxmlformats.org/officeDocument/2006/relationships/hyperlink" Target="https://github.com/kzihon/Shop-for-Home-Fronten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flowers and leaves on white background">
            <a:extLst>
              <a:ext uri="{FF2B5EF4-FFF2-40B4-BE49-F238E27FC236}">
                <a16:creationId xmlns:a16="http://schemas.microsoft.com/office/drawing/2014/main" id="{6AEDE0C7-94FB-E406-F697-4ECE7A7A0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895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0577E8-38E1-5752-69F4-24101B35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718BB-2A3E-39DD-A610-77C668B2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91" y="580794"/>
            <a:ext cx="11467973" cy="6425487"/>
          </a:xfrm>
        </p:spPr>
        <p:txBody>
          <a:bodyPr anchor="b">
            <a:normAutofit lnSpcReduction="10000"/>
          </a:bodyPr>
          <a:lstStyle/>
          <a:p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COGENT INFOTECH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SHOP FOR HOME DEĆOR E-COMMERCE APPLICATION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Mr. Chandrakant Panday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March 11, 2024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TEAM MEMBERS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Kidist Zihon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Samantha Oh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Gerard Segismundo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45F8-C21B-281E-58B8-44A5470E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124" y="-323001"/>
            <a:ext cx="10515600" cy="1325563"/>
          </a:xfrm>
        </p:spPr>
        <p:txBody>
          <a:bodyPr/>
          <a:lstStyle/>
          <a:p>
            <a:r>
              <a:rPr lang="en-US" dirty="0"/>
              <a:t>Backend Architecture </a:t>
            </a:r>
          </a:p>
        </p:txBody>
      </p:sp>
      <p:pic>
        <p:nvPicPr>
          <p:cNvPr id="6" name="Content Placeholder 5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37EBAD3D-2DCF-93AC-668D-51D5CC08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76" y="886212"/>
            <a:ext cx="11911913" cy="5564016"/>
          </a:xfrm>
        </p:spPr>
      </p:pic>
    </p:spTree>
    <p:extLst>
      <p:ext uri="{BB962C8B-B14F-4D97-AF65-F5344CB8AC3E}">
        <p14:creationId xmlns:p14="http://schemas.microsoft.com/office/powerpoint/2010/main" val="38105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4ABA-50CB-8564-FD97-C1B1F2D1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FAB-CB90-EF4F-CA70-9F242B8D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Functionalities</a:t>
            </a:r>
          </a:p>
          <a:p>
            <a:r>
              <a:rPr lang="en-US" dirty="0"/>
              <a:t> Sign in, Logout</a:t>
            </a:r>
          </a:p>
          <a:p>
            <a:r>
              <a:rPr lang="en-US" dirty="0"/>
              <a:t>Customer CRUD</a:t>
            </a:r>
          </a:p>
          <a:p>
            <a:r>
              <a:rPr lang="en-US" dirty="0"/>
              <a:t>Product CRUD</a:t>
            </a:r>
          </a:p>
          <a:p>
            <a:r>
              <a:rPr lang="en-US" dirty="0"/>
              <a:t>Track low in stack products</a:t>
            </a:r>
          </a:p>
          <a:p>
            <a:r>
              <a:rPr lang="en-US" dirty="0"/>
              <a:t>Coupon CRUD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4CDA-29BC-5680-1536-6A668F8D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854F-C3FB-BFD3-0039-DFC169FF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Signup, Sign In, Logout</a:t>
            </a:r>
          </a:p>
          <a:p>
            <a:r>
              <a:rPr lang="en-US" dirty="0"/>
              <a:t>Shop by category</a:t>
            </a:r>
          </a:p>
          <a:p>
            <a:r>
              <a:rPr lang="en-US" dirty="0"/>
              <a:t>Sort Products by price</a:t>
            </a:r>
          </a:p>
          <a:p>
            <a:r>
              <a:rPr lang="en-US" dirty="0"/>
              <a:t>View product details</a:t>
            </a:r>
          </a:p>
          <a:p>
            <a:r>
              <a:rPr lang="en-US" dirty="0"/>
              <a:t>Add/remove Items from shopping-cart</a:t>
            </a:r>
          </a:p>
          <a:p>
            <a:r>
              <a:rPr lang="en-US" dirty="0"/>
              <a:t>Add/remove product from wish-list</a:t>
            </a:r>
          </a:p>
          <a:p>
            <a:r>
              <a:rPr lang="en-US" dirty="0"/>
              <a:t>Verify Coupon code</a:t>
            </a:r>
          </a:p>
          <a:p>
            <a:r>
              <a:rPr lang="en-US" dirty="0"/>
              <a:t>Check out with or with out coupon</a:t>
            </a:r>
          </a:p>
          <a:p>
            <a:r>
              <a:rPr lang="en-US" dirty="0"/>
              <a:t>Get order summary with tax calculated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1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C9A7-C922-37F8-2FC7-3387AFC1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Gust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C7DF-0233-19B3-90C3-A9F036D0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products</a:t>
            </a:r>
          </a:p>
          <a:p>
            <a:r>
              <a:rPr lang="en-US" dirty="0"/>
              <a:t>Get product by category</a:t>
            </a:r>
          </a:p>
          <a:p>
            <a:r>
              <a:rPr lang="en-US" dirty="0"/>
              <a:t>Sort product by price</a:t>
            </a:r>
          </a:p>
          <a:p>
            <a:r>
              <a:rPr lang="en-US" dirty="0"/>
              <a:t>View product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0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2BA9-7E5C-9E9E-7F93-2DBB76F1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E88D-5EBA-2802-B466-280969EB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Angular, Angular Material</a:t>
            </a:r>
          </a:p>
          <a:p>
            <a:r>
              <a:rPr lang="en-US" dirty="0"/>
              <a:t>Security: Spring Security</a:t>
            </a:r>
          </a:p>
          <a:p>
            <a:r>
              <a:rPr lang="en-US" dirty="0"/>
              <a:t>Backend: Spring-boot, JPA, Hibernate, Validators</a:t>
            </a:r>
          </a:p>
          <a:p>
            <a:r>
              <a:rPr lang="en-US" dirty="0"/>
              <a:t>Database: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Tools: Maven, Tomcat, Postman, Dev-tools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0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4146-07D1-B90D-2577-708FDA76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E3C2-9861-330E-0000-C8C4D4C1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https://github.com/kzihon/Shop-for-Home-Frontend</a:t>
            </a:r>
            <a:endParaRPr lang="en-US" dirty="0"/>
          </a:p>
          <a:p>
            <a:r>
              <a:rPr lang="en-US" dirty="0">
                <a:hlinkClick r:id="rId3"/>
              </a:rPr>
              <a:t>https://github.com/kzihon/ShopForHomeCompleteBackend/tree/main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4FC0-E048-EB4C-B772-8B8C79EF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5636407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141257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5E8"/>
      </a:lt2>
      <a:accent1>
        <a:srgbClr val="C49A77"/>
      </a:accent1>
      <a:accent2>
        <a:srgbClr val="ACA267"/>
      </a:accent2>
      <a:accent3>
        <a:srgbClr val="98A773"/>
      </a:accent3>
      <a:accent4>
        <a:srgbClr val="7FB06A"/>
      </a:accent4>
      <a:accent5>
        <a:srgbClr val="75B17C"/>
      </a:accent5>
      <a:accent6>
        <a:srgbClr val="69AF8E"/>
      </a:accent6>
      <a:hlink>
        <a:srgbClr val="5C85A7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537</TotalTime>
  <Words>169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Footlight MT Light</vt:lpstr>
      <vt:lpstr>ArchVTI</vt:lpstr>
      <vt:lpstr> </vt:lpstr>
      <vt:lpstr>Backend Architecture </vt:lpstr>
      <vt:lpstr>Admin Functionalities</vt:lpstr>
      <vt:lpstr>Customer Functionalities</vt:lpstr>
      <vt:lpstr>Gust Functionalities</vt:lpstr>
      <vt:lpstr>Technology Stack</vt:lpstr>
      <vt:lpstr>GitHub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Kidist Zihon</dc:creator>
  <cp:lastModifiedBy>Kidist Zihon</cp:lastModifiedBy>
  <cp:revision>3</cp:revision>
  <dcterms:created xsi:type="dcterms:W3CDTF">2024-03-11T08:18:28Z</dcterms:created>
  <dcterms:modified xsi:type="dcterms:W3CDTF">2024-03-11T21:04:09Z</dcterms:modified>
</cp:coreProperties>
</file>