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-2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5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1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3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7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1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0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2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A2EB-1E25-49F9-8A35-5E299FA4AF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A2EB-1E25-49F9-8A35-5E299FA4AF6E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02AF7-D873-47D2-84D8-17253915D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0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c/c4/Linecons_database.svg/200px-Linecons_databas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519" y="1385130"/>
            <a:ext cx="1908913" cy="19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97" y="488567"/>
            <a:ext cx="44005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45" y="3490134"/>
            <a:ext cx="4628890" cy="307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63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89418" y="1505644"/>
            <a:ext cx="1614010" cy="9670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https://upload.wikimedia.org/wikipedia/commons/thumb/c/c4/Linecons_database.svg/200px-Linecons_databas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33" y="1523655"/>
            <a:ext cx="1418013" cy="141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0" y="5160543"/>
            <a:ext cx="1798409" cy="139376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943589" y="1445029"/>
            <a:ext cx="1180408" cy="748145"/>
            <a:chOff x="2809700" y="1917469"/>
            <a:chExt cx="1180408" cy="748145"/>
          </a:xfrm>
        </p:grpSpPr>
        <p:sp>
          <p:nvSpPr>
            <p:cNvPr id="4" name="Rectangle 3"/>
            <p:cNvSpPr/>
            <p:nvPr/>
          </p:nvSpPr>
          <p:spPr>
            <a:xfrm>
              <a:off x="2818014" y="1917469"/>
              <a:ext cx="1147157" cy="74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09700" y="2103120"/>
              <a:ext cx="11804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18013" y="2435629"/>
              <a:ext cx="114715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60218" y="2454680"/>
            <a:ext cx="1180408" cy="748145"/>
            <a:chOff x="2809700" y="1917469"/>
            <a:chExt cx="1180408" cy="748145"/>
          </a:xfrm>
        </p:grpSpPr>
        <p:sp>
          <p:nvSpPr>
            <p:cNvPr id="13" name="Rectangle 12"/>
            <p:cNvSpPr/>
            <p:nvPr/>
          </p:nvSpPr>
          <p:spPr>
            <a:xfrm>
              <a:off x="2818014" y="1917469"/>
              <a:ext cx="1147157" cy="74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809700" y="2103120"/>
              <a:ext cx="11804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18013" y="2435629"/>
              <a:ext cx="114715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563482" y="2711333"/>
            <a:ext cx="1632643" cy="1122219"/>
            <a:chOff x="5580322" y="3250276"/>
            <a:chExt cx="1180408" cy="748145"/>
          </a:xfrm>
        </p:grpSpPr>
        <p:sp>
          <p:nvSpPr>
            <p:cNvPr id="17" name="Rectangle 16"/>
            <p:cNvSpPr/>
            <p:nvPr/>
          </p:nvSpPr>
          <p:spPr>
            <a:xfrm>
              <a:off x="5588636" y="3250276"/>
              <a:ext cx="1147157" cy="74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580322" y="3435927"/>
              <a:ext cx="11804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4570556" y="4085269"/>
            <a:ext cx="1632643" cy="999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3"/>
          </p:cNvCxnSpPr>
          <p:nvPr/>
        </p:nvCxnSpPr>
        <p:spPr>
          <a:xfrm>
            <a:off x="6203428" y="1989167"/>
            <a:ext cx="748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3" idx="1"/>
          </p:cNvCxnSpPr>
          <p:nvPr/>
        </p:nvCxnSpPr>
        <p:spPr>
          <a:xfrm>
            <a:off x="6203428" y="1989167"/>
            <a:ext cx="765104" cy="8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7" idx="1"/>
          </p:cNvCxnSpPr>
          <p:nvPr/>
        </p:nvCxnSpPr>
        <p:spPr>
          <a:xfrm flipV="1">
            <a:off x="8416631" y="2123523"/>
            <a:ext cx="1329465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 rot="10800000">
            <a:off x="5163455" y="2488276"/>
            <a:ext cx="451328" cy="204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10800000">
            <a:off x="5152985" y="3841062"/>
            <a:ext cx="451328" cy="225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431219" y="4596937"/>
            <a:ext cx="2097772" cy="56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431218" y="4754880"/>
            <a:ext cx="2097775" cy="63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upload.wikimedia.org/wikipedia/commons/thumb/f/f7/Linecons_small-cloud.svg/200px-Linecons_small-cloud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242">
            <a:off x="2931837" y="4197346"/>
            <a:ext cx="927708" cy="92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ight Brace 46"/>
          <p:cNvSpPr/>
          <p:nvPr/>
        </p:nvSpPr>
        <p:spPr>
          <a:xfrm>
            <a:off x="8132310" y="1748932"/>
            <a:ext cx="284321" cy="7711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2810" y="316559"/>
            <a:ext cx="723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Model View Controller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9341" y="5467934"/>
            <a:ext cx="120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 </a:t>
            </a:r>
          </a:p>
          <a:p>
            <a:pPr algn="ctr"/>
            <a:r>
              <a:rPr lang="en-US" dirty="0" smtClean="0"/>
              <a:t>(view)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375625" y="2989809"/>
            <a:ext cx="189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Oracle Database (Model)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808124" y="3324744"/>
            <a:ext cx="1616823" cy="66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 Classes (Model)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89418" y="1523655"/>
            <a:ext cx="162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Utility Classes (model)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14609" y="3172689"/>
            <a:ext cx="131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40752" y="2668882"/>
            <a:ext cx="9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89418" y="4096094"/>
            <a:ext cx="1606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Server Pages (JSP)</a:t>
            </a:r>
          </a:p>
          <a:p>
            <a:pPr algn="ctr"/>
            <a:r>
              <a:rPr lang="en-US" dirty="0" smtClean="0"/>
              <a:t>(view)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c/c4/Linecons_database.svg/200px-Linecons_databas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01" y="1767602"/>
            <a:ext cx="1209936" cy="12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7" y="1816910"/>
            <a:ext cx="1798409" cy="106129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915507" y="1838381"/>
            <a:ext cx="1632643" cy="1072876"/>
            <a:chOff x="5580322" y="3250276"/>
            <a:chExt cx="1180408" cy="748145"/>
          </a:xfrm>
        </p:grpSpPr>
        <p:sp>
          <p:nvSpPr>
            <p:cNvPr id="17" name="Rectangle 16"/>
            <p:cNvSpPr/>
            <p:nvPr/>
          </p:nvSpPr>
          <p:spPr>
            <a:xfrm>
              <a:off x="5588636" y="3250276"/>
              <a:ext cx="1147157" cy="74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580322" y="3435927"/>
              <a:ext cx="11804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3688402" y="1878287"/>
            <a:ext cx="1632643" cy="999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pic>
        <p:nvPicPr>
          <p:cNvPr id="2050" name="Picture 2" descr="https://upload.wikimedia.org/wikipedia/commons/thumb/f/f7/Linecons_small-cloud.svg/200px-Linecons_small-cloud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4242">
            <a:off x="2587893" y="1939003"/>
            <a:ext cx="927708" cy="92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510901" y="569947"/>
            <a:ext cx="723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Model View Controller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9338" y="2079691"/>
            <a:ext cx="120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Browser </a:t>
            </a:r>
          </a:p>
          <a:p>
            <a:pPr algn="ctr"/>
            <a:r>
              <a:rPr lang="en-US" dirty="0" smtClean="0"/>
              <a:t>(view)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15809" y="2911257"/>
            <a:ext cx="189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Oracle Database (Model)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47666" y="2291329"/>
            <a:ext cx="131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335787" y="1766540"/>
            <a:ext cx="9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701369" y="1904773"/>
            <a:ext cx="1606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Server Pages (JSP)</a:t>
            </a:r>
          </a:p>
          <a:p>
            <a:pPr algn="ctr"/>
            <a:r>
              <a:rPr lang="en-US" dirty="0" smtClean="0"/>
              <a:t>(View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10106" y="2291329"/>
            <a:ext cx="278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349128" y="2221036"/>
            <a:ext cx="352241" cy="70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7" idx="3"/>
            <a:endCxn id="17" idx="1"/>
          </p:cNvCxnSpPr>
          <p:nvPr/>
        </p:nvCxnSpPr>
        <p:spPr>
          <a:xfrm flipV="1">
            <a:off x="5321045" y="2374819"/>
            <a:ext cx="605961" cy="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026" idx="1"/>
          </p:cNvCxnSpPr>
          <p:nvPr/>
        </p:nvCxnSpPr>
        <p:spPr>
          <a:xfrm flipV="1">
            <a:off x="7513659" y="2372570"/>
            <a:ext cx="478042" cy="2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53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3" y="4098399"/>
            <a:ext cx="1929058" cy="246621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653" y="4417556"/>
            <a:ext cx="1922770" cy="214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89418" y="1505644"/>
            <a:ext cx="1614010" cy="9670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https://upload.wikimedia.org/wikipedia/commons/thumb/c/c4/Linecons_database.svg/200px-Linecons_databas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835" y="694115"/>
            <a:ext cx="1418013" cy="141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943589" y="1386389"/>
            <a:ext cx="1180408" cy="748145"/>
            <a:chOff x="2809700" y="1917469"/>
            <a:chExt cx="1180408" cy="748145"/>
          </a:xfrm>
        </p:grpSpPr>
        <p:sp>
          <p:nvSpPr>
            <p:cNvPr id="4" name="Rectangle 3"/>
            <p:cNvSpPr/>
            <p:nvPr/>
          </p:nvSpPr>
          <p:spPr>
            <a:xfrm>
              <a:off x="2818014" y="1917469"/>
              <a:ext cx="1147157" cy="74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09700" y="2103120"/>
              <a:ext cx="11804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18013" y="2435629"/>
              <a:ext cx="114715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43589" y="508464"/>
            <a:ext cx="1180408" cy="748145"/>
            <a:chOff x="2809700" y="1917469"/>
            <a:chExt cx="1180408" cy="748145"/>
          </a:xfrm>
        </p:grpSpPr>
        <p:sp>
          <p:nvSpPr>
            <p:cNvPr id="13" name="Rectangle 12"/>
            <p:cNvSpPr/>
            <p:nvPr/>
          </p:nvSpPr>
          <p:spPr>
            <a:xfrm>
              <a:off x="2818014" y="1917469"/>
              <a:ext cx="1147157" cy="74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809700" y="2103120"/>
              <a:ext cx="11804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18013" y="2435629"/>
              <a:ext cx="114715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8" name="Straight Arrow Connector 27"/>
          <p:cNvCxnSpPr>
            <a:stCxn id="9" idx="3"/>
          </p:cNvCxnSpPr>
          <p:nvPr/>
        </p:nvCxnSpPr>
        <p:spPr>
          <a:xfrm>
            <a:off x="6203428" y="1989167"/>
            <a:ext cx="748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3"/>
          </p:cNvCxnSpPr>
          <p:nvPr/>
        </p:nvCxnSpPr>
        <p:spPr>
          <a:xfrm flipV="1">
            <a:off x="6216002" y="1073383"/>
            <a:ext cx="702650" cy="91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383380" y="1354506"/>
            <a:ext cx="1329465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8099059" y="968917"/>
            <a:ext cx="284321" cy="7711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2810" y="316559"/>
            <a:ext cx="28408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Bullhorn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75624" y="2174551"/>
            <a:ext cx="214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Oracle Database (Model)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0777" y="2169228"/>
            <a:ext cx="1856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Entity Classes (Model)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589418" y="1523655"/>
            <a:ext cx="162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Utility Classes (model)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090132" y="3833271"/>
            <a:ext cx="1976573" cy="2225156"/>
            <a:chOff x="4563482" y="2636309"/>
            <a:chExt cx="1586653" cy="1068755"/>
          </a:xfrm>
        </p:grpSpPr>
        <p:grpSp>
          <p:nvGrpSpPr>
            <p:cNvPr id="40" name="Group 39"/>
            <p:cNvGrpSpPr/>
            <p:nvPr/>
          </p:nvGrpSpPr>
          <p:grpSpPr>
            <a:xfrm>
              <a:off x="4563482" y="2673520"/>
              <a:ext cx="1586653" cy="1031544"/>
              <a:chOff x="5580322" y="3225067"/>
              <a:chExt cx="1147157" cy="68769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580322" y="3225067"/>
                <a:ext cx="1147157" cy="68769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633977" y="3342451"/>
                <a:ext cx="1073098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680908" y="3175697"/>
              <a:ext cx="131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38094" y="2636309"/>
              <a:ext cx="839574" cy="17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Servlet</a:t>
              </a:r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8337004" y="3563768"/>
            <a:ext cx="1632643" cy="999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349843" y="3824703"/>
            <a:ext cx="1632643" cy="1122219"/>
            <a:chOff x="4563482" y="2582844"/>
            <a:chExt cx="1632643" cy="1122219"/>
          </a:xfrm>
        </p:grpSpPr>
        <p:grpSp>
          <p:nvGrpSpPr>
            <p:cNvPr id="57" name="Group 56"/>
            <p:cNvGrpSpPr/>
            <p:nvPr/>
          </p:nvGrpSpPr>
          <p:grpSpPr>
            <a:xfrm>
              <a:off x="4563482" y="2582844"/>
              <a:ext cx="1632643" cy="1122219"/>
              <a:chOff x="5580322" y="3164617"/>
              <a:chExt cx="1180408" cy="74814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580322" y="3164617"/>
                <a:ext cx="1147157" cy="7481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5580322" y="3435927"/>
                <a:ext cx="1180408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4680908" y="3175697"/>
              <a:ext cx="131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40752" y="2668882"/>
              <a:ext cx="968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Servlet</a:t>
              </a:r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349971" y="3573299"/>
            <a:ext cx="1606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Server Pages (JSP)</a:t>
            </a:r>
          </a:p>
          <a:p>
            <a:pPr algn="ctr"/>
            <a:r>
              <a:rPr lang="en-US" dirty="0" smtClean="0"/>
              <a:t>(view)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11712" y="2751239"/>
            <a:ext cx="8576706" cy="700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32" y="4305099"/>
            <a:ext cx="1953764" cy="177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07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91846" y="3259018"/>
            <a:ext cx="1929058" cy="2466215"/>
            <a:chOff x="1091846" y="3259018"/>
            <a:chExt cx="1929058" cy="246621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46" y="3259018"/>
              <a:ext cx="1929058" cy="2466215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846" y="3578175"/>
              <a:ext cx="1922770" cy="2147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4589418" y="1505644"/>
            <a:ext cx="1614010" cy="96704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https://upload.wikimedia.org/wikipedia/commons/thumb/c/c4/Linecons_database.svg/200px-Linecons_databas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835" y="694115"/>
            <a:ext cx="1418013" cy="141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943589" y="1386389"/>
            <a:ext cx="1180408" cy="748145"/>
            <a:chOff x="2809700" y="1917469"/>
            <a:chExt cx="1180408" cy="748145"/>
          </a:xfrm>
        </p:grpSpPr>
        <p:sp>
          <p:nvSpPr>
            <p:cNvPr id="4" name="Rectangle 3"/>
            <p:cNvSpPr/>
            <p:nvPr/>
          </p:nvSpPr>
          <p:spPr>
            <a:xfrm>
              <a:off x="2818014" y="1917469"/>
              <a:ext cx="1147157" cy="74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809700" y="2103120"/>
              <a:ext cx="11804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818013" y="2435629"/>
              <a:ext cx="114715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43589" y="508464"/>
            <a:ext cx="1180408" cy="748145"/>
            <a:chOff x="2809700" y="1917469"/>
            <a:chExt cx="1180408" cy="748145"/>
          </a:xfrm>
        </p:grpSpPr>
        <p:sp>
          <p:nvSpPr>
            <p:cNvPr id="13" name="Rectangle 12"/>
            <p:cNvSpPr/>
            <p:nvPr/>
          </p:nvSpPr>
          <p:spPr>
            <a:xfrm>
              <a:off x="2818014" y="1917469"/>
              <a:ext cx="1147157" cy="7481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809700" y="2103120"/>
              <a:ext cx="118040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18013" y="2435629"/>
              <a:ext cx="114715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8" name="Straight Arrow Connector 27"/>
          <p:cNvCxnSpPr>
            <a:stCxn id="9" idx="3"/>
          </p:cNvCxnSpPr>
          <p:nvPr/>
        </p:nvCxnSpPr>
        <p:spPr>
          <a:xfrm>
            <a:off x="6203428" y="1989167"/>
            <a:ext cx="748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3"/>
          </p:cNvCxnSpPr>
          <p:nvPr/>
        </p:nvCxnSpPr>
        <p:spPr>
          <a:xfrm flipV="1">
            <a:off x="6216002" y="1073383"/>
            <a:ext cx="702650" cy="91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383380" y="1354506"/>
            <a:ext cx="1329465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8099059" y="968917"/>
            <a:ext cx="284321" cy="7711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32810" y="316559"/>
            <a:ext cx="2659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Servlets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375624" y="2174551"/>
            <a:ext cx="214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Oracle Database (Model)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730777" y="2169228"/>
            <a:ext cx="1856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Entity Classes (Model)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589418" y="1523655"/>
            <a:ext cx="162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Utility Classes (model)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6090132" y="3833271"/>
            <a:ext cx="1976573" cy="2225156"/>
            <a:chOff x="4563482" y="2636309"/>
            <a:chExt cx="1586653" cy="1068755"/>
          </a:xfrm>
        </p:grpSpPr>
        <p:grpSp>
          <p:nvGrpSpPr>
            <p:cNvPr id="40" name="Group 39"/>
            <p:cNvGrpSpPr/>
            <p:nvPr/>
          </p:nvGrpSpPr>
          <p:grpSpPr>
            <a:xfrm>
              <a:off x="4563482" y="2673520"/>
              <a:ext cx="1586653" cy="1031544"/>
              <a:chOff x="5580322" y="3225067"/>
              <a:chExt cx="1147157" cy="68769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580322" y="3225067"/>
                <a:ext cx="1147157" cy="68769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5633977" y="3342451"/>
                <a:ext cx="1073098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680908" y="3175697"/>
              <a:ext cx="131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38094" y="2636309"/>
              <a:ext cx="839574" cy="17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Servlet</a:t>
              </a:r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8337004" y="3563768"/>
            <a:ext cx="1632643" cy="9999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349843" y="3824703"/>
            <a:ext cx="1632643" cy="1122219"/>
            <a:chOff x="4563482" y="2582844"/>
            <a:chExt cx="1632643" cy="1122219"/>
          </a:xfrm>
        </p:grpSpPr>
        <p:grpSp>
          <p:nvGrpSpPr>
            <p:cNvPr id="57" name="Group 56"/>
            <p:cNvGrpSpPr/>
            <p:nvPr/>
          </p:nvGrpSpPr>
          <p:grpSpPr>
            <a:xfrm>
              <a:off x="4563482" y="2582844"/>
              <a:ext cx="1632643" cy="1122219"/>
              <a:chOff x="5580322" y="3164617"/>
              <a:chExt cx="1180408" cy="74814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580322" y="3164617"/>
                <a:ext cx="1147157" cy="7481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5580322" y="3435927"/>
                <a:ext cx="1180408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4680908" y="3175697"/>
              <a:ext cx="131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40752" y="2668882"/>
              <a:ext cx="968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Servlet</a:t>
              </a:r>
              <a:endParaRPr lang="en-US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349971" y="3573299"/>
            <a:ext cx="1606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Server Pages (JSP)</a:t>
            </a:r>
          </a:p>
          <a:p>
            <a:pPr algn="ctr"/>
            <a:r>
              <a:rPr lang="en-US" dirty="0" smtClean="0"/>
              <a:t>(view)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941" y="4292188"/>
            <a:ext cx="1953764" cy="177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45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Server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8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3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93" y="445571"/>
            <a:ext cx="11239180" cy="568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54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8823</TotalTime>
  <Words>129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Server Pages</vt:lpstr>
      <vt:lpstr>Data Model</vt:lpstr>
      <vt:lpstr>PowerPoint Presentation</vt:lpstr>
    </vt:vector>
  </TitlesOfParts>
  <Company>Montgomery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Montgomery College</dc:creator>
  <cp:lastModifiedBy>Dave Wolf</cp:lastModifiedBy>
  <cp:revision>17</cp:revision>
  <dcterms:created xsi:type="dcterms:W3CDTF">2016-10-26T18:38:29Z</dcterms:created>
  <dcterms:modified xsi:type="dcterms:W3CDTF">2016-11-07T20:33:16Z</dcterms:modified>
</cp:coreProperties>
</file>