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3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2EB-1E25-49F9-8A35-5E299FA4AF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0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858" y="3640975"/>
            <a:ext cx="1147157" cy="7481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upload.wikimedia.org/wikipedia/commons/thumb/c/c4/Linecons_database.svg/200px-Linecons_databa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676" y="1042554"/>
            <a:ext cx="1418013" cy="14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33949" y="4087091"/>
            <a:ext cx="1147157" cy="7481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31775" y="3338946"/>
            <a:ext cx="1147157" cy="7481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89418" y="1505644"/>
            <a:ext cx="1614010" cy="9670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https://upload.wikimedia.org/wikipedia/commons/thumb/c/c4/Linecons_database.svg/200px-Linecons_databa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33" y="1523655"/>
            <a:ext cx="1418013" cy="14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0" y="5160543"/>
            <a:ext cx="1798409" cy="139376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943589" y="1445029"/>
            <a:ext cx="1180408" cy="748145"/>
            <a:chOff x="2809700" y="1917469"/>
            <a:chExt cx="1180408" cy="748145"/>
          </a:xfrm>
        </p:grpSpPr>
        <p:sp>
          <p:nvSpPr>
            <p:cNvPr id="4" name="Rectangle 3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60218" y="2454680"/>
            <a:ext cx="1180408" cy="748145"/>
            <a:chOff x="2809700" y="1917469"/>
            <a:chExt cx="1180408" cy="748145"/>
          </a:xfrm>
        </p:grpSpPr>
        <p:sp>
          <p:nvSpPr>
            <p:cNvPr id="13" name="Rectangle 12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563482" y="2711333"/>
            <a:ext cx="1632643" cy="1122219"/>
            <a:chOff x="5580322" y="3250276"/>
            <a:chExt cx="1180408" cy="748145"/>
          </a:xfrm>
        </p:grpSpPr>
        <p:sp>
          <p:nvSpPr>
            <p:cNvPr id="17" name="Rectangle 16"/>
            <p:cNvSpPr/>
            <p:nvPr/>
          </p:nvSpPr>
          <p:spPr>
            <a:xfrm>
              <a:off x="5588636" y="3250276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580322" y="3435927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570556" y="4085269"/>
            <a:ext cx="1632643" cy="999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</p:cNvCxnSpPr>
          <p:nvPr/>
        </p:nvCxnSpPr>
        <p:spPr>
          <a:xfrm>
            <a:off x="6203428" y="1989167"/>
            <a:ext cx="74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3" idx="1"/>
          </p:cNvCxnSpPr>
          <p:nvPr/>
        </p:nvCxnSpPr>
        <p:spPr>
          <a:xfrm>
            <a:off x="6203428" y="1989167"/>
            <a:ext cx="765104" cy="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7" idx="1"/>
          </p:cNvCxnSpPr>
          <p:nvPr/>
        </p:nvCxnSpPr>
        <p:spPr>
          <a:xfrm flipV="1">
            <a:off x="8416631" y="2123523"/>
            <a:ext cx="1329465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 rot="10800000">
            <a:off x="5163455" y="2488276"/>
            <a:ext cx="451328" cy="204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5152985" y="3841062"/>
            <a:ext cx="451328" cy="225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431219" y="4596937"/>
            <a:ext cx="2097772" cy="56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431218" y="4754880"/>
            <a:ext cx="2097775" cy="6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f/f7/Linecons_small-cloud.svg/200px-Linecons_small-clou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242">
            <a:off x="2931837" y="4197346"/>
            <a:ext cx="927708" cy="92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ight Brace 46"/>
          <p:cNvSpPr/>
          <p:nvPr/>
        </p:nvSpPr>
        <p:spPr>
          <a:xfrm>
            <a:off x="8132310" y="1748932"/>
            <a:ext cx="284321" cy="7711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810" y="316559"/>
            <a:ext cx="723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Model View Controller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9341" y="5467934"/>
            <a:ext cx="120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375625" y="2989809"/>
            <a:ext cx="189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 Database (Model)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08124" y="3324744"/>
            <a:ext cx="1616823" cy="66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Classes (Model)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89418" y="1523655"/>
            <a:ext cx="162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Utility Classes (model)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14609" y="3172689"/>
            <a:ext cx="131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40752" y="2668882"/>
            <a:ext cx="9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89418" y="4096094"/>
            <a:ext cx="160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Server Pages (JSP)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89418" y="1505644"/>
            <a:ext cx="1614010" cy="9670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https://upload.wikimedia.org/wikipedia/commons/thumb/c/c4/Linecons_database.svg/200px-Linecons_databa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35" y="694115"/>
            <a:ext cx="1418013" cy="14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4" y="5218732"/>
            <a:ext cx="1798409" cy="139376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943589" y="1386389"/>
            <a:ext cx="1180408" cy="748145"/>
            <a:chOff x="2809700" y="1917469"/>
            <a:chExt cx="1180408" cy="748145"/>
          </a:xfrm>
        </p:grpSpPr>
        <p:sp>
          <p:nvSpPr>
            <p:cNvPr id="4" name="Rectangle 3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43589" y="508464"/>
            <a:ext cx="1180408" cy="748145"/>
            <a:chOff x="2809700" y="1917469"/>
            <a:chExt cx="1180408" cy="748145"/>
          </a:xfrm>
        </p:grpSpPr>
        <p:sp>
          <p:nvSpPr>
            <p:cNvPr id="13" name="Rectangle 12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93835" y="3633924"/>
            <a:ext cx="1632643" cy="999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</p:cNvCxnSpPr>
          <p:nvPr/>
        </p:nvCxnSpPr>
        <p:spPr>
          <a:xfrm>
            <a:off x="6203428" y="1989167"/>
            <a:ext cx="74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3"/>
          </p:cNvCxnSpPr>
          <p:nvPr/>
        </p:nvCxnSpPr>
        <p:spPr>
          <a:xfrm flipV="1">
            <a:off x="6216002" y="1073383"/>
            <a:ext cx="702650" cy="91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383380" y="1354506"/>
            <a:ext cx="1329465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8099059" y="968917"/>
            <a:ext cx="284321" cy="7711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810" y="316559"/>
            <a:ext cx="2840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Bullhorn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9712" y="5509498"/>
            <a:ext cx="120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375624" y="2174551"/>
            <a:ext cx="214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Oracle Database (Model)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0777" y="2169228"/>
            <a:ext cx="1856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Entity Classes (Model)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589418" y="1523655"/>
            <a:ext cx="162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Utility Classes (model)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79613" y="3627998"/>
            <a:ext cx="1632643" cy="1122219"/>
            <a:chOff x="4563482" y="2582844"/>
            <a:chExt cx="1632643" cy="1122219"/>
          </a:xfrm>
        </p:grpSpPr>
        <p:grpSp>
          <p:nvGrpSpPr>
            <p:cNvPr id="11" name="Group 10"/>
            <p:cNvGrpSpPr/>
            <p:nvPr/>
          </p:nvGrpSpPr>
          <p:grpSpPr>
            <a:xfrm>
              <a:off x="4563482" y="2582844"/>
              <a:ext cx="1632643" cy="1122219"/>
              <a:chOff x="5580322" y="3164617"/>
              <a:chExt cx="1180408" cy="74814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80322" y="3164617"/>
                <a:ext cx="1147157" cy="7481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580322" y="3435927"/>
                <a:ext cx="1180408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4680908" y="3175697"/>
              <a:ext cx="131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40752" y="2668882"/>
              <a:ext cx="968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Servlet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57729" y="3633924"/>
            <a:ext cx="160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Server Pages (JSP)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67422" y="3636306"/>
            <a:ext cx="1632643" cy="999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518013" y="2975084"/>
            <a:ext cx="1632643" cy="1122219"/>
            <a:chOff x="4563482" y="2582844"/>
            <a:chExt cx="1632643" cy="1122219"/>
          </a:xfrm>
        </p:grpSpPr>
        <p:grpSp>
          <p:nvGrpSpPr>
            <p:cNvPr id="40" name="Group 39"/>
            <p:cNvGrpSpPr/>
            <p:nvPr/>
          </p:nvGrpSpPr>
          <p:grpSpPr>
            <a:xfrm>
              <a:off x="4563482" y="2582844"/>
              <a:ext cx="1632643" cy="1122219"/>
              <a:chOff x="5580322" y="3164617"/>
              <a:chExt cx="1180408" cy="74814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580322" y="3164617"/>
                <a:ext cx="1147157" cy="7481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580322" y="3435927"/>
                <a:ext cx="1180408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680908" y="3175697"/>
              <a:ext cx="131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40752" y="2668882"/>
              <a:ext cx="968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Servlet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703580" y="3755539"/>
            <a:ext cx="161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Server Pages (JSP)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337004" y="3189190"/>
            <a:ext cx="1632643" cy="999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349843" y="3824703"/>
            <a:ext cx="1632643" cy="1122219"/>
            <a:chOff x="4563482" y="2582844"/>
            <a:chExt cx="1632643" cy="1122219"/>
          </a:xfrm>
        </p:grpSpPr>
        <p:grpSp>
          <p:nvGrpSpPr>
            <p:cNvPr id="57" name="Group 56"/>
            <p:cNvGrpSpPr/>
            <p:nvPr/>
          </p:nvGrpSpPr>
          <p:grpSpPr>
            <a:xfrm>
              <a:off x="4563482" y="2582844"/>
              <a:ext cx="1632643" cy="1122219"/>
              <a:chOff x="5580322" y="3164617"/>
              <a:chExt cx="1180408" cy="74814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580322" y="3164617"/>
                <a:ext cx="1147157" cy="7481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5580322" y="3435927"/>
                <a:ext cx="1180408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4680908" y="3175697"/>
              <a:ext cx="131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40752" y="2668882"/>
              <a:ext cx="968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Servlet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855327" y="4001518"/>
            <a:ext cx="160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Server Pages (JSP)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1712" y="2751239"/>
            <a:ext cx="8576706" cy="70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 College</dc:creator>
  <cp:lastModifiedBy>Montgomery College</cp:lastModifiedBy>
  <cp:revision>7</cp:revision>
  <dcterms:created xsi:type="dcterms:W3CDTF">2016-10-26T18:38:29Z</dcterms:created>
  <dcterms:modified xsi:type="dcterms:W3CDTF">2016-10-26T19:41:45Z</dcterms:modified>
</cp:coreProperties>
</file>