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
  </p:notesMasterIdLst>
  <p:sldIdLst>
    <p:sldId id="257" r:id="rId2"/>
  </p:sldIdLst>
  <p:sldSz cx="12192000" cy="6858000"/>
  <p:notesSz cx="6858000" cy="9144000"/>
  <p:custDataLst>
    <p:tags r:id="rId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0A550-05C1-44AA-8A35-3BEE61A9CFFB}" type="datetimeFigureOut">
              <a:rPr lang="en-ZW" smtClean="0"/>
              <a:t>27/9/2021</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62E11-DFEE-42CD-900D-8F208C567952}" type="slidenum">
              <a:rPr lang="en-ZW" smtClean="0"/>
              <a:t>‹#›</a:t>
            </a:fld>
            <a:endParaRPr lang="en-ZW"/>
          </a:p>
        </p:txBody>
      </p:sp>
    </p:spTree>
    <p:extLst>
      <p:ext uri="{BB962C8B-B14F-4D97-AF65-F5344CB8AC3E}">
        <p14:creationId xmlns:p14="http://schemas.microsoft.com/office/powerpoint/2010/main" val="241116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a:p>
        </p:txBody>
      </p:sp>
      <p:sp>
        <p:nvSpPr>
          <p:cNvPr id="4" name="Slide Number Placeholder 3"/>
          <p:cNvSpPr>
            <a:spLocks noGrp="1"/>
          </p:cNvSpPr>
          <p:nvPr>
            <p:ph type="sldNum" sz="quarter" idx="5"/>
          </p:nvPr>
        </p:nvSpPr>
        <p:spPr/>
        <p:txBody>
          <a:bodyPr/>
          <a:lstStyle/>
          <a:p>
            <a:fld id="{D6362E11-DFEE-42CD-900D-8F208C567952}" type="slidenum">
              <a:rPr lang="en-ZW" smtClean="0"/>
              <a:t>1</a:t>
            </a:fld>
            <a:endParaRPr lang="en-ZW"/>
          </a:p>
        </p:txBody>
      </p:sp>
    </p:spTree>
    <p:extLst>
      <p:ext uri="{BB962C8B-B14F-4D97-AF65-F5344CB8AC3E}">
        <p14:creationId xmlns:p14="http://schemas.microsoft.com/office/powerpoint/2010/main" val="638876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349063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349310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117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64258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993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148614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3388957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218046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39588081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C9EBB-659D-46AA-B800-82F212741EA6}" type="datetimeFigureOut">
              <a:rPr lang="en-ZW" smtClean="0"/>
              <a:t>27/9/2021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277714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C9EBB-659D-46AA-B800-82F212741EA6}" type="datetimeFigureOut">
              <a:rPr lang="en-ZW" smtClean="0"/>
              <a:t>27/9/2021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264240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C9EBB-659D-46AA-B800-82F212741EA6}" type="datetimeFigureOut">
              <a:rPr lang="en-ZW" smtClean="0"/>
              <a:t>27/9/2021</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157152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C9EBB-659D-46AA-B800-82F212741EA6}" type="datetimeFigureOut">
              <a:rPr lang="en-ZW" smtClean="0"/>
              <a:t>27/9/2021</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168018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C9EBB-659D-46AA-B800-82F212741EA6}" type="datetimeFigureOut">
              <a:rPr lang="en-ZW" smtClean="0"/>
              <a:t>27/9/2021</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179449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C9EBB-659D-46AA-B800-82F212741EA6}" type="datetimeFigureOut">
              <a:rPr lang="en-ZW" smtClean="0"/>
              <a:t>27/9/2021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DDC30409-3DAF-440F-877B-DE23303F5EE2}" type="slidenum">
              <a:rPr lang="en-ZW" smtClean="0"/>
              <a:t>‹#›</a:t>
            </a:fld>
            <a:endParaRPr lang="en-ZW"/>
          </a:p>
        </p:txBody>
      </p:sp>
    </p:spTree>
    <p:extLst>
      <p:ext uri="{BB962C8B-B14F-4D97-AF65-F5344CB8AC3E}">
        <p14:creationId xmlns:p14="http://schemas.microsoft.com/office/powerpoint/2010/main" val="336868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DDC30409-3DAF-440F-877B-DE23303F5EE2}" type="slidenum">
              <a:rPr lang="en-ZW" smtClean="0"/>
              <a:t>‹#›</a:t>
            </a:fld>
            <a:endParaRPr lang="en-ZW"/>
          </a:p>
        </p:txBody>
      </p:sp>
      <p:sp>
        <p:nvSpPr>
          <p:cNvPr id="5" name="Date Placeholder 4"/>
          <p:cNvSpPr>
            <a:spLocks noGrp="1"/>
          </p:cNvSpPr>
          <p:nvPr>
            <p:ph type="dt" sz="half" idx="10"/>
          </p:nvPr>
        </p:nvSpPr>
        <p:spPr/>
        <p:txBody>
          <a:bodyPr/>
          <a:lstStyle/>
          <a:p>
            <a:fld id="{A91C9EBB-659D-46AA-B800-82F212741EA6}" type="datetimeFigureOut">
              <a:rPr lang="en-ZW" smtClean="0"/>
              <a:t>27/9/2021</a:t>
            </a:fld>
            <a:endParaRPr lang="en-ZW"/>
          </a:p>
        </p:txBody>
      </p:sp>
    </p:spTree>
    <p:extLst>
      <p:ext uri="{BB962C8B-B14F-4D97-AF65-F5344CB8AC3E}">
        <p14:creationId xmlns:p14="http://schemas.microsoft.com/office/powerpoint/2010/main" val="417587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1C9EBB-659D-46AA-B800-82F212741EA6}" type="datetimeFigureOut">
              <a:rPr lang="en-ZW" smtClean="0"/>
              <a:t>27/9/2021</a:t>
            </a:fld>
            <a:endParaRPr lang="en-ZW"/>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C30409-3DAF-440F-877B-DE23303F5EE2}" type="slidenum">
              <a:rPr lang="en-ZW" smtClean="0"/>
              <a:t>‹#›</a:t>
            </a:fld>
            <a:endParaRPr lang="en-ZW"/>
          </a:p>
        </p:txBody>
      </p:sp>
    </p:spTree>
    <p:extLst>
      <p:ext uri="{BB962C8B-B14F-4D97-AF65-F5344CB8AC3E}">
        <p14:creationId xmlns:p14="http://schemas.microsoft.com/office/powerpoint/2010/main" val="41034314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28DB9-89E7-4D8C-A026-33FDED0A0E60}"/>
              </a:ext>
            </a:extLst>
          </p:cNvPr>
          <p:cNvSpPr>
            <a:spLocks noGrp="1"/>
          </p:cNvSpPr>
          <p:nvPr>
            <p:ph idx="1"/>
          </p:nvPr>
        </p:nvSpPr>
        <p:spPr>
          <a:xfrm>
            <a:off x="612020" y="1115560"/>
            <a:ext cx="8596668" cy="3880773"/>
          </a:xfrm>
        </p:spPr>
        <p:txBody>
          <a:bodyPr>
            <a:noAutofit/>
          </a:bodyPr>
          <a:lstStyle/>
          <a:p>
            <a:pPr marL="57150" marR="124460" indent="0">
              <a:lnSpc>
                <a:spcPct val="107000"/>
              </a:lnSpc>
              <a:spcBef>
                <a:spcPts val="300"/>
              </a:spcBef>
              <a:spcAft>
                <a:spcPts val="800"/>
              </a:spcAft>
              <a:buNone/>
            </a:pPr>
            <a:r>
              <a:rPr lang="en-GB" sz="2400" b="1" dirty="0">
                <a:solidFill>
                  <a:srgbClr val="2EC096"/>
                </a:solidFill>
                <a:effectLst/>
                <a:latin typeface="Calibri" panose="020F0502020204030204" pitchFamily="34" charset="0"/>
                <a:ea typeface="Calibri" panose="020F0502020204030204" pitchFamily="34" charset="0"/>
                <a:cs typeface="Calibri" panose="020F0502020204030204" pitchFamily="34" charset="0"/>
              </a:rPr>
              <a:t>Participants 10 minute presentations</a:t>
            </a:r>
          </a:p>
          <a:p>
            <a:pPr marL="57150" marR="124460" indent="0">
              <a:lnSpc>
                <a:spcPct val="107000"/>
              </a:lnSpc>
              <a:spcBef>
                <a:spcPts val="300"/>
              </a:spcBef>
              <a:spcAft>
                <a:spcPts val="800"/>
              </a:spcAft>
              <a:buNone/>
            </a:pPr>
            <a:r>
              <a:rPr lang="en-GB" sz="2400" b="1" dirty="0">
                <a:effectLst/>
                <a:latin typeface="Calibri" panose="020F0502020204030204" pitchFamily="34" charset="0"/>
                <a:ea typeface="Times New Roman" panose="02020603050405020304" pitchFamily="18" charset="0"/>
                <a:cs typeface="Calibri" panose="020F0502020204030204" pitchFamily="34" charset="0"/>
              </a:rPr>
              <a:t>Introduction</a:t>
            </a:r>
            <a:endParaRPr lang="en-ZW"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a:lnSpc>
                <a:spcPct val="107000"/>
              </a:lnSpc>
              <a:spcAft>
                <a:spcPts val="800"/>
              </a:spcAft>
            </a:pPr>
            <a:r>
              <a:rPr lang="en-GB" sz="2400" dirty="0">
                <a:effectLst/>
                <a:latin typeface="Calibri" panose="020F0502020204030204" pitchFamily="34" charset="0"/>
                <a:ea typeface="Calibri" panose="020F0502020204030204" pitchFamily="34" charset="0"/>
                <a:cs typeface="Calibri" panose="020F0502020204030204" pitchFamily="34" charset="0"/>
              </a:rPr>
              <a:t>Module 15 offers participants an opportunity to show case their presentation skills by facilitating an abridged allocated STP session with other participants as the “trainees” in a Live Zoom session. Each participant is allowed 10 min to share with rest of the group. Other participants are then allowed up to 5 minutes to give feedback to each performance at the end of the 10min session. The Lead evaluator will be moderating the sessions and will then offer overall feedback to participants’ performances.</a:t>
            </a:r>
            <a:endParaRPr lang="en-ZW" sz="2400" dirty="0">
              <a:effectLst/>
              <a:latin typeface="Calibri" panose="020F0502020204030204" pitchFamily="34" charset="0"/>
              <a:ea typeface="Calibri" panose="020F0502020204030204" pitchFamily="34" charset="0"/>
              <a:cs typeface="Times New Roman" panose="02020603050405020304" pitchFamily="18" charset="0"/>
            </a:endParaRPr>
          </a:p>
          <a:p>
            <a:pPr marL="270510" marR="124460">
              <a:lnSpc>
                <a:spcPct val="110000"/>
              </a:lnSpc>
              <a:spcBef>
                <a:spcPts val="600"/>
              </a:spcBef>
              <a:spcAft>
                <a:spcPts val="0"/>
              </a:spcAft>
            </a:pPr>
            <a:r>
              <a:rPr lang="en-ZW" sz="2400" b="1" dirty="0">
                <a:effectLst/>
                <a:latin typeface="Calibri" panose="020F0502020204030204" pitchFamily="34" charset="0"/>
                <a:ea typeface="Times New Roman" panose="02020603050405020304" pitchFamily="18" charset="0"/>
              </a:rPr>
              <a:t>  </a:t>
            </a:r>
            <a:r>
              <a:rPr lang="en-US" sz="2400" b="1" dirty="0">
                <a:effectLst/>
                <a:latin typeface="Calibri" panose="020F0502020204030204" pitchFamily="34" charset="0"/>
                <a:ea typeface="Times New Roman" panose="02020603050405020304" pitchFamily="18" charset="0"/>
              </a:rPr>
              <a:t>     Zoom session –  ( 4 participants for each 60’ block)</a:t>
            </a:r>
            <a:endParaRPr lang="en-ZW" sz="2400" b="1" dirty="0">
              <a:effectLst/>
              <a:latin typeface="Calibri" panose="020F0502020204030204" pitchFamily="34" charset="0"/>
              <a:ea typeface="Times New Roman" panose="02020603050405020304" pitchFamily="18" charset="0"/>
            </a:endParaRPr>
          </a:p>
          <a:p>
            <a:endParaRPr lang="en-ZW" sz="1000" dirty="0"/>
          </a:p>
        </p:txBody>
      </p:sp>
    </p:spTree>
    <p:custDataLst>
      <p:tags r:id="rId1"/>
    </p:custDataLst>
    <p:extLst>
      <p:ext uri="{BB962C8B-B14F-4D97-AF65-F5344CB8AC3E}">
        <p14:creationId xmlns:p14="http://schemas.microsoft.com/office/powerpoint/2010/main" val="11856213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2004 (2nd edition)"/>
  <p:tag name="ISPRING_ULTRA_SCORM_COURCE_TITLE" val="Module-15-Participants 10 minute presentations"/>
  <p:tag name="ISPRING_ULTRA_SCORM_COURSE_ID" val="F033A304-D7C7-4650-B963-41786B7916C3"/>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Pb\u0000\uFFFD{A292481A-DB60-46FD-A840-EB68E21978DA}&quot;,&quot;C:\\Users\\Kudzai\\Desktop\\CHA_ELearningScormFiles\\EN&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SCORM_RATE_SLIDES" val="0"/>
  <p:tag name="ISPRING_SCORM_PASSING_SCORE" val="0.000000"/>
  <p:tag name="ISPRING_CURRENT_PLAYER_ID" val="universal"/>
  <p:tag name="ISPRING_PRESENTATION_TITLE" val="Module-15-Participants 10 minute presentations"/>
</p:tagLst>
</file>

<file path=ppt/tags/tag2.xml><?xml version="1.0" encoding="utf-8"?>
<p:tagLst xmlns:a="http://schemas.openxmlformats.org/drawingml/2006/main" xmlns:r="http://schemas.openxmlformats.org/officeDocument/2006/relationships" xmlns:p="http://schemas.openxmlformats.org/presentationml/2006/main">
  <p:tag name="GENSWF_SLIDE_UID" val="{39AAC6CE-1A69-4475-B9AC-86AF649C68E2}:257"/>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TotalTime>
  <Words>108</Words>
  <Application>Microsoft Office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Wingdings 3</vt:lpstr>
      <vt:lpstr>Facet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Module-15-Participants 10 minute presentations</dc:title>
  <dc:creator>Agatha Kunzekwenyika</dc:creator>
  <cp:lastModifiedBy>Kudzai</cp:lastModifiedBy>
  <cp:revision>8</cp:revision>
  <dcterms:created xsi:type="dcterms:W3CDTF">2021-09-19T05:06:30Z</dcterms:created>
  <dcterms:modified xsi:type="dcterms:W3CDTF">2021-09-26T22:07:27Z</dcterms:modified>
</cp:coreProperties>
</file>