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2AE2E-2F3E-4B9A-ADB7-56FE7DBD39EB}" v="629" dt="2020-03-08T19:28:20.928"/>
    <p1510:client id="{A87585AB-C471-4989-A82B-F3D508AE0F3E}" v="604" dt="2020-03-08T18:46:32.029"/>
    <p1510:client id="{E6EBDEBB-A5D5-4F86-8E60-3A6CF24234F2}" v="350" dt="2020-03-08T20:00:0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597D-48D4-4AFA-A52C-71E422F6B7A6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D6F6-375F-4BC7-8ABB-66FC013E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13DCF2B5-4C61-4BD3-8CF0-C10502593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123396-4470-48CA-919F-C6941FDDE9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64" r="664" b="-187"/>
          <a:stretch/>
        </p:blipFill>
        <p:spPr>
          <a:xfrm>
            <a:off x="6772536" y="411946"/>
            <a:ext cx="3355134" cy="6067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25C7-8856-4C8A-A327-C12A5DA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8282" y="2374185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latin typeface="Copper plate"/>
                <a:cs typeface="Calibri"/>
              </a:rPr>
              <a:t>Application targeted to women, for finding workout partners</a:t>
            </a:r>
          </a:p>
          <a:p>
            <a:pPr marL="285750" indent="-285750">
              <a:buChar char="•"/>
            </a:pPr>
            <a:r>
              <a:rPr lang="en-US" sz="2000">
                <a:latin typeface="Copper plate"/>
                <a:cs typeface="Calibri"/>
              </a:rPr>
              <a:t>Creates safe spaces for new mothers, students, and seniors</a:t>
            </a:r>
          </a:p>
          <a:p>
            <a:pPr marL="285750" indent="-285750">
              <a:buChar char="•"/>
            </a:pPr>
            <a:r>
              <a:rPr lang="en-US" sz="2000">
                <a:latin typeface="Copper plate"/>
                <a:cs typeface="Calibri"/>
              </a:rPr>
              <a:t>Provides helpful tips about weather condition, safety, and accessibility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D3537-2111-47A1-B8F8-8D82BB3CE9D8}"/>
              </a:ext>
            </a:extLst>
          </p:cNvPr>
          <p:cNvSpPr txBox="1">
            <a:spLocks/>
          </p:cNvSpPr>
          <p:nvPr/>
        </p:nvSpPr>
        <p:spPr>
          <a:xfrm>
            <a:off x="608296" y="1058949"/>
            <a:ext cx="4536086" cy="769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pper plate"/>
                <a:cs typeface="Calibri Light"/>
              </a:rPr>
              <a:t>Enter </a:t>
            </a:r>
            <a:r>
              <a:rPr lang="en-US" sz="4000" dirty="0" err="1">
                <a:latin typeface="Copper plate"/>
                <a:cs typeface="Calibri Light"/>
              </a:rPr>
              <a:t>HealthBud</a:t>
            </a:r>
          </a:p>
        </p:txBody>
      </p:sp>
    </p:spTree>
    <p:extLst>
      <p:ext uri="{BB962C8B-B14F-4D97-AF65-F5344CB8AC3E}">
        <p14:creationId xmlns:p14="http://schemas.microsoft.com/office/powerpoint/2010/main" val="27584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92F-E766-42E0-BC94-441237BE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72" y="140726"/>
            <a:ext cx="10798086" cy="106707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pper plate"/>
                <a:cs typeface="Calibri Light"/>
              </a:rPr>
              <a:t>Google </a:t>
            </a:r>
            <a:r>
              <a:rPr lang="en-US" sz="4000" dirty="0" err="1">
                <a:latin typeface="Copper plate"/>
                <a:cs typeface="Calibri Light"/>
              </a:rPr>
              <a:t>Dialogflow</a:t>
            </a:r>
            <a:r>
              <a:rPr lang="en-US" sz="4000" dirty="0">
                <a:latin typeface="Copper plate"/>
                <a:cs typeface="Calibri Light"/>
              </a:rPr>
              <a:t>:</a:t>
            </a:r>
            <a:br>
              <a:rPr lang="en-US" sz="4000" dirty="0">
                <a:latin typeface="Copper plate"/>
                <a:cs typeface="Calibri Light"/>
              </a:rPr>
            </a:br>
            <a:r>
              <a:rPr lang="en-US" sz="4000" dirty="0">
                <a:ea typeface="+mj-lt"/>
                <a:cs typeface="+mj-lt"/>
              </a:rPr>
              <a:t>Create an account via </a:t>
            </a:r>
            <a:r>
              <a:rPr lang="en-US" sz="4000" dirty="0" err="1">
                <a:ea typeface="+mj-lt"/>
                <a:cs typeface="+mj-lt"/>
              </a:rPr>
              <a:t>ChatBot</a:t>
            </a:r>
            <a:endParaRPr lang="en-US" sz="4000" dirty="0" err="1">
              <a:latin typeface="Copper plate"/>
              <a:cs typeface="Calibri Ligh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492056-7F43-46E2-978B-AEE7621E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71" y="1349529"/>
            <a:ext cx="3774687" cy="5004573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5C92A1-A7B8-40A6-A954-20AB1EE4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66" y="1349297"/>
            <a:ext cx="3774687" cy="50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669C-68BF-486B-BB6F-996D17A6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79" y="-677141"/>
            <a:ext cx="3932237" cy="1600200"/>
          </a:xfrm>
        </p:spPr>
        <p:txBody>
          <a:bodyPr/>
          <a:lstStyle/>
          <a:p>
            <a:r>
              <a:rPr lang="en-US" dirty="0">
                <a:latin typeface="Copper core"/>
                <a:cs typeface="Calibri Light"/>
              </a:rPr>
              <a:t>Connect with others</a:t>
            </a:r>
            <a:endParaRPr lang="en-US">
              <a:latin typeface="Copper core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9B0133B-9981-4EBE-9D6A-18559736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26" y="1009397"/>
            <a:ext cx="2848523" cy="581536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88AC0E-18D9-464A-A7F0-8841A50B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70" y="1046356"/>
            <a:ext cx="2847709" cy="58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33BE-EAD1-4031-A978-C68E6421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39" y="-203808"/>
            <a:ext cx="4737369" cy="1600200"/>
          </a:xfrm>
        </p:spPr>
        <p:txBody>
          <a:bodyPr/>
          <a:lstStyle/>
          <a:p>
            <a:r>
              <a:rPr lang="en-US" dirty="0">
                <a:latin typeface="Copper core"/>
                <a:cs typeface="Calibri Light"/>
              </a:rPr>
              <a:t>Google </a:t>
            </a:r>
            <a:r>
              <a:rPr lang="en-US" dirty="0" err="1">
                <a:latin typeface="Copper core"/>
                <a:cs typeface="Calibri Light"/>
              </a:rPr>
              <a:t>Dialogflow</a:t>
            </a:r>
            <a:r>
              <a:rPr lang="en-US" dirty="0">
                <a:latin typeface="Copper core"/>
                <a:cs typeface="Calibri Light"/>
              </a:rPr>
              <a:t>:</a:t>
            </a:r>
            <a:br>
              <a:rPr lang="en-US" dirty="0">
                <a:latin typeface="Copper core"/>
                <a:cs typeface="Calibri Light"/>
              </a:rPr>
            </a:br>
            <a:r>
              <a:rPr lang="en-US" dirty="0">
                <a:latin typeface="Copper core"/>
                <a:cs typeface="Calibri Light"/>
              </a:rPr>
              <a:t>Safety Recommendations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6559AB-0F44-414F-8811-EFBE9D1E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0" y="1657138"/>
            <a:ext cx="3691053" cy="4891165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FC91B7-2105-4EE8-B197-A62A0064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96" y="1685416"/>
            <a:ext cx="3626004" cy="48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71CA-963D-4430-8498-A56A46FF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43" y="450338"/>
            <a:ext cx="4460441" cy="1600200"/>
          </a:xfrm>
        </p:spPr>
        <p:txBody>
          <a:bodyPr/>
          <a:lstStyle/>
          <a:p>
            <a:r>
              <a:rPr lang="en-US" dirty="0">
                <a:cs typeface="Calibri Light"/>
              </a:rPr>
              <a:t>Future Plan: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Improved Fitness Pairing Algorithm</a:t>
            </a:r>
          </a:p>
        </p:txBody>
      </p:sp>
      <p:pic>
        <p:nvPicPr>
          <p:cNvPr id="5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66E0A278-1680-44B4-81C6-C70D4A84AA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0" b="10520"/>
          <a:stretch/>
        </p:blipFill>
        <p:spPr>
          <a:xfrm>
            <a:off x="8326388" y="222591"/>
            <a:ext cx="2247100" cy="17778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040D-8AC6-4F46-A751-D5F87D00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8079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>
                <a:cs typeface="Calibri" panose="020F0502020204030204"/>
              </a:rPr>
              <a:t>Generate similarity score based on criteria (distance, interest, demographic, exercise frequency, and more)</a:t>
            </a:r>
          </a:p>
          <a:p>
            <a:pPr marL="285750" indent="-285750">
              <a:buChar char="•"/>
            </a:pPr>
            <a:r>
              <a:rPr lang="en-US" sz="2000" dirty="0">
                <a:cs typeface="Calibri" panose="020F0502020204030204"/>
              </a:rPr>
              <a:t>As use of App provides us with more data, we can use ML to weigh criteria</a:t>
            </a:r>
          </a:p>
        </p:txBody>
      </p:sp>
      <p:pic>
        <p:nvPicPr>
          <p:cNvPr id="7" name="Picture 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A4375053-EE7A-4F17-BC35-E6AC4464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319" y="2219357"/>
            <a:ext cx="2361777" cy="2117907"/>
          </a:xfrm>
          <a:prstGeom prst="rect">
            <a:avLst/>
          </a:prstGeom>
        </p:spPr>
      </p:pic>
      <p:pic>
        <p:nvPicPr>
          <p:cNvPr id="11" name="Picture 12" descr="A person standing in a garden&#10;&#10;Description generated with very high confidence">
            <a:extLst>
              <a:ext uri="{FF2B5EF4-FFF2-40B4-BE49-F238E27FC236}">
                <a16:creationId xmlns:a16="http://schemas.microsoft.com/office/drawing/2014/main" id="{3B9A5B14-2D3C-4092-9CEE-CFC3CF5C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3" y="399093"/>
            <a:ext cx="2297152" cy="2297152"/>
          </a:xfrm>
          <a:prstGeom prst="rect">
            <a:avLst/>
          </a:prstGeom>
        </p:spPr>
      </p:pic>
      <p:pic>
        <p:nvPicPr>
          <p:cNvPr id="14" name="Picture 14" descr="A person sitting on a table&#10;&#10;Description generated with very high confidence">
            <a:extLst>
              <a:ext uri="{FF2B5EF4-FFF2-40B4-BE49-F238E27FC236}">
                <a16:creationId xmlns:a16="http://schemas.microsoft.com/office/drawing/2014/main" id="{096DCF52-2477-4291-97C7-85B423A5FA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14" t="18678" r="1689" b="8046"/>
          <a:stretch/>
        </p:blipFill>
        <p:spPr>
          <a:xfrm>
            <a:off x="5457120" y="3232908"/>
            <a:ext cx="2371537" cy="2063606"/>
          </a:xfrm>
          <a:prstGeom prst="rect">
            <a:avLst/>
          </a:prstGeom>
        </p:spPr>
      </p:pic>
      <p:pic>
        <p:nvPicPr>
          <p:cNvPr id="16" name="Picture 16" descr="A person sitting next to a body of water&#10;&#10;Description generated with very high confidence">
            <a:extLst>
              <a:ext uri="{FF2B5EF4-FFF2-40B4-BE49-F238E27FC236}">
                <a16:creationId xmlns:a16="http://schemas.microsoft.com/office/drawing/2014/main" id="{5AFCC55C-7F00-434D-9BA8-97FB3C66A4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695" t="15267" r="-4615" b="14249"/>
          <a:stretch/>
        </p:blipFill>
        <p:spPr>
          <a:xfrm>
            <a:off x="8069767" y="4192858"/>
            <a:ext cx="2395916" cy="21133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C3DC1-E8B0-4A05-AE81-7F76894E2616}"/>
              </a:ext>
            </a:extLst>
          </p:cNvPr>
          <p:cNvCxnSpPr/>
          <p:nvPr/>
        </p:nvCxnSpPr>
        <p:spPr>
          <a:xfrm>
            <a:off x="8059016" y="2292060"/>
            <a:ext cx="1278080" cy="18322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C9B3AB-ABFF-46D1-B474-6BC3F57021FB}"/>
              </a:ext>
            </a:extLst>
          </p:cNvPr>
          <p:cNvCxnSpPr>
            <a:cxnSpLocks/>
          </p:cNvCxnSpPr>
          <p:nvPr/>
        </p:nvCxnSpPr>
        <p:spPr>
          <a:xfrm flipH="1">
            <a:off x="7899687" y="2014969"/>
            <a:ext cx="886692" cy="17803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CDDD15-6477-46F1-9A40-D81AED9DE920}"/>
              </a:ext>
            </a:extLst>
          </p:cNvPr>
          <p:cNvCxnSpPr/>
          <p:nvPr/>
        </p:nvCxnSpPr>
        <p:spPr>
          <a:xfrm flipH="1">
            <a:off x="8570767" y="2062596"/>
            <a:ext cx="748146" cy="21093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7016D0-5B4D-4002-AA7A-A457ECCF3A9A}"/>
              </a:ext>
            </a:extLst>
          </p:cNvPr>
          <p:cNvCxnSpPr/>
          <p:nvPr/>
        </p:nvCxnSpPr>
        <p:spPr>
          <a:xfrm flipH="1">
            <a:off x="7917005" y="2776971"/>
            <a:ext cx="1856510" cy="12174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460A-D777-481F-810D-386E421F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41" y="-537612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Promoting Safety, Community, and Health 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138A61B-CED8-4748-A967-3D532AE7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37" y="2763237"/>
            <a:ext cx="3979126" cy="33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Copper core</vt:lpstr>
      <vt:lpstr>Copper plate</vt:lpstr>
      <vt:lpstr>Office Theme</vt:lpstr>
      <vt:lpstr>PowerPoint Presentation</vt:lpstr>
      <vt:lpstr>PowerPoint Presentation</vt:lpstr>
      <vt:lpstr>Google Dialogflow: Create an account via ChatBot</vt:lpstr>
      <vt:lpstr>Connect with others</vt:lpstr>
      <vt:lpstr>Google Dialogflow: Safety Recommendations</vt:lpstr>
      <vt:lpstr>Future Plan:  Improved Fitness Pairing Algorithm</vt:lpstr>
      <vt:lpstr>Promoting Safety, Community, and Health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Parmis Mohaghegh</dc:creator>
  <cp:lastModifiedBy>Julie Belleville</cp:lastModifiedBy>
  <cp:revision>282</cp:revision>
  <dcterms:created xsi:type="dcterms:W3CDTF">2020-03-08T17:35:34Z</dcterms:created>
  <dcterms:modified xsi:type="dcterms:W3CDTF">2020-03-08T20:32:08Z</dcterms:modified>
</cp:coreProperties>
</file>