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79" r:id="rId4"/>
    <p:sldId id="268" r:id="rId5"/>
    <p:sldId id="259" r:id="rId6"/>
    <p:sldId id="267" r:id="rId7"/>
    <p:sldId id="262" r:id="rId8"/>
    <p:sldId id="277" r:id="rId9"/>
    <p:sldId id="265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15" y="466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BE689-931B-4BD5-B710-828F472D811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BE48-1766-401B-8C34-BAB14C03D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AE181-C682-4B43-BC8A-0F31A54B07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9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AE181-C682-4B43-BC8A-0F31A54B07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86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AE181-C682-4B43-BC8A-0F31A54B07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70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4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9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4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6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06A9-72BB-4B39-82BE-B0C51A2A052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2">
            <a:extLst>
              <a:ext uri="{FF2B5EF4-FFF2-40B4-BE49-F238E27FC236}">
                <a16:creationId xmlns:a16="http://schemas.microsoft.com/office/drawing/2014/main" id="{D9BE3E87-350A-417B-87BA-29DFB47EC5E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6" name="平行四边形 5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grpSp>
        <p:nvGrpSpPr>
          <p:cNvPr id="15" name="PA_组合 14"/>
          <p:cNvGrpSpPr/>
          <p:nvPr>
            <p:custDataLst>
              <p:tags r:id="rId2"/>
            </p:custDataLst>
          </p:nvPr>
        </p:nvGrpSpPr>
        <p:grpSpPr>
          <a:xfrm>
            <a:off x="9160042" y="4796588"/>
            <a:ext cx="3031958" cy="2267256"/>
            <a:chOff x="9160042" y="4796588"/>
            <a:chExt cx="3031958" cy="2267256"/>
          </a:xfrm>
        </p:grpSpPr>
        <p:grpSp>
          <p:nvGrpSpPr>
            <p:cNvPr id="2" name="组合 1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10" name="直角三角形 9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" t="22547" r="72066" b="5068"/>
            <a:stretch/>
          </p:blipFill>
          <p:spPr>
            <a:xfrm rot="19138232">
              <a:off x="10045431" y="6258119"/>
              <a:ext cx="512504" cy="55154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 rot="19356198">
              <a:off x="10373429" y="574371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grpSp>
        <p:nvGrpSpPr>
          <p:cNvPr id="13" name="PA_组合 12">
            <a:extLst>
              <a:ext uri="{FF2B5EF4-FFF2-40B4-BE49-F238E27FC236}">
                <a16:creationId xmlns:a16="http://schemas.microsoft.com/office/drawing/2014/main" id="{D25CD250-E0BC-4C8D-89BA-548856BA239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90805" y="2192055"/>
            <a:ext cx="9085215" cy="2362033"/>
            <a:chOff x="1590805" y="2192055"/>
            <a:chExt cx="9085215" cy="2362033"/>
          </a:xfrm>
        </p:grpSpPr>
        <p:sp>
          <p:nvSpPr>
            <p:cNvPr id="4" name="矩形 3"/>
            <p:cNvSpPr/>
            <p:nvPr/>
          </p:nvSpPr>
          <p:spPr>
            <a:xfrm>
              <a:off x="1590805" y="2192055"/>
              <a:ext cx="9085215" cy="1323439"/>
            </a:xfrm>
            <a:prstGeom prst="rect">
              <a:avLst/>
            </a:prstGeom>
            <a:solidFill>
              <a:srgbClr val="00468D"/>
            </a:solidFill>
          </p:spPr>
          <p:txBody>
            <a:bodyPr wrap="square" lIns="216000">
              <a:spAutoFit/>
            </a:bodyPr>
            <a:lstStyle/>
            <a:p>
              <a:pPr lvl="0" algn="ctr">
                <a:defRPr/>
              </a:pPr>
              <a:r>
                <a:rPr lang="zh-CN" altLang="en-US" sz="4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基于在线旅游网站在线评论数据的乡村文化旅游多元需求分析（数据收集</a:t>
              </a:r>
              <a:r>
                <a:rPr lang="en-US" altLang="zh-CN" sz="4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)</a:t>
              </a:r>
              <a:endParaRPr lang="zh-CN" altLang="en-US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94020" y="4153978"/>
              <a:ext cx="4756430" cy="400110"/>
            </a:xfrm>
            <a:prstGeom prst="rect">
              <a:avLst/>
            </a:prstGeom>
            <a:solidFill>
              <a:srgbClr val="00468D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第七小组：李泓岩 贾坤泽 谭旭航 潘春辉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5" y="1671185"/>
            <a:ext cx="2584486" cy="18576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28010" y="3947141"/>
            <a:ext cx="98629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Thanks For Watching!</a:t>
            </a:r>
            <a:endParaRPr kumimoji="0" lang="zh-CN" altLang="en-US" sz="7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06355" y="5278098"/>
            <a:ext cx="6277666" cy="159314"/>
            <a:chOff x="-504769" y="4290275"/>
            <a:chExt cx="4757850" cy="152672"/>
          </a:xfrm>
        </p:grpSpPr>
        <p:sp>
          <p:nvSpPr>
            <p:cNvPr id="24" name="矩形 23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3" y="1671185"/>
            <a:ext cx="2757105" cy="18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91" y="1671185"/>
            <a:ext cx="2868880" cy="18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67" y="1671185"/>
            <a:ext cx="2996129" cy="1857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59" y="1671185"/>
            <a:ext cx="2476800" cy="18576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23622A5-FF86-400D-938E-4818705AF7AD}"/>
              </a:ext>
            </a:extLst>
          </p:cNvPr>
          <p:cNvGrpSpPr/>
          <p:nvPr/>
        </p:nvGrpSpPr>
        <p:grpSpPr>
          <a:xfrm>
            <a:off x="-365760" y="248216"/>
            <a:ext cx="2469436" cy="886699"/>
            <a:chOff x="-365760" y="248216"/>
            <a:chExt cx="2469436" cy="886699"/>
          </a:xfrm>
        </p:grpSpPr>
        <p:sp>
          <p:nvSpPr>
            <p:cNvPr id="16" name="平行四边形 15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82719" y="827138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电子科技大学大学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22547" r="72066" b="5068"/>
          <a:stretch/>
        </p:blipFill>
        <p:spPr>
          <a:xfrm>
            <a:off x="5782143" y="5512599"/>
            <a:ext cx="615223" cy="6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4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00">
        <p15:prstTrans prst="curtains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770623-F6B7-4D4F-B99B-7219E52DDD92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42" name="平行四边形 41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490DD7-216C-4073-9BE6-272A54289193}"/>
              </a:ext>
            </a:extLst>
          </p:cNvPr>
          <p:cNvGrpSpPr/>
          <p:nvPr/>
        </p:nvGrpSpPr>
        <p:grpSpPr>
          <a:xfrm>
            <a:off x="5700771" y="2109109"/>
            <a:ext cx="7745254" cy="644113"/>
            <a:chOff x="5646715" y="1847455"/>
            <a:chExt cx="7745254" cy="644113"/>
          </a:xfrm>
        </p:grpSpPr>
        <p:sp>
          <p:nvSpPr>
            <p:cNvPr id="46" name="矩形 45"/>
            <p:cNvSpPr/>
            <p:nvPr/>
          </p:nvSpPr>
          <p:spPr>
            <a:xfrm>
              <a:off x="5905356" y="1847455"/>
              <a:ext cx="7486613" cy="644113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646715" y="1847455"/>
              <a:ext cx="615987" cy="615987"/>
            </a:xfrm>
            <a:prstGeom prst="ellipse">
              <a:avLst/>
            </a:prstGeom>
            <a:solidFill>
              <a:srgbClr val="4D4E4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TextBox 146"/>
            <p:cNvSpPr txBox="1">
              <a:spLocks noChangeArrowheads="1"/>
            </p:cNvSpPr>
            <p:nvPr/>
          </p:nvSpPr>
          <p:spPr bwMode="auto">
            <a:xfrm>
              <a:off x="6566665" y="1926025"/>
              <a:ext cx="54230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数据甄选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4FA40A-C998-4E2D-85B7-9D27A61F09C7}"/>
              </a:ext>
            </a:extLst>
          </p:cNvPr>
          <p:cNvGrpSpPr/>
          <p:nvPr/>
        </p:nvGrpSpPr>
        <p:grpSpPr>
          <a:xfrm>
            <a:off x="5819413" y="3886972"/>
            <a:ext cx="7748854" cy="644113"/>
            <a:chOff x="5646715" y="2944781"/>
            <a:chExt cx="7748854" cy="644113"/>
          </a:xfrm>
        </p:grpSpPr>
        <p:sp>
          <p:nvSpPr>
            <p:cNvPr id="49" name="矩形 48"/>
            <p:cNvSpPr/>
            <p:nvPr/>
          </p:nvSpPr>
          <p:spPr>
            <a:xfrm>
              <a:off x="5869492" y="2944781"/>
              <a:ext cx="7526077" cy="644113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646715" y="2958844"/>
              <a:ext cx="615987" cy="615987"/>
            </a:xfrm>
            <a:prstGeom prst="ellipse">
              <a:avLst/>
            </a:prstGeom>
            <a:solidFill>
              <a:srgbClr val="4D4E4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" name="TextBox 146"/>
            <p:cNvSpPr txBox="1">
              <a:spLocks noChangeArrowheads="1"/>
            </p:cNvSpPr>
            <p:nvPr/>
          </p:nvSpPr>
          <p:spPr bwMode="auto">
            <a:xfrm>
              <a:off x="6566665" y="3037414"/>
              <a:ext cx="47414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数据爬取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76F016-7CB0-4405-B98A-0AEF4FDA4B07}"/>
              </a:ext>
            </a:extLst>
          </p:cNvPr>
          <p:cNvGrpSpPr/>
          <p:nvPr/>
        </p:nvGrpSpPr>
        <p:grpSpPr>
          <a:xfrm>
            <a:off x="1601741" y="2109109"/>
            <a:ext cx="2966811" cy="2916955"/>
            <a:chOff x="1601741" y="2109109"/>
            <a:chExt cx="2966811" cy="2916955"/>
          </a:xfrm>
        </p:grpSpPr>
        <p:sp>
          <p:nvSpPr>
            <p:cNvPr id="4" name="椭圆 3"/>
            <p:cNvSpPr/>
            <p:nvPr/>
          </p:nvSpPr>
          <p:spPr>
            <a:xfrm>
              <a:off x="1601741" y="2109109"/>
              <a:ext cx="2966811" cy="2916955"/>
            </a:xfrm>
            <a:prstGeom prst="ellipse">
              <a:avLst/>
            </a:prstGeom>
            <a:solidFill>
              <a:srgbClr val="00468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51524" y="2648972"/>
              <a:ext cx="2238113" cy="1538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目录</a:t>
              </a:r>
              <a:endPara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Contents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flipH="1">
            <a:off x="-51899" y="4842062"/>
            <a:ext cx="3033229" cy="2267256"/>
            <a:chOff x="9160042" y="4796588"/>
            <a:chExt cx="3033229" cy="2267256"/>
          </a:xfrm>
        </p:grpSpPr>
        <p:grpSp>
          <p:nvGrpSpPr>
            <p:cNvPr id="56" name="组合 55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57" name="直角三角形 56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8" name="直角三角形 57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" t="22547" r="72066" b="5068"/>
            <a:stretch/>
          </p:blipFill>
          <p:spPr>
            <a:xfrm rot="19138232">
              <a:off x="10145633" y="6223314"/>
              <a:ext cx="512504" cy="55154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 rot="19356198">
              <a:off x="10469722" y="565330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1308089" y="0"/>
            <a:ext cx="303963" cy="692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73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pageCurlDouble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97449" y="1396341"/>
            <a:ext cx="7019031" cy="152672"/>
            <a:chOff x="-504769" y="4290275"/>
            <a:chExt cx="4757850" cy="152672"/>
          </a:xfrm>
        </p:grpSpPr>
        <p:sp>
          <p:nvSpPr>
            <p:cNvPr id="32" name="矩形 31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752192" y="5764652"/>
            <a:ext cx="4757850" cy="152672"/>
            <a:chOff x="-504769" y="4290275"/>
            <a:chExt cx="4757850" cy="152672"/>
          </a:xfrm>
        </p:grpSpPr>
        <p:sp>
          <p:nvSpPr>
            <p:cNvPr id="29" name="矩形 28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48112C-C945-4427-9EB2-2487533ED4AA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25" name="平行四边形 24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7624DA-1B29-458F-8728-3514B76768FD}"/>
              </a:ext>
            </a:extLst>
          </p:cNvPr>
          <p:cNvGrpSpPr/>
          <p:nvPr/>
        </p:nvGrpSpPr>
        <p:grpSpPr>
          <a:xfrm>
            <a:off x="2885341" y="2710219"/>
            <a:ext cx="7550676" cy="1519218"/>
            <a:chOff x="2885341" y="2710219"/>
            <a:chExt cx="7550676" cy="1519218"/>
          </a:xfrm>
        </p:grpSpPr>
        <p:sp>
          <p:nvSpPr>
            <p:cNvPr id="36" name="矩形 35"/>
            <p:cNvSpPr/>
            <p:nvPr/>
          </p:nvSpPr>
          <p:spPr>
            <a:xfrm>
              <a:off x="2885341" y="2710219"/>
              <a:ext cx="7550676" cy="101566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0468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01</a:t>
              </a: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 </a:t>
              </a:r>
              <a:r>
                <a: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数据甄选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885341" y="3829327"/>
              <a:ext cx="6566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60042" y="4796588"/>
            <a:ext cx="3031958" cy="2267256"/>
            <a:chOff x="9160042" y="4796588"/>
            <a:chExt cx="3031958" cy="2267256"/>
          </a:xfrm>
        </p:grpSpPr>
        <p:grpSp>
          <p:nvGrpSpPr>
            <p:cNvPr id="40" name="组合 39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43" name="直角三角形 42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" t="22547" r="72066" b="5068"/>
            <a:stretch/>
          </p:blipFill>
          <p:spPr>
            <a:xfrm rot="19138232">
              <a:off x="10045431" y="6258119"/>
              <a:ext cx="512504" cy="55154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 rot="19356198">
              <a:off x="10373429" y="574371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12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pageCurlDouble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78C6E2D-18C5-48BE-B176-4591CDEEB37A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14" name="平行四边形 13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D40B8CB-2FB6-4F07-9F07-CD0FAD0E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56" y="1134915"/>
            <a:ext cx="7950128" cy="53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0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97449" y="1396341"/>
            <a:ext cx="7019031" cy="152672"/>
            <a:chOff x="-504769" y="4290275"/>
            <a:chExt cx="4757850" cy="152672"/>
          </a:xfrm>
        </p:grpSpPr>
        <p:sp>
          <p:nvSpPr>
            <p:cNvPr id="32" name="矩形 31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752192" y="5764652"/>
            <a:ext cx="4757850" cy="152672"/>
            <a:chOff x="-504769" y="4290275"/>
            <a:chExt cx="4757850" cy="152672"/>
          </a:xfrm>
        </p:grpSpPr>
        <p:sp>
          <p:nvSpPr>
            <p:cNvPr id="29" name="矩形 28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48112C-C945-4427-9EB2-2487533ED4AA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25" name="平行四边形 24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7624DA-1B29-458F-8728-3514B76768FD}"/>
              </a:ext>
            </a:extLst>
          </p:cNvPr>
          <p:cNvGrpSpPr/>
          <p:nvPr/>
        </p:nvGrpSpPr>
        <p:grpSpPr>
          <a:xfrm>
            <a:off x="2885341" y="2710219"/>
            <a:ext cx="7550676" cy="1519218"/>
            <a:chOff x="2885341" y="2710219"/>
            <a:chExt cx="7550676" cy="1519218"/>
          </a:xfrm>
        </p:grpSpPr>
        <p:sp>
          <p:nvSpPr>
            <p:cNvPr id="36" name="矩形 35"/>
            <p:cNvSpPr/>
            <p:nvPr/>
          </p:nvSpPr>
          <p:spPr>
            <a:xfrm>
              <a:off x="2885341" y="2710219"/>
              <a:ext cx="7550676" cy="101566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0468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02</a:t>
              </a: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 </a:t>
              </a:r>
              <a:r>
                <a: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数据爬取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885341" y="3829327"/>
              <a:ext cx="6566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60042" y="4796588"/>
            <a:ext cx="3031958" cy="2267256"/>
            <a:chOff x="9160042" y="4796588"/>
            <a:chExt cx="3031958" cy="2267256"/>
          </a:xfrm>
        </p:grpSpPr>
        <p:grpSp>
          <p:nvGrpSpPr>
            <p:cNvPr id="40" name="组合 39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43" name="直角三角形 42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" t="22547" r="72066" b="5068"/>
            <a:stretch/>
          </p:blipFill>
          <p:spPr>
            <a:xfrm rot="19138232">
              <a:off x="10045431" y="6258119"/>
              <a:ext cx="512504" cy="55154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 rot="19356198">
              <a:off x="10373429" y="574371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648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pageCurlDouble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E226AE-E801-401F-951D-F2C6AEEAA959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14" name="平行四边形 13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B68E20-EAD6-4FED-B146-681DD8B971C3}"/>
              </a:ext>
            </a:extLst>
          </p:cNvPr>
          <p:cNvGrpSpPr/>
          <p:nvPr/>
        </p:nvGrpSpPr>
        <p:grpSpPr>
          <a:xfrm>
            <a:off x="320902" y="1637795"/>
            <a:ext cx="11380993" cy="4307761"/>
            <a:chOff x="320902" y="1637795"/>
            <a:chExt cx="11380993" cy="4307761"/>
          </a:xfrm>
        </p:grpSpPr>
        <p:sp>
          <p:nvSpPr>
            <p:cNvPr id="6" name="矩形 12"/>
            <p:cNvSpPr/>
            <p:nvPr/>
          </p:nvSpPr>
          <p:spPr>
            <a:xfrm flipV="1">
              <a:off x="6158883" y="3823161"/>
              <a:ext cx="1215883" cy="1022761"/>
            </a:xfrm>
            <a:custGeom>
              <a:avLst/>
              <a:gdLst>
                <a:gd name="connsiteX0" fmla="*/ 0 w 2304256"/>
                <a:gd name="connsiteY0" fmla="*/ 0 h 316049"/>
                <a:gd name="connsiteX1" fmla="*/ 2304256 w 2304256"/>
                <a:gd name="connsiteY1" fmla="*/ 0 h 316049"/>
                <a:gd name="connsiteX2" fmla="*/ 2304256 w 2304256"/>
                <a:gd name="connsiteY2" fmla="*/ 316049 h 316049"/>
                <a:gd name="connsiteX3" fmla="*/ 0 w 2304256"/>
                <a:gd name="connsiteY3" fmla="*/ 316049 h 316049"/>
                <a:gd name="connsiteX4" fmla="*/ 0 w 2304256"/>
                <a:gd name="connsiteY4" fmla="*/ 0 h 316049"/>
                <a:gd name="connsiteX0" fmla="*/ 0 w 2304256"/>
                <a:gd name="connsiteY0" fmla="*/ 452063 h 768112"/>
                <a:gd name="connsiteX1" fmla="*/ 1492598 w 2304256"/>
                <a:gd name="connsiteY1" fmla="*/ 0 h 768112"/>
                <a:gd name="connsiteX2" fmla="*/ 2304256 w 2304256"/>
                <a:gd name="connsiteY2" fmla="*/ 768112 h 768112"/>
                <a:gd name="connsiteX3" fmla="*/ 0 w 2304256"/>
                <a:gd name="connsiteY3" fmla="*/ 768112 h 768112"/>
                <a:gd name="connsiteX4" fmla="*/ 0 w 2304256"/>
                <a:gd name="connsiteY4" fmla="*/ 452063 h 768112"/>
                <a:gd name="connsiteX0" fmla="*/ 0 w 1492598"/>
                <a:gd name="connsiteY0" fmla="*/ 452063 h 768112"/>
                <a:gd name="connsiteX1" fmla="*/ 1492598 w 1492598"/>
                <a:gd name="connsiteY1" fmla="*/ 0 h 768112"/>
                <a:gd name="connsiteX2" fmla="*/ 896697 w 1492598"/>
                <a:gd name="connsiteY2" fmla="*/ 562629 h 768112"/>
                <a:gd name="connsiteX3" fmla="*/ 0 w 1492598"/>
                <a:gd name="connsiteY3" fmla="*/ 768112 h 768112"/>
                <a:gd name="connsiteX4" fmla="*/ 0 w 1492598"/>
                <a:gd name="connsiteY4" fmla="*/ 452063 h 768112"/>
                <a:gd name="connsiteX0" fmla="*/ 0 w 896697"/>
                <a:gd name="connsiteY0" fmla="*/ 308225 h 624274"/>
                <a:gd name="connsiteX1" fmla="*/ 886423 w 896697"/>
                <a:gd name="connsiteY1" fmla="*/ 0 h 624274"/>
                <a:gd name="connsiteX2" fmla="*/ 896697 w 896697"/>
                <a:gd name="connsiteY2" fmla="*/ 418791 h 624274"/>
                <a:gd name="connsiteX3" fmla="*/ 0 w 896697"/>
                <a:gd name="connsiteY3" fmla="*/ 624274 h 624274"/>
                <a:gd name="connsiteX4" fmla="*/ 0 w 896697"/>
                <a:gd name="connsiteY4" fmla="*/ 308225 h 624274"/>
                <a:gd name="connsiteX0" fmla="*/ 0 w 899123"/>
                <a:gd name="connsiteY0" fmla="*/ 587625 h 903674"/>
                <a:gd name="connsiteX1" fmla="*/ 899123 w 899123"/>
                <a:gd name="connsiteY1" fmla="*/ 0 h 903674"/>
                <a:gd name="connsiteX2" fmla="*/ 896697 w 899123"/>
                <a:gd name="connsiteY2" fmla="*/ 698191 h 903674"/>
                <a:gd name="connsiteX3" fmla="*/ 0 w 899123"/>
                <a:gd name="connsiteY3" fmla="*/ 903674 h 903674"/>
                <a:gd name="connsiteX4" fmla="*/ 0 w 899123"/>
                <a:gd name="connsiteY4" fmla="*/ 587625 h 903674"/>
                <a:gd name="connsiteX0" fmla="*/ 0 w 922116"/>
                <a:gd name="connsiteY0" fmla="*/ 587625 h 903674"/>
                <a:gd name="connsiteX1" fmla="*/ 899123 w 922116"/>
                <a:gd name="connsiteY1" fmla="*/ 0 h 903674"/>
                <a:gd name="connsiteX2" fmla="*/ 922097 w 922116"/>
                <a:gd name="connsiteY2" fmla="*/ 710891 h 903674"/>
                <a:gd name="connsiteX3" fmla="*/ 0 w 922116"/>
                <a:gd name="connsiteY3" fmla="*/ 903674 h 903674"/>
                <a:gd name="connsiteX4" fmla="*/ 0 w 922116"/>
                <a:gd name="connsiteY4" fmla="*/ 587625 h 903674"/>
                <a:gd name="connsiteX0" fmla="*/ 0 w 939316"/>
                <a:gd name="connsiteY0" fmla="*/ 617770 h 933819"/>
                <a:gd name="connsiteX1" fmla="*/ 939316 w 939316"/>
                <a:gd name="connsiteY1" fmla="*/ 0 h 933819"/>
                <a:gd name="connsiteX2" fmla="*/ 922097 w 939316"/>
                <a:gd name="connsiteY2" fmla="*/ 741036 h 933819"/>
                <a:gd name="connsiteX3" fmla="*/ 0 w 939316"/>
                <a:gd name="connsiteY3" fmla="*/ 933819 h 933819"/>
                <a:gd name="connsiteX4" fmla="*/ 0 w 939316"/>
                <a:gd name="connsiteY4" fmla="*/ 617770 h 933819"/>
                <a:gd name="connsiteX0" fmla="*/ 0 w 952274"/>
                <a:gd name="connsiteY0" fmla="*/ 617770 h 933819"/>
                <a:gd name="connsiteX1" fmla="*/ 939316 w 952274"/>
                <a:gd name="connsiteY1" fmla="*/ 0 h 933819"/>
                <a:gd name="connsiteX2" fmla="*/ 952242 w 952274"/>
                <a:gd name="connsiteY2" fmla="*/ 751084 h 933819"/>
                <a:gd name="connsiteX3" fmla="*/ 0 w 952274"/>
                <a:gd name="connsiteY3" fmla="*/ 933819 h 933819"/>
                <a:gd name="connsiteX4" fmla="*/ 0 w 952274"/>
                <a:gd name="connsiteY4" fmla="*/ 617770 h 933819"/>
                <a:gd name="connsiteX0" fmla="*/ 0 w 982397"/>
                <a:gd name="connsiteY0" fmla="*/ 617770 h 933819"/>
                <a:gd name="connsiteX1" fmla="*/ 939316 w 982397"/>
                <a:gd name="connsiteY1" fmla="*/ 0 h 933819"/>
                <a:gd name="connsiteX2" fmla="*/ 982387 w 982397"/>
                <a:gd name="connsiteY2" fmla="*/ 771181 h 933819"/>
                <a:gd name="connsiteX3" fmla="*/ 0 w 982397"/>
                <a:gd name="connsiteY3" fmla="*/ 933819 h 933819"/>
                <a:gd name="connsiteX4" fmla="*/ 0 w 982397"/>
                <a:gd name="connsiteY4" fmla="*/ 617770 h 933819"/>
                <a:gd name="connsiteX0" fmla="*/ 0 w 982400"/>
                <a:gd name="connsiteY0" fmla="*/ 326368 h 642417"/>
                <a:gd name="connsiteX1" fmla="*/ 949365 w 982400"/>
                <a:gd name="connsiteY1" fmla="*/ 0 h 642417"/>
                <a:gd name="connsiteX2" fmla="*/ 982387 w 982400"/>
                <a:gd name="connsiteY2" fmla="*/ 479779 h 642417"/>
                <a:gd name="connsiteX3" fmla="*/ 0 w 982400"/>
                <a:gd name="connsiteY3" fmla="*/ 642417 h 642417"/>
                <a:gd name="connsiteX4" fmla="*/ 0 w 982400"/>
                <a:gd name="connsiteY4" fmla="*/ 326368 h 642417"/>
                <a:gd name="connsiteX0" fmla="*/ 0 w 949365"/>
                <a:gd name="connsiteY0" fmla="*/ 326368 h 710892"/>
                <a:gd name="connsiteX1" fmla="*/ 949365 w 949365"/>
                <a:gd name="connsiteY1" fmla="*/ 0 h 710892"/>
                <a:gd name="connsiteX2" fmla="*/ 942194 w 949365"/>
                <a:gd name="connsiteY2" fmla="*/ 710892 h 710892"/>
                <a:gd name="connsiteX3" fmla="*/ 0 w 949365"/>
                <a:gd name="connsiteY3" fmla="*/ 642417 h 710892"/>
                <a:gd name="connsiteX4" fmla="*/ 0 w 949365"/>
                <a:gd name="connsiteY4" fmla="*/ 326368 h 710892"/>
                <a:gd name="connsiteX0" fmla="*/ 0 w 979510"/>
                <a:gd name="connsiteY0" fmla="*/ 356513 h 741037"/>
                <a:gd name="connsiteX1" fmla="*/ 979510 w 979510"/>
                <a:gd name="connsiteY1" fmla="*/ 0 h 741037"/>
                <a:gd name="connsiteX2" fmla="*/ 942194 w 979510"/>
                <a:gd name="connsiteY2" fmla="*/ 741037 h 741037"/>
                <a:gd name="connsiteX3" fmla="*/ 0 w 979510"/>
                <a:gd name="connsiteY3" fmla="*/ 672562 h 741037"/>
                <a:gd name="connsiteX4" fmla="*/ 0 w 979510"/>
                <a:gd name="connsiteY4" fmla="*/ 356513 h 741037"/>
                <a:gd name="connsiteX0" fmla="*/ 0 w 992468"/>
                <a:gd name="connsiteY0" fmla="*/ 356513 h 781230"/>
                <a:gd name="connsiteX1" fmla="*/ 979510 w 992468"/>
                <a:gd name="connsiteY1" fmla="*/ 0 h 781230"/>
                <a:gd name="connsiteX2" fmla="*/ 992436 w 992468"/>
                <a:gd name="connsiteY2" fmla="*/ 781230 h 781230"/>
                <a:gd name="connsiteX3" fmla="*/ 0 w 992468"/>
                <a:gd name="connsiteY3" fmla="*/ 672562 h 781230"/>
                <a:gd name="connsiteX4" fmla="*/ 0 w 992468"/>
                <a:gd name="connsiteY4" fmla="*/ 356513 h 781230"/>
                <a:gd name="connsiteX0" fmla="*/ 0 w 992449"/>
                <a:gd name="connsiteY0" fmla="*/ 366561 h 791278"/>
                <a:gd name="connsiteX1" fmla="*/ 959413 w 992449"/>
                <a:gd name="connsiteY1" fmla="*/ 0 h 791278"/>
                <a:gd name="connsiteX2" fmla="*/ 992436 w 992449"/>
                <a:gd name="connsiteY2" fmla="*/ 791278 h 791278"/>
                <a:gd name="connsiteX3" fmla="*/ 0 w 992449"/>
                <a:gd name="connsiteY3" fmla="*/ 682610 h 791278"/>
                <a:gd name="connsiteX4" fmla="*/ 0 w 992449"/>
                <a:gd name="connsiteY4" fmla="*/ 366561 h 791278"/>
                <a:gd name="connsiteX0" fmla="*/ 0 w 959413"/>
                <a:gd name="connsiteY0" fmla="*/ 366561 h 761133"/>
                <a:gd name="connsiteX1" fmla="*/ 959413 w 959413"/>
                <a:gd name="connsiteY1" fmla="*/ 0 h 761133"/>
                <a:gd name="connsiteX2" fmla="*/ 942194 w 959413"/>
                <a:gd name="connsiteY2" fmla="*/ 761133 h 761133"/>
                <a:gd name="connsiteX3" fmla="*/ 0 w 959413"/>
                <a:gd name="connsiteY3" fmla="*/ 682610 h 761133"/>
                <a:gd name="connsiteX4" fmla="*/ 0 w 959413"/>
                <a:gd name="connsiteY4" fmla="*/ 366561 h 761133"/>
                <a:gd name="connsiteX0" fmla="*/ 0 w 959413"/>
                <a:gd name="connsiteY0" fmla="*/ 366561 h 767071"/>
                <a:gd name="connsiteX1" fmla="*/ 959413 w 959413"/>
                <a:gd name="connsiteY1" fmla="*/ 0 h 767071"/>
                <a:gd name="connsiteX2" fmla="*/ 918444 w 959413"/>
                <a:gd name="connsiteY2" fmla="*/ 767071 h 767071"/>
                <a:gd name="connsiteX3" fmla="*/ 0 w 959413"/>
                <a:gd name="connsiteY3" fmla="*/ 682610 h 767071"/>
                <a:gd name="connsiteX4" fmla="*/ 0 w 959413"/>
                <a:gd name="connsiteY4" fmla="*/ 366561 h 767071"/>
                <a:gd name="connsiteX0" fmla="*/ 0 w 918500"/>
                <a:gd name="connsiteY0" fmla="*/ 354686 h 755196"/>
                <a:gd name="connsiteX1" fmla="*/ 911912 w 918500"/>
                <a:gd name="connsiteY1" fmla="*/ 0 h 755196"/>
                <a:gd name="connsiteX2" fmla="*/ 918444 w 918500"/>
                <a:gd name="connsiteY2" fmla="*/ 755196 h 755196"/>
                <a:gd name="connsiteX3" fmla="*/ 0 w 918500"/>
                <a:gd name="connsiteY3" fmla="*/ 670735 h 755196"/>
                <a:gd name="connsiteX4" fmla="*/ 0 w 918500"/>
                <a:gd name="connsiteY4" fmla="*/ 354686 h 755196"/>
                <a:gd name="connsiteX0" fmla="*/ 0 w 911912"/>
                <a:gd name="connsiteY0" fmla="*/ 354686 h 767071"/>
                <a:gd name="connsiteX1" fmla="*/ 911912 w 911912"/>
                <a:gd name="connsiteY1" fmla="*/ 0 h 767071"/>
                <a:gd name="connsiteX2" fmla="*/ 900631 w 911912"/>
                <a:gd name="connsiteY2" fmla="*/ 767071 h 767071"/>
                <a:gd name="connsiteX3" fmla="*/ 0 w 911912"/>
                <a:gd name="connsiteY3" fmla="*/ 670735 h 767071"/>
                <a:gd name="connsiteX4" fmla="*/ 0 w 911912"/>
                <a:gd name="connsiteY4" fmla="*/ 354686 h 76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912" h="767071">
                  <a:moveTo>
                    <a:pt x="0" y="354686"/>
                  </a:moveTo>
                  <a:lnTo>
                    <a:pt x="911912" y="0"/>
                  </a:lnTo>
                  <a:cubicBezTo>
                    <a:pt x="911103" y="232730"/>
                    <a:pt x="901440" y="534341"/>
                    <a:pt x="900631" y="767071"/>
                  </a:cubicBezTo>
                  <a:lnTo>
                    <a:pt x="0" y="670735"/>
                  </a:lnTo>
                  <a:lnTo>
                    <a:pt x="0" y="35468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53120" y="2461490"/>
              <a:ext cx="493063" cy="421399"/>
            </a:xfrm>
            <a:prstGeom prst="rect">
              <a:avLst/>
            </a:prstGeom>
            <a:solidFill>
              <a:schemeClr val="accent5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53120" y="3211268"/>
              <a:ext cx="493063" cy="421399"/>
            </a:xfrm>
            <a:prstGeom prst="rect">
              <a:avLst/>
            </a:prstGeom>
            <a:solidFill>
              <a:schemeClr val="accent5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65821" y="3961047"/>
              <a:ext cx="493063" cy="421399"/>
            </a:xfrm>
            <a:prstGeom prst="rect">
              <a:avLst/>
            </a:prstGeom>
            <a:solidFill>
              <a:schemeClr val="accent5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29355" y="4710824"/>
              <a:ext cx="493063" cy="421399"/>
            </a:xfrm>
            <a:prstGeom prst="rect">
              <a:avLst/>
            </a:prstGeom>
            <a:solidFill>
              <a:schemeClr val="accent5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0902" y="1798110"/>
              <a:ext cx="5580575" cy="3959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2"/>
            <p:cNvSpPr/>
            <p:nvPr/>
          </p:nvSpPr>
          <p:spPr>
            <a:xfrm>
              <a:off x="6134380" y="1637795"/>
              <a:ext cx="1309863" cy="1245092"/>
            </a:xfrm>
            <a:custGeom>
              <a:avLst/>
              <a:gdLst>
                <a:gd name="connsiteX0" fmla="*/ 0 w 2304256"/>
                <a:gd name="connsiteY0" fmla="*/ 0 h 316049"/>
                <a:gd name="connsiteX1" fmla="*/ 2304256 w 2304256"/>
                <a:gd name="connsiteY1" fmla="*/ 0 h 316049"/>
                <a:gd name="connsiteX2" fmla="*/ 2304256 w 2304256"/>
                <a:gd name="connsiteY2" fmla="*/ 316049 h 316049"/>
                <a:gd name="connsiteX3" fmla="*/ 0 w 2304256"/>
                <a:gd name="connsiteY3" fmla="*/ 316049 h 316049"/>
                <a:gd name="connsiteX4" fmla="*/ 0 w 2304256"/>
                <a:gd name="connsiteY4" fmla="*/ 0 h 316049"/>
                <a:gd name="connsiteX0" fmla="*/ 0 w 2304256"/>
                <a:gd name="connsiteY0" fmla="*/ 452063 h 768112"/>
                <a:gd name="connsiteX1" fmla="*/ 1492598 w 2304256"/>
                <a:gd name="connsiteY1" fmla="*/ 0 h 768112"/>
                <a:gd name="connsiteX2" fmla="*/ 2304256 w 2304256"/>
                <a:gd name="connsiteY2" fmla="*/ 768112 h 768112"/>
                <a:gd name="connsiteX3" fmla="*/ 0 w 2304256"/>
                <a:gd name="connsiteY3" fmla="*/ 768112 h 768112"/>
                <a:gd name="connsiteX4" fmla="*/ 0 w 2304256"/>
                <a:gd name="connsiteY4" fmla="*/ 452063 h 768112"/>
                <a:gd name="connsiteX0" fmla="*/ 0 w 1492598"/>
                <a:gd name="connsiteY0" fmla="*/ 452063 h 768112"/>
                <a:gd name="connsiteX1" fmla="*/ 1492598 w 1492598"/>
                <a:gd name="connsiteY1" fmla="*/ 0 h 768112"/>
                <a:gd name="connsiteX2" fmla="*/ 896697 w 1492598"/>
                <a:gd name="connsiteY2" fmla="*/ 562629 h 768112"/>
                <a:gd name="connsiteX3" fmla="*/ 0 w 1492598"/>
                <a:gd name="connsiteY3" fmla="*/ 768112 h 768112"/>
                <a:gd name="connsiteX4" fmla="*/ 0 w 1492598"/>
                <a:gd name="connsiteY4" fmla="*/ 452063 h 768112"/>
                <a:gd name="connsiteX0" fmla="*/ 0 w 896697"/>
                <a:gd name="connsiteY0" fmla="*/ 308225 h 624274"/>
                <a:gd name="connsiteX1" fmla="*/ 886423 w 896697"/>
                <a:gd name="connsiteY1" fmla="*/ 0 h 624274"/>
                <a:gd name="connsiteX2" fmla="*/ 896697 w 896697"/>
                <a:gd name="connsiteY2" fmla="*/ 418791 h 624274"/>
                <a:gd name="connsiteX3" fmla="*/ 0 w 896697"/>
                <a:gd name="connsiteY3" fmla="*/ 624274 h 624274"/>
                <a:gd name="connsiteX4" fmla="*/ 0 w 896697"/>
                <a:gd name="connsiteY4" fmla="*/ 308225 h 624274"/>
                <a:gd name="connsiteX0" fmla="*/ 0 w 899123"/>
                <a:gd name="connsiteY0" fmla="*/ 587625 h 903674"/>
                <a:gd name="connsiteX1" fmla="*/ 899123 w 899123"/>
                <a:gd name="connsiteY1" fmla="*/ 0 h 903674"/>
                <a:gd name="connsiteX2" fmla="*/ 896697 w 899123"/>
                <a:gd name="connsiteY2" fmla="*/ 698191 h 903674"/>
                <a:gd name="connsiteX3" fmla="*/ 0 w 899123"/>
                <a:gd name="connsiteY3" fmla="*/ 903674 h 903674"/>
                <a:gd name="connsiteX4" fmla="*/ 0 w 899123"/>
                <a:gd name="connsiteY4" fmla="*/ 587625 h 903674"/>
                <a:gd name="connsiteX0" fmla="*/ 0 w 922116"/>
                <a:gd name="connsiteY0" fmla="*/ 587625 h 903674"/>
                <a:gd name="connsiteX1" fmla="*/ 899123 w 922116"/>
                <a:gd name="connsiteY1" fmla="*/ 0 h 903674"/>
                <a:gd name="connsiteX2" fmla="*/ 922097 w 922116"/>
                <a:gd name="connsiteY2" fmla="*/ 710891 h 903674"/>
                <a:gd name="connsiteX3" fmla="*/ 0 w 922116"/>
                <a:gd name="connsiteY3" fmla="*/ 903674 h 903674"/>
                <a:gd name="connsiteX4" fmla="*/ 0 w 922116"/>
                <a:gd name="connsiteY4" fmla="*/ 587625 h 903674"/>
                <a:gd name="connsiteX0" fmla="*/ 0 w 939316"/>
                <a:gd name="connsiteY0" fmla="*/ 617770 h 933819"/>
                <a:gd name="connsiteX1" fmla="*/ 939316 w 939316"/>
                <a:gd name="connsiteY1" fmla="*/ 0 h 933819"/>
                <a:gd name="connsiteX2" fmla="*/ 922097 w 939316"/>
                <a:gd name="connsiteY2" fmla="*/ 741036 h 933819"/>
                <a:gd name="connsiteX3" fmla="*/ 0 w 939316"/>
                <a:gd name="connsiteY3" fmla="*/ 933819 h 933819"/>
                <a:gd name="connsiteX4" fmla="*/ 0 w 939316"/>
                <a:gd name="connsiteY4" fmla="*/ 617770 h 933819"/>
                <a:gd name="connsiteX0" fmla="*/ 0 w 952274"/>
                <a:gd name="connsiteY0" fmla="*/ 617770 h 933819"/>
                <a:gd name="connsiteX1" fmla="*/ 939316 w 952274"/>
                <a:gd name="connsiteY1" fmla="*/ 0 h 933819"/>
                <a:gd name="connsiteX2" fmla="*/ 952242 w 952274"/>
                <a:gd name="connsiteY2" fmla="*/ 751084 h 933819"/>
                <a:gd name="connsiteX3" fmla="*/ 0 w 952274"/>
                <a:gd name="connsiteY3" fmla="*/ 933819 h 933819"/>
                <a:gd name="connsiteX4" fmla="*/ 0 w 952274"/>
                <a:gd name="connsiteY4" fmla="*/ 617770 h 933819"/>
                <a:gd name="connsiteX0" fmla="*/ 0 w 982397"/>
                <a:gd name="connsiteY0" fmla="*/ 617770 h 933819"/>
                <a:gd name="connsiteX1" fmla="*/ 939316 w 982397"/>
                <a:gd name="connsiteY1" fmla="*/ 0 h 933819"/>
                <a:gd name="connsiteX2" fmla="*/ 982387 w 982397"/>
                <a:gd name="connsiteY2" fmla="*/ 771181 h 933819"/>
                <a:gd name="connsiteX3" fmla="*/ 0 w 982397"/>
                <a:gd name="connsiteY3" fmla="*/ 933819 h 933819"/>
                <a:gd name="connsiteX4" fmla="*/ 0 w 982397"/>
                <a:gd name="connsiteY4" fmla="*/ 617770 h 93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397" h="933819">
                  <a:moveTo>
                    <a:pt x="0" y="617770"/>
                  </a:moveTo>
                  <a:lnTo>
                    <a:pt x="939316" y="0"/>
                  </a:lnTo>
                  <a:cubicBezTo>
                    <a:pt x="938507" y="232730"/>
                    <a:pt x="983196" y="538451"/>
                    <a:pt x="982387" y="771181"/>
                  </a:cubicBezTo>
                  <a:lnTo>
                    <a:pt x="0" y="933819"/>
                  </a:lnTo>
                  <a:lnTo>
                    <a:pt x="0" y="61777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50104" y="1652507"/>
              <a:ext cx="4180793" cy="1019681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矩形 12"/>
            <p:cNvSpPr/>
            <p:nvPr/>
          </p:nvSpPr>
          <p:spPr>
            <a:xfrm flipV="1">
              <a:off x="6060351" y="4718818"/>
              <a:ext cx="1283228" cy="1226738"/>
            </a:xfrm>
            <a:custGeom>
              <a:avLst/>
              <a:gdLst>
                <a:gd name="connsiteX0" fmla="*/ 0 w 2304256"/>
                <a:gd name="connsiteY0" fmla="*/ 0 h 316049"/>
                <a:gd name="connsiteX1" fmla="*/ 2304256 w 2304256"/>
                <a:gd name="connsiteY1" fmla="*/ 0 h 316049"/>
                <a:gd name="connsiteX2" fmla="*/ 2304256 w 2304256"/>
                <a:gd name="connsiteY2" fmla="*/ 316049 h 316049"/>
                <a:gd name="connsiteX3" fmla="*/ 0 w 2304256"/>
                <a:gd name="connsiteY3" fmla="*/ 316049 h 316049"/>
                <a:gd name="connsiteX4" fmla="*/ 0 w 2304256"/>
                <a:gd name="connsiteY4" fmla="*/ 0 h 316049"/>
                <a:gd name="connsiteX0" fmla="*/ 0 w 2304256"/>
                <a:gd name="connsiteY0" fmla="*/ 452063 h 768112"/>
                <a:gd name="connsiteX1" fmla="*/ 1492598 w 2304256"/>
                <a:gd name="connsiteY1" fmla="*/ 0 h 768112"/>
                <a:gd name="connsiteX2" fmla="*/ 2304256 w 2304256"/>
                <a:gd name="connsiteY2" fmla="*/ 768112 h 768112"/>
                <a:gd name="connsiteX3" fmla="*/ 0 w 2304256"/>
                <a:gd name="connsiteY3" fmla="*/ 768112 h 768112"/>
                <a:gd name="connsiteX4" fmla="*/ 0 w 2304256"/>
                <a:gd name="connsiteY4" fmla="*/ 452063 h 768112"/>
                <a:gd name="connsiteX0" fmla="*/ 0 w 1492598"/>
                <a:gd name="connsiteY0" fmla="*/ 452063 h 768112"/>
                <a:gd name="connsiteX1" fmla="*/ 1492598 w 1492598"/>
                <a:gd name="connsiteY1" fmla="*/ 0 h 768112"/>
                <a:gd name="connsiteX2" fmla="*/ 896697 w 1492598"/>
                <a:gd name="connsiteY2" fmla="*/ 562629 h 768112"/>
                <a:gd name="connsiteX3" fmla="*/ 0 w 1492598"/>
                <a:gd name="connsiteY3" fmla="*/ 768112 h 768112"/>
                <a:gd name="connsiteX4" fmla="*/ 0 w 1492598"/>
                <a:gd name="connsiteY4" fmla="*/ 452063 h 768112"/>
                <a:gd name="connsiteX0" fmla="*/ 0 w 896697"/>
                <a:gd name="connsiteY0" fmla="*/ 308225 h 624274"/>
                <a:gd name="connsiteX1" fmla="*/ 886423 w 896697"/>
                <a:gd name="connsiteY1" fmla="*/ 0 h 624274"/>
                <a:gd name="connsiteX2" fmla="*/ 896697 w 896697"/>
                <a:gd name="connsiteY2" fmla="*/ 418791 h 624274"/>
                <a:gd name="connsiteX3" fmla="*/ 0 w 896697"/>
                <a:gd name="connsiteY3" fmla="*/ 624274 h 624274"/>
                <a:gd name="connsiteX4" fmla="*/ 0 w 896697"/>
                <a:gd name="connsiteY4" fmla="*/ 308225 h 624274"/>
                <a:gd name="connsiteX0" fmla="*/ 0 w 899123"/>
                <a:gd name="connsiteY0" fmla="*/ 587625 h 903674"/>
                <a:gd name="connsiteX1" fmla="*/ 899123 w 899123"/>
                <a:gd name="connsiteY1" fmla="*/ 0 h 903674"/>
                <a:gd name="connsiteX2" fmla="*/ 896697 w 899123"/>
                <a:gd name="connsiteY2" fmla="*/ 698191 h 903674"/>
                <a:gd name="connsiteX3" fmla="*/ 0 w 899123"/>
                <a:gd name="connsiteY3" fmla="*/ 903674 h 903674"/>
                <a:gd name="connsiteX4" fmla="*/ 0 w 899123"/>
                <a:gd name="connsiteY4" fmla="*/ 587625 h 903674"/>
                <a:gd name="connsiteX0" fmla="*/ 0 w 922116"/>
                <a:gd name="connsiteY0" fmla="*/ 587625 h 903674"/>
                <a:gd name="connsiteX1" fmla="*/ 899123 w 922116"/>
                <a:gd name="connsiteY1" fmla="*/ 0 h 903674"/>
                <a:gd name="connsiteX2" fmla="*/ 922097 w 922116"/>
                <a:gd name="connsiteY2" fmla="*/ 710891 h 903674"/>
                <a:gd name="connsiteX3" fmla="*/ 0 w 922116"/>
                <a:gd name="connsiteY3" fmla="*/ 903674 h 903674"/>
                <a:gd name="connsiteX4" fmla="*/ 0 w 922116"/>
                <a:gd name="connsiteY4" fmla="*/ 587625 h 903674"/>
                <a:gd name="connsiteX0" fmla="*/ 0 w 939316"/>
                <a:gd name="connsiteY0" fmla="*/ 617770 h 933819"/>
                <a:gd name="connsiteX1" fmla="*/ 939316 w 939316"/>
                <a:gd name="connsiteY1" fmla="*/ 0 h 933819"/>
                <a:gd name="connsiteX2" fmla="*/ 922097 w 939316"/>
                <a:gd name="connsiteY2" fmla="*/ 741036 h 933819"/>
                <a:gd name="connsiteX3" fmla="*/ 0 w 939316"/>
                <a:gd name="connsiteY3" fmla="*/ 933819 h 933819"/>
                <a:gd name="connsiteX4" fmla="*/ 0 w 939316"/>
                <a:gd name="connsiteY4" fmla="*/ 617770 h 933819"/>
                <a:gd name="connsiteX0" fmla="*/ 0 w 952274"/>
                <a:gd name="connsiteY0" fmla="*/ 617770 h 933819"/>
                <a:gd name="connsiteX1" fmla="*/ 939316 w 952274"/>
                <a:gd name="connsiteY1" fmla="*/ 0 h 933819"/>
                <a:gd name="connsiteX2" fmla="*/ 952242 w 952274"/>
                <a:gd name="connsiteY2" fmla="*/ 751084 h 933819"/>
                <a:gd name="connsiteX3" fmla="*/ 0 w 952274"/>
                <a:gd name="connsiteY3" fmla="*/ 933819 h 933819"/>
                <a:gd name="connsiteX4" fmla="*/ 0 w 952274"/>
                <a:gd name="connsiteY4" fmla="*/ 617770 h 933819"/>
                <a:gd name="connsiteX0" fmla="*/ 0 w 982397"/>
                <a:gd name="connsiteY0" fmla="*/ 617770 h 933819"/>
                <a:gd name="connsiteX1" fmla="*/ 939316 w 982397"/>
                <a:gd name="connsiteY1" fmla="*/ 0 h 933819"/>
                <a:gd name="connsiteX2" fmla="*/ 982387 w 982397"/>
                <a:gd name="connsiteY2" fmla="*/ 771181 h 933819"/>
                <a:gd name="connsiteX3" fmla="*/ 0 w 982397"/>
                <a:gd name="connsiteY3" fmla="*/ 933819 h 933819"/>
                <a:gd name="connsiteX4" fmla="*/ 0 w 982397"/>
                <a:gd name="connsiteY4" fmla="*/ 617770 h 933819"/>
                <a:gd name="connsiteX0" fmla="*/ 0 w 1052050"/>
                <a:gd name="connsiteY0" fmla="*/ 630296 h 946345"/>
                <a:gd name="connsiteX1" fmla="*/ 1052050 w 1052050"/>
                <a:gd name="connsiteY1" fmla="*/ 0 h 946345"/>
                <a:gd name="connsiteX2" fmla="*/ 982387 w 1052050"/>
                <a:gd name="connsiteY2" fmla="*/ 783707 h 946345"/>
                <a:gd name="connsiteX3" fmla="*/ 0 w 1052050"/>
                <a:gd name="connsiteY3" fmla="*/ 946345 h 946345"/>
                <a:gd name="connsiteX4" fmla="*/ 0 w 1052050"/>
                <a:gd name="connsiteY4" fmla="*/ 630296 h 946345"/>
                <a:gd name="connsiteX0" fmla="*/ 0 w 1004238"/>
                <a:gd name="connsiteY0" fmla="*/ 612367 h 928416"/>
                <a:gd name="connsiteX1" fmla="*/ 1004238 w 1004238"/>
                <a:gd name="connsiteY1" fmla="*/ 0 h 928416"/>
                <a:gd name="connsiteX2" fmla="*/ 982387 w 1004238"/>
                <a:gd name="connsiteY2" fmla="*/ 765778 h 928416"/>
                <a:gd name="connsiteX3" fmla="*/ 0 w 1004238"/>
                <a:gd name="connsiteY3" fmla="*/ 928416 h 928416"/>
                <a:gd name="connsiteX4" fmla="*/ 0 w 1004238"/>
                <a:gd name="connsiteY4" fmla="*/ 612367 h 928416"/>
                <a:gd name="connsiteX0" fmla="*/ 0 w 1004238"/>
                <a:gd name="connsiteY0" fmla="*/ 612367 h 936779"/>
                <a:gd name="connsiteX1" fmla="*/ 1004238 w 1004238"/>
                <a:gd name="connsiteY1" fmla="*/ 0 h 936779"/>
                <a:gd name="connsiteX2" fmla="*/ 982387 w 1004238"/>
                <a:gd name="connsiteY2" fmla="*/ 765778 h 936779"/>
                <a:gd name="connsiteX3" fmla="*/ 50181 w 1004238"/>
                <a:gd name="connsiteY3" fmla="*/ 936779 h 936779"/>
                <a:gd name="connsiteX4" fmla="*/ 0 w 1004238"/>
                <a:gd name="connsiteY4" fmla="*/ 612367 h 936779"/>
                <a:gd name="connsiteX0" fmla="*/ 0 w 962421"/>
                <a:gd name="connsiteY0" fmla="*/ 604004 h 936779"/>
                <a:gd name="connsiteX1" fmla="*/ 962421 w 962421"/>
                <a:gd name="connsiteY1" fmla="*/ 0 h 936779"/>
                <a:gd name="connsiteX2" fmla="*/ 940570 w 962421"/>
                <a:gd name="connsiteY2" fmla="*/ 765778 h 936779"/>
                <a:gd name="connsiteX3" fmla="*/ 8364 w 962421"/>
                <a:gd name="connsiteY3" fmla="*/ 936779 h 936779"/>
                <a:gd name="connsiteX4" fmla="*/ 0 w 962421"/>
                <a:gd name="connsiteY4" fmla="*/ 604004 h 936779"/>
                <a:gd name="connsiteX0" fmla="*/ 0 w 962421"/>
                <a:gd name="connsiteY0" fmla="*/ 604004 h 920053"/>
                <a:gd name="connsiteX1" fmla="*/ 962421 w 962421"/>
                <a:gd name="connsiteY1" fmla="*/ 0 h 920053"/>
                <a:gd name="connsiteX2" fmla="*/ 940570 w 962421"/>
                <a:gd name="connsiteY2" fmla="*/ 765778 h 920053"/>
                <a:gd name="connsiteX3" fmla="*/ 8364 w 962421"/>
                <a:gd name="connsiteY3" fmla="*/ 920053 h 920053"/>
                <a:gd name="connsiteX4" fmla="*/ 0 w 962421"/>
                <a:gd name="connsiteY4" fmla="*/ 604004 h 92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421" h="920053">
                  <a:moveTo>
                    <a:pt x="0" y="604004"/>
                  </a:moveTo>
                  <a:cubicBezTo>
                    <a:pt x="313105" y="398081"/>
                    <a:pt x="649316" y="205923"/>
                    <a:pt x="962421" y="0"/>
                  </a:cubicBezTo>
                  <a:cubicBezTo>
                    <a:pt x="961612" y="232730"/>
                    <a:pt x="941379" y="533048"/>
                    <a:pt x="940570" y="765778"/>
                  </a:cubicBezTo>
                  <a:lnTo>
                    <a:pt x="8364" y="920053"/>
                  </a:lnTo>
                  <a:cubicBezTo>
                    <a:pt x="8364" y="814703"/>
                    <a:pt x="0" y="709354"/>
                    <a:pt x="0" y="60400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flipV="1">
              <a:off x="7313638" y="4918367"/>
              <a:ext cx="4180793" cy="1019681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13638" y="3829747"/>
              <a:ext cx="4180793" cy="1019681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矩形 12"/>
            <p:cNvSpPr/>
            <p:nvPr/>
          </p:nvSpPr>
          <p:spPr>
            <a:xfrm>
              <a:off x="6117230" y="2754188"/>
              <a:ext cx="1252053" cy="1007536"/>
            </a:xfrm>
            <a:custGeom>
              <a:avLst/>
              <a:gdLst>
                <a:gd name="connsiteX0" fmla="*/ 0 w 2304256"/>
                <a:gd name="connsiteY0" fmla="*/ 0 h 316049"/>
                <a:gd name="connsiteX1" fmla="*/ 2304256 w 2304256"/>
                <a:gd name="connsiteY1" fmla="*/ 0 h 316049"/>
                <a:gd name="connsiteX2" fmla="*/ 2304256 w 2304256"/>
                <a:gd name="connsiteY2" fmla="*/ 316049 h 316049"/>
                <a:gd name="connsiteX3" fmla="*/ 0 w 2304256"/>
                <a:gd name="connsiteY3" fmla="*/ 316049 h 316049"/>
                <a:gd name="connsiteX4" fmla="*/ 0 w 2304256"/>
                <a:gd name="connsiteY4" fmla="*/ 0 h 316049"/>
                <a:gd name="connsiteX0" fmla="*/ 0 w 2304256"/>
                <a:gd name="connsiteY0" fmla="*/ 452063 h 768112"/>
                <a:gd name="connsiteX1" fmla="*/ 1492598 w 2304256"/>
                <a:gd name="connsiteY1" fmla="*/ 0 h 768112"/>
                <a:gd name="connsiteX2" fmla="*/ 2304256 w 2304256"/>
                <a:gd name="connsiteY2" fmla="*/ 768112 h 768112"/>
                <a:gd name="connsiteX3" fmla="*/ 0 w 2304256"/>
                <a:gd name="connsiteY3" fmla="*/ 768112 h 768112"/>
                <a:gd name="connsiteX4" fmla="*/ 0 w 2304256"/>
                <a:gd name="connsiteY4" fmla="*/ 452063 h 768112"/>
                <a:gd name="connsiteX0" fmla="*/ 0 w 1492598"/>
                <a:gd name="connsiteY0" fmla="*/ 452063 h 768112"/>
                <a:gd name="connsiteX1" fmla="*/ 1492598 w 1492598"/>
                <a:gd name="connsiteY1" fmla="*/ 0 h 768112"/>
                <a:gd name="connsiteX2" fmla="*/ 896697 w 1492598"/>
                <a:gd name="connsiteY2" fmla="*/ 562629 h 768112"/>
                <a:gd name="connsiteX3" fmla="*/ 0 w 1492598"/>
                <a:gd name="connsiteY3" fmla="*/ 768112 h 768112"/>
                <a:gd name="connsiteX4" fmla="*/ 0 w 1492598"/>
                <a:gd name="connsiteY4" fmla="*/ 452063 h 768112"/>
                <a:gd name="connsiteX0" fmla="*/ 0 w 896697"/>
                <a:gd name="connsiteY0" fmla="*/ 308225 h 624274"/>
                <a:gd name="connsiteX1" fmla="*/ 886423 w 896697"/>
                <a:gd name="connsiteY1" fmla="*/ 0 h 624274"/>
                <a:gd name="connsiteX2" fmla="*/ 896697 w 896697"/>
                <a:gd name="connsiteY2" fmla="*/ 418791 h 624274"/>
                <a:gd name="connsiteX3" fmla="*/ 0 w 896697"/>
                <a:gd name="connsiteY3" fmla="*/ 624274 h 624274"/>
                <a:gd name="connsiteX4" fmla="*/ 0 w 896697"/>
                <a:gd name="connsiteY4" fmla="*/ 308225 h 624274"/>
                <a:gd name="connsiteX0" fmla="*/ 0 w 899123"/>
                <a:gd name="connsiteY0" fmla="*/ 587625 h 903674"/>
                <a:gd name="connsiteX1" fmla="*/ 899123 w 899123"/>
                <a:gd name="connsiteY1" fmla="*/ 0 h 903674"/>
                <a:gd name="connsiteX2" fmla="*/ 896697 w 899123"/>
                <a:gd name="connsiteY2" fmla="*/ 698191 h 903674"/>
                <a:gd name="connsiteX3" fmla="*/ 0 w 899123"/>
                <a:gd name="connsiteY3" fmla="*/ 903674 h 903674"/>
                <a:gd name="connsiteX4" fmla="*/ 0 w 899123"/>
                <a:gd name="connsiteY4" fmla="*/ 587625 h 903674"/>
                <a:gd name="connsiteX0" fmla="*/ 0 w 922116"/>
                <a:gd name="connsiteY0" fmla="*/ 587625 h 903674"/>
                <a:gd name="connsiteX1" fmla="*/ 899123 w 922116"/>
                <a:gd name="connsiteY1" fmla="*/ 0 h 903674"/>
                <a:gd name="connsiteX2" fmla="*/ 922097 w 922116"/>
                <a:gd name="connsiteY2" fmla="*/ 710891 h 903674"/>
                <a:gd name="connsiteX3" fmla="*/ 0 w 922116"/>
                <a:gd name="connsiteY3" fmla="*/ 903674 h 903674"/>
                <a:gd name="connsiteX4" fmla="*/ 0 w 922116"/>
                <a:gd name="connsiteY4" fmla="*/ 587625 h 903674"/>
                <a:gd name="connsiteX0" fmla="*/ 0 w 939316"/>
                <a:gd name="connsiteY0" fmla="*/ 617770 h 933819"/>
                <a:gd name="connsiteX1" fmla="*/ 939316 w 939316"/>
                <a:gd name="connsiteY1" fmla="*/ 0 h 933819"/>
                <a:gd name="connsiteX2" fmla="*/ 922097 w 939316"/>
                <a:gd name="connsiteY2" fmla="*/ 741036 h 933819"/>
                <a:gd name="connsiteX3" fmla="*/ 0 w 939316"/>
                <a:gd name="connsiteY3" fmla="*/ 933819 h 933819"/>
                <a:gd name="connsiteX4" fmla="*/ 0 w 939316"/>
                <a:gd name="connsiteY4" fmla="*/ 617770 h 933819"/>
                <a:gd name="connsiteX0" fmla="*/ 0 w 952274"/>
                <a:gd name="connsiteY0" fmla="*/ 617770 h 933819"/>
                <a:gd name="connsiteX1" fmla="*/ 939316 w 952274"/>
                <a:gd name="connsiteY1" fmla="*/ 0 h 933819"/>
                <a:gd name="connsiteX2" fmla="*/ 952242 w 952274"/>
                <a:gd name="connsiteY2" fmla="*/ 751084 h 933819"/>
                <a:gd name="connsiteX3" fmla="*/ 0 w 952274"/>
                <a:gd name="connsiteY3" fmla="*/ 933819 h 933819"/>
                <a:gd name="connsiteX4" fmla="*/ 0 w 952274"/>
                <a:gd name="connsiteY4" fmla="*/ 617770 h 933819"/>
                <a:gd name="connsiteX0" fmla="*/ 0 w 982397"/>
                <a:gd name="connsiteY0" fmla="*/ 617770 h 933819"/>
                <a:gd name="connsiteX1" fmla="*/ 939316 w 982397"/>
                <a:gd name="connsiteY1" fmla="*/ 0 h 933819"/>
                <a:gd name="connsiteX2" fmla="*/ 982387 w 982397"/>
                <a:gd name="connsiteY2" fmla="*/ 771181 h 933819"/>
                <a:gd name="connsiteX3" fmla="*/ 0 w 982397"/>
                <a:gd name="connsiteY3" fmla="*/ 933819 h 933819"/>
                <a:gd name="connsiteX4" fmla="*/ 0 w 982397"/>
                <a:gd name="connsiteY4" fmla="*/ 617770 h 933819"/>
                <a:gd name="connsiteX0" fmla="*/ 0 w 982400"/>
                <a:gd name="connsiteY0" fmla="*/ 326368 h 642417"/>
                <a:gd name="connsiteX1" fmla="*/ 949365 w 982400"/>
                <a:gd name="connsiteY1" fmla="*/ 0 h 642417"/>
                <a:gd name="connsiteX2" fmla="*/ 982387 w 982400"/>
                <a:gd name="connsiteY2" fmla="*/ 479779 h 642417"/>
                <a:gd name="connsiteX3" fmla="*/ 0 w 982400"/>
                <a:gd name="connsiteY3" fmla="*/ 642417 h 642417"/>
                <a:gd name="connsiteX4" fmla="*/ 0 w 982400"/>
                <a:gd name="connsiteY4" fmla="*/ 326368 h 642417"/>
                <a:gd name="connsiteX0" fmla="*/ 0 w 949365"/>
                <a:gd name="connsiteY0" fmla="*/ 326368 h 710892"/>
                <a:gd name="connsiteX1" fmla="*/ 949365 w 949365"/>
                <a:gd name="connsiteY1" fmla="*/ 0 h 710892"/>
                <a:gd name="connsiteX2" fmla="*/ 942194 w 949365"/>
                <a:gd name="connsiteY2" fmla="*/ 710892 h 710892"/>
                <a:gd name="connsiteX3" fmla="*/ 0 w 949365"/>
                <a:gd name="connsiteY3" fmla="*/ 642417 h 710892"/>
                <a:gd name="connsiteX4" fmla="*/ 0 w 949365"/>
                <a:gd name="connsiteY4" fmla="*/ 326368 h 710892"/>
                <a:gd name="connsiteX0" fmla="*/ 0 w 979510"/>
                <a:gd name="connsiteY0" fmla="*/ 356513 h 741037"/>
                <a:gd name="connsiteX1" fmla="*/ 979510 w 979510"/>
                <a:gd name="connsiteY1" fmla="*/ 0 h 741037"/>
                <a:gd name="connsiteX2" fmla="*/ 942194 w 979510"/>
                <a:gd name="connsiteY2" fmla="*/ 741037 h 741037"/>
                <a:gd name="connsiteX3" fmla="*/ 0 w 979510"/>
                <a:gd name="connsiteY3" fmla="*/ 672562 h 741037"/>
                <a:gd name="connsiteX4" fmla="*/ 0 w 979510"/>
                <a:gd name="connsiteY4" fmla="*/ 356513 h 741037"/>
                <a:gd name="connsiteX0" fmla="*/ 0 w 992468"/>
                <a:gd name="connsiteY0" fmla="*/ 356513 h 781230"/>
                <a:gd name="connsiteX1" fmla="*/ 979510 w 992468"/>
                <a:gd name="connsiteY1" fmla="*/ 0 h 781230"/>
                <a:gd name="connsiteX2" fmla="*/ 992436 w 992468"/>
                <a:gd name="connsiteY2" fmla="*/ 781230 h 781230"/>
                <a:gd name="connsiteX3" fmla="*/ 0 w 992468"/>
                <a:gd name="connsiteY3" fmla="*/ 672562 h 781230"/>
                <a:gd name="connsiteX4" fmla="*/ 0 w 992468"/>
                <a:gd name="connsiteY4" fmla="*/ 356513 h 781230"/>
                <a:gd name="connsiteX0" fmla="*/ 0 w 992449"/>
                <a:gd name="connsiteY0" fmla="*/ 366561 h 791278"/>
                <a:gd name="connsiteX1" fmla="*/ 959413 w 992449"/>
                <a:gd name="connsiteY1" fmla="*/ 0 h 791278"/>
                <a:gd name="connsiteX2" fmla="*/ 992436 w 992449"/>
                <a:gd name="connsiteY2" fmla="*/ 791278 h 791278"/>
                <a:gd name="connsiteX3" fmla="*/ 0 w 992449"/>
                <a:gd name="connsiteY3" fmla="*/ 682610 h 791278"/>
                <a:gd name="connsiteX4" fmla="*/ 0 w 992449"/>
                <a:gd name="connsiteY4" fmla="*/ 366561 h 791278"/>
                <a:gd name="connsiteX0" fmla="*/ 0 w 959413"/>
                <a:gd name="connsiteY0" fmla="*/ 366561 h 779402"/>
                <a:gd name="connsiteX1" fmla="*/ 959413 w 959413"/>
                <a:gd name="connsiteY1" fmla="*/ 0 h 779402"/>
                <a:gd name="connsiteX2" fmla="*/ 938998 w 959413"/>
                <a:gd name="connsiteY2" fmla="*/ 779402 h 779402"/>
                <a:gd name="connsiteX3" fmla="*/ 0 w 959413"/>
                <a:gd name="connsiteY3" fmla="*/ 682610 h 779402"/>
                <a:gd name="connsiteX4" fmla="*/ 0 w 959413"/>
                <a:gd name="connsiteY4" fmla="*/ 366561 h 779402"/>
                <a:gd name="connsiteX0" fmla="*/ 0 w 939040"/>
                <a:gd name="connsiteY0" fmla="*/ 342811 h 755652"/>
                <a:gd name="connsiteX1" fmla="*/ 929725 w 939040"/>
                <a:gd name="connsiteY1" fmla="*/ 0 h 755652"/>
                <a:gd name="connsiteX2" fmla="*/ 938998 w 939040"/>
                <a:gd name="connsiteY2" fmla="*/ 755652 h 755652"/>
                <a:gd name="connsiteX3" fmla="*/ 0 w 939040"/>
                <a:gd name="connsiteY3" fmla="*/ 658860 h 755652"/>
                <a:gd name="connsiteX4" fmla="*/ 0 w 939040"/>
                <a:gd name="connsiteY4" fmla="*/ 342811 h 75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040" h="755652">
                  <a:moveTo>
                    <a:pt x="0" y="342811"/>
                  </a:moveTo>
                  <a:lnTo>
                    <a:pt x="929725" y="0"/>
                  </a:lnTo>
                  <a:cubicBezTo>
                    <a:pt x="928916" y="232730"/>
                    <a:pt x="939807" y="522922"/>
                    <a:pt x="938998" y="755652"/>
                  </a:cubicBezTo>
                  <a:lnTo>
                    <a:pt x="0" y="658860"/>
                  </a:lnTo>
                  <a:lnTo>
                    <a:pt x="0" y="34281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50104" y="2741127"/>
              <a:ext cx="4180793" cy="1019681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91690" y="2980435"/>
              <a:ext cx="3339207" cy="46166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评论文本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191690" y="1960754"/>
              <a:ext cx="3339207" cy="46166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评分等级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362688" y="5192328"/>
              <a:ext cx="3339207" cy="46166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有用数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191690" y="4103708"/>
              <a:ext cx="3339207" cy="46166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评论时间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CFA2BC6-BE8D-4AA5-9444-2DF853CF9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1112834"/>
            <a:ext cx="10329089" cy="46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0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A378196-5F2E-4F32-81B6-BE53AC9966EC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42" name="平行四边形 41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CBFCA65-DAD5-4D0A-9042-D6A40A2C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9" y="1564554"/>
            <a:ext cx="7112272" cy="1960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C3B7E-D53C-4D11-913A-433E37E4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8" y="3677826"/>
            <a:ext cx="5322894" cy="1839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9D30BC-C65B-4694-9285-49B60F0C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065" y="1134915"/>
            <a:ext cx="9144687" cy="52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6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750EF8-AF24-4D0A-92C4-95E8ED7F6931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14" name="平行四边形 13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A7CE3B-3C58-49C7-8E29-4304F3F8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" y="1606224"/>
            <a:ext cx="6923864" cy="4026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41CAE9-6F7A-4296-B621-29FE1858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32" y="1062862"/>
            <a:ext cx="8413209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750EF8-AF24-4D0A-92C4-95E8ED7F6931}"/>
              </a:ext>
            </a:extLst>
          </p:cNvPr>
          <p:cNvGrpSpPr/>
          <p:nvPr/>
        </p:nvGrpSpPr>
        <p:grpSpPr>
          <a:xfrm>
            <a:off x="-365760" y="248216"/>
            <a:ext cx="2110363" cy="886699"/>
            <a:chOff x="-365760" y="248216"/>
            <a:chExt cx="2110363" cy="886699"/>
          </a:xfrm>
        </p:grpSpPr>
        <p:sp>
          <p:nvSpPr>
            <p:cNvPr id="14" name="平行四边形 13"/>
            <p:cNvSpPr/>
            <p:nvPr/>
          </p:nvSpPr>
          <p:spPr>
            <a:xfrm>
              <a:off x="-365760" y="248216"/>
              <a:ext cx="1038620" cy="814646"/>
            </a:xfrm>
            <a:prstGeom prst="parallelogram">
              <a:avLst/>
            </a:prstGeom>
            <a:solidFill>
              <a:srgbClr val="4D4E4F"/>
            </a:solidFill>
            <a:ln>
              <a:solidFill>
                <a:srgbClr val="4D4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85313" y="248216"/>
              <a:ext cx="437330" cy="600991"/>
            </a:xfrm>
            <a:prstGeom prst="parallelogram">
              <a:avLst>
                <a:gd name="adj" fmla="val 35622"/>
              </a:avLst>
            </a:prstGeom>
            <a:solidFill>
              <a:srgbClr val="00468D"/>
            </a:solidFill>
            <a:ln>
              <a:solidFill>
                <a:srgbClr val="0046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2719" y="827138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</a:t>
              </a:r>
              <a:r>
                <a: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科技大学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31B6D4E-7B2D-418E-9F35-2C95D8C3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8" y="1372249"/>
            <a:ext cx="9656273" cy="49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7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102</Words>
  <Application>Microsoft Office PowerPoint</Application>
  <PresentationFormat>宽屏</PresentationFormat>
  <Paragraphs>32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贾 坤泽</cp:lastModifiedBy>
  <cp:revision>12</cp:revision>
  <dcterms:created xsi:type="dcterms:W3CDTF">2016-08-30T15:22:09Z</dcterms:created>
  <dcterms:modified xsi:type="dcterms:W3CDTF">2020-04-30T11:12:20Z</dcterms:modified>
</cp:coreProperties>
</file>