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81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80" r:id="rId14"/>
    <p:sldId id="279" r:id="rId15"/>
    <p:sldId id="283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BBDE-4DC3-4473-B18A-40C6BB272EAA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29184-7EF7-4D5A-B76F-499264A3D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9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73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1967A-5ECB-4590-9A07-17B85AFA8D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6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72D3-EF43-4171-ABE6-1ED9542A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0A100-4DB5-424D-88B1-BA2C4F30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068D8-D893-489B-8404-54F041A3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2D404-218B-4614-B6F1-4DC703D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50DC4-CEAB-4FE9-8CCC-281245AB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48F3-B8CC-4176-A9C9-361ABE5D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B4E04-60A7-4BF1-B2DC-F1819DD1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543B6-F4F3-4CDD-8145-53CC1953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11F91-9FB2-4962-97C8-F52B60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3791-7DF1-41C0-AE1D-B6D8A649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08E6E6-4859-4537-9F93-C709259D2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04191-5837-42FE-AED5-1FB52943B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DC3F1-F236-4363-91BA-6F221871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E0D9C-D343-47AD-B115-2C61E367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3A35-AC9A-425F-9EAC-2CF7DA2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501" b="57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5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7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3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34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83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99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EA7B-66C2-4E22-84D6-006D0704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90889-8885-434F-B522-1E99C7C3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1FD8E-E2E9-48CB-8B53-DF45B712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D4098-17A5-4293-9FFD-B4AC0F33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45668-6292-446F-800D-22F1B389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97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1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53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C01E-1FDF-49A2-B5F7-D0F66267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FC06E-68E0-453A-AD39-1227C194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26CCB-FB03-4EBB-BF3F-925C543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670A5-B2A7-4B82-A7C3-18F454E9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2CAE6-60BF-41EF-9B2A-8508BA88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11A4-D4FD-413A-804F-AA14B66A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B24FA-DFB5-4B96-842B-F7243C9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41682-5DA2-4DD9-BA0F-8A243F8C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EBEC3-48AC-4D8A-B3C2-2A646087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B0314-B5E6-42FF-84B3-DED7682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0AED3-7F87-478D-B7E6-7016E88F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5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A0DE-7146-4551-B619-581C354F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DD76-61D6-4304-8166-3C18BEAC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CD761-1691-4D98-A13A-59921B15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B5282-3EA9-4149-AB1C-AFDDF35AB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AAE15E-2BAD-47C5-AFDE-B9A9BD21D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2C89F-C522-470A-973F-0F163226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F1C8E-54F9-48D0-A835-5228A3F1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3680E2-8F57-4DDC-AAB2-A29E2159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0A40-30A6-4A6A-AAA3-FF61F811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94F02-3B26-4587-99BA-3DB116D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46E83-C8A5-41CD-A67C-0E14037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14E12-EBA3-4DA9-8DD8-36BB9EC2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94BDF-689F-4FCE-873C-42530CD5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50F0DA-4C08-4D8D-9866-B41BFEAD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B4E77-69C6-4C4C-ACB9-0BF5B0A8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905A-0E4E-4CE9-9231-E69929D0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E26EC-2BC3-4099-99E9-4A87BDD9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45616-C18E-490A-87E2-0744D128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C6173-2157-451A-B434-F359B18E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06DFE-74B4-4BBA-B6C1-62A3C7F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E7464-48D8-4D69-A46B-50ACA359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9173-FCFE-4BE4-9A82-10C64320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F3EB9B-7B02-4DC1-8076-A067084B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3D8A0-2142-4706-9EFB-126C5FDE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FE7FC-93D2-4B08-B301-18D72039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C4E03-F8BF-421C-B6FF-4F2C21C0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76BFD-BF01-4991-84C6-E140007E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9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34AF2-DE30-4C99-8154-27224289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47C88-9AB4-4036-A462-F49B784E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0DCAA-5C71-492F-B29E-CCED96BD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B137-FDE7-4E0A-B9BF-7B1CF96330D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9BCD-B0A4-4249-8821-2733EE421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BE120-A1D6-43E3-964B-908B8AB4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12C7-0BAB-46D1-9E30-6433CE96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0" y="2892598"/>
            <a:ext cx="12192000" cy="58474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基于在线旅游网站在线评论数据的乡村旅游多元需求分析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64171" y="3945562"/>
            <a:ext cx="4791696" cy="369332"/>
            <a:chOff x="3890299" y="3834953"/>
            <a:chExt cx="4791696" cy="369332"/>
          </a:xfrm>
        </p:grpSpPr>
        <p:sp>
          <p:nvSpPr>
            <p:cNvPr id="8" name="椭圆 7"/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8075" y="3834953"/>
              <a:ext cx="44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小组成员：潘春辉  贾坤泽  谭旭航  李泓岩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468BFD9-126F-4090-A7D8-B2945BBEED7C}"/>
              </a:ext>
            </a:extLst>
          </p:cNvPr>
          <p:cNvSpPr/>
          <p:nvPr/>
        </p:nvSpPr>
        <p:spPr>
          <a:xfrm>
            <a:off x="1029214" y="3616279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4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294C-B01A-466B-927F-2887157AD9F7}"/>
              </a:ext>
            </a:extLst>
          </p:cNvPr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F3BD0B-309F-4937-8B0E-3FFD5B40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5" y="1530275"/>
            <a:ext cx="6408975" cy="17146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EA5D9A-A1D9-4843-B8A4-608A4EDE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854" y="2273299"/>
            <a:ext cx="7315834" cy="317781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05311B8-C110-47B5-A90B-F49C7A079248}"/>
              </a:ext>
            </a:extLst>
          </p:cNvPr>
          <p:cNvGrpSpPr/>
          <p:nvPr/>
        </p:nvGrpSpPr>
        <p:grpSpPr>
          <a:xfrm>
            <a:off x="3850713" y="3244924"/>
            <a:ext cx="7151955" cy="2694703"/>
            <a:chOff x="3850713" y="3244924"/>
            <a:chExt cx="7151955" cy="26947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6EC3443-CF0B-4A24-A353-07CDEDD44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5122"/>
            <a:stretch/>
          </p:blipFill>
          <p:spPr>
            <a:xfrm>
              <a:off x="3850713" y="3335251"/>
              <a:ext cx="2230124" cy="251404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E4A1D1A-CFD1-4323-BA35-91B43E36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837" y="3244924"/>
              <a:ext cx="4921831" cy="2694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13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294C-B01A-466B-927F-2887157AD9F7}"/>
              </a:ext>
            </a:extLst>
          </p:cNvPr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7D3C0B-8D92-448C-AA64-DA679685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5" y="1792805"/>
            <a:ext cx="11028900" cy="41540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8B11B6-F48B-44C9-A22A-2FE9C424E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67" y="1864959"/>
            <a:ext cx="9120407" cy="45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294C-B01A-466B-927F-2887157AD9F7}"/>
              </a:ext>
            </a:extLst>
          </p:cNvPr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DA5204-4B8B-40C9-A143-D3599CDD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9" y="1660007"/>
            <a:ext cx="10013852" cy="45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1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294C-B01A-466B-927F-2887157AD9F7}"/>
              </a:ext>
            </a:extLst>
          </p:cNvPr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7BF283-CCCE-4EE9-929D-3E932F5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9" y="1487270"/>
            <a:ext cx="9915665" cy="48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1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294C-B01A-466B-927F-2887157AD9F7}"/>
              </a:ext>
            </a:extLst>
          </p:cNvPr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126970-A19D-4DAB-920C-5E757FEE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87" y="1290687"/>
            <a:ext cx="8969226" cy="53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57486" y="2162629"/>
            <a:ext cx="7634514" cy="274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9349" y="2650493"/>
            <a:ext cx="6500480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演示完毕，感谢老师</a:t>
            </a: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5205752" y="4053418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7A14B5E-C91A-41CB-B02D-40B8655C62B1}"/>
              </a:ext>
            </a:extLst>
          </p:cNvPr>
          <p:cNvGrpSpPr/>
          <p:nvPr/>
        </p:nvGrpSpPr>
        <p:grpSpPr>
          <a:xfrm>
            <a:off x="5009349" y="3795430"/>
            <a:ext cx="4791696" cy="369332"/>
            <a:chOff x="3890299" y="3834953"/>
            <a:chExt cx="4791696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A9E68CA-B6E7-40EC-80AA-EDDEA5334D7B}"/>
                </a:ext>
              </a:extLst>
            </p:cNvPr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KSO_Shape">
              <a:extLst>
                <a:ext uri="{FF2B5EF4-FFF2-40B4-BE49-F238E27FC236}">
                  <a16:creationId xmlns:a16="http://schemas.microsoft.com/office/drawing/2014/main" id="{F5CD904E-8077-4A7E-ACFE-7EC96E12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0F783E4-13E9-4E52-B1F5-4537706A8BD8}"/>
                </a:ext>
              </a:extLst>
            </p:cNvPr>
            <p:cNvSpPr txBox="1"/>
            <p:nvPr/>
          </p:nvSpPr>
          <p:spPr>
            <a:xfrm>
              <a:off x="4198075" y="3834953"/>
              <a:ext cx="44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小组成员：潘春辉  贾坤泽  谭旭航  李泓岩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766829" y="2676516"/>
            <a:ext cx="1895094" cy="1895094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7057146" y="2663912"/>
            <a:ext cx="1895094" cy="1895094"/>
            <a:chOff x="249222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2995086" y="4658724"/>
            <a:ext cx="207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white"/>
                </a:solidFill>
              </a:rPr>
              <a:t>数据补充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980566" y="4571610"/>
            <a:ext cx="215756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LDA</a:t>
            </a: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主题建模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60376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主要内容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20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931717" y="1804842"/>
            <a:ext cx="963096" cy="963096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5469123" y="1769098"/>
            <a:ext cx="1032102" cy="1032102"/>
            <a:chOff x="249222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9161970" y="1755499"/>
            <a:ext cx="1098313" cy="1098313"/>
            <a:chOff x="6564085" y="1959430"/>
            <a:chExt cx="2148114" cy="2148114"/>
          </a:xfrm>
        </p:grpSpPr>
        <p:sp>
          <p:nvSpPr>
            <p:cNvPr id="9" name="椭圆 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561436" y="2630409"/>
            <a:ext cx="187223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乡村庄园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5000+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18772" y="3753178"/>
            <a:ext cx="2157560" cy="28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绿羊欢乐庄园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常家庄园 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金卉庄园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牟氏庄园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伏尔加庄园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里山杨梅庄园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。。。。。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00314" y="3791349"/>
            <a:ext cx="2292745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西递村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喀赞其民俗村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文山坝美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丹巴甲居寨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潍坊杨家埠村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江苏周庄沈厅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营城子民俗文化村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。。。。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82320" y="60376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数据来源补充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8CFB78-EF24-4B28-9832-0183AD85EC6C}"/>
              </a:ext>
            </a:extLst>
          </p:cNvPr>
          <p:cNvSpPr txBox="1"/>
          <p:nvPr/>
        </p:nvSpPr>
        <p:spPr>
          <a:xfrm>
            <a:off x="8775010" y="2719930"/>
            <a:ext cx="187223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民俗古镇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5000+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694B78-536A-4130-B5B5-E05187F361EC}"/>
              </a:ext>
            </a:extLst>
          </p:cNvPr>
          <p:cNvSpPr txBox="1"/>
          <p:nvPr/>
        </p:nvSpPr>
        <p:spPr>
          <a:xfrm>
            <a:off x="4953072" y="2689418"/>
            <a:ext cx="215434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现代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科技农园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1500+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2BE0AB-875D-4976-81AE-59E1755F4E17}"/>
              </a:ext>
            </a:extLst>
          </p:cNvPr>
          <p:cNvSpPr txBox="1"/>
          <p:nvPr/>
        </p:nvSpPr>
        <p:spPr>
          <a:xfrm>
            <a:off x="5243930" y="3833449"/>
            <a:ext cx="2157560" cy="28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邯郸现代农业展览园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航天之光农业观光园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茶花泉现代农业园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雅林现代农业园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益阳现代农业嘉年华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湖熟现代农业展览园</a:t>
            </a:r>
            <a:endParaRPr lang="en-US" altLang="zh-CN" sz="1600" dirty="0">
              <a:solidFill>
                <a:schemeClr val="bg1"/>
              </a:solidFill>
              <a:latin typeface="Calibri Light" panose="020F0302020204030204"/>
              <a:ea typeface="微软雅黑" panose="020B0503020204020204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 Light" panose="020F0302020204030204"/>
                <a:ea typeface="微软雅黑" panose="020B0503020204020204" charset="-122"/>
              </a:rPr>
              <a:t>。。。。。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57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613" y="2273289"/>
            <a:ext cx="5545432" cy="30099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816" y="2449931"/>
            <a:ext cx="5161574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jieba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分词中，在某些专有名词的处理中，例如名词“电子科技大学”这个名词的分离会造成意义的偏离，在这种情况下，我们自定义一个词典来避免这种影响，在本次案例中，我们将所有的景区名称设置为不可分词的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6055045" y="2273289"/>
            <a:ext cx="5545432" cy="3009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265" y="613765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分词调整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输入字典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F01AA4-B8B7-460E-958E-8C5E175C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38" y="480073"/>
            <a:ext cx="2591478" cy="60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892358" y="1913485"/>
            <a:ext cx="963096" cy="963096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906800" y="4660017"/>
            <a:ext cx="948654" cy="948654"/>
            <a:chOff x="6564085" y="1959430"/>
            <a:chExt cx="2148114" cy="2148114"/>
          </a:xfrm>
        </p:grpSpPr>
        <p:sp>
          <p:nvSpPr>
            <p:cNvPr id="9" name="椭圆 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651591" y="2045144"/>
            <a:ext cx="83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对搜集到的数据，随机抽取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个景区。共计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3950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条数据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282320" y="60376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数据描述统计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45412" y="3045464"/>
            <a:ext cx="410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评论数据的顾客的男女性别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比例为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1.0066</a:t>
            </a:r>
            <a:r>
              <a:rPr lang="en-US" altLang="zh-CN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:1</a:t>
            </a: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，比较平均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89" y="2896093"/>
            <a:ext cx="3831883" cy="137333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383" y="2896093"/>
            <a:ext cx="5766109" cy="3282389"/>
          </a:xfrm>
          <a:prstGeom prst="rect">
            <a:avLst/>
          </a:prstGeom>
        </p:spPr>
      </p:pic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892358" y="3293972"/>
            <a:ext cx="948654" cy="948654"/>
            <a:chOff x="6564085" y="1959430"/>
            <a:chExt cx="2148114" cy="2148114"/>
          </a:xfrm>
        </p:grpSpPr>
        <p:sp>
          <p:nvSpPr>
            <p:cNvPr id="36" name="椭圆 35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2245412" y="4408342"/>
            <a:ext cx="4103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这些数据中，拥有较多粉丝的人数比较少，较少粉丝的人数比较多，符合长尾分布。</a:t>
            </a:r>
          </a:p>
        </p:txBody>
      </p:sp>
    </p:spTree>
    <p:extLst>
      <p:ext uri="{BB962C8B-B14F-4D97-AF65-F5344CB8AC3E}">
        <p14:creationId xmlns:p14="http://schemas.microsoft.com/office/powerpoint/2010/main" val="140349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892358" y="1913485"/>
            <a:ext cx="963096" cy="963096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906800" y="4660017"/>
            <a:ext cx="948654" cy="948654"/>
            <a:chOff x="6564085" y="1959430"/>
            <a:chExt cx="2148114" cy="2148114"/>
          </a:xfrm>
        </p:grpSpPr>
        <p:sp>
          <p:nvSpPr>
            <p:cNvPr id="9" name="椭圆 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4282320" y="60376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数据描述统计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25585" y="1849419"/>
            <a:ext cx="4717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观看收集时间的分布，发现大部分都是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年，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年的数据，具有实时性，方便我们继续分析。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29509" y="4556742"/>
            <a:ext cx="410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对景点好评率，大部分人持五星好评（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width 100%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46" y="1872054"/>
            <a:ext cx="4099915" cy="2446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419" y="2009773"/>
            <a:ext cx="4023709" cy="22328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846" y="4499185"/>
            <a:ext cx="4351397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4270" y="2760708"/>
            <a:ext cx="5708293" cy="133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6000" b="1" dirty="0">
                <a:solidFill>
                  <a:prstClr val="white"/>
                </a:solidFill>
              </a:rPr>
              <a:t>LDA</a:t>
            </a:r>
            <a:r>
              <a:rPr lang="zh-CN" altLang="en-US" sz="6000" b="1" dirty="0">
                <a:solidFill>
                  <a:prstClr val="white"/>
                </a:solidFill>
              </a:rPr>
              <a:t>主题建模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43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90" name="椭圆 89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92" name="文本框 91"/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C6E8E-DCD8-453D-87D3-DDFF739A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66" y="1933927"/>
            <a:ext cx="9041217" cy="41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6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35292CF-8CB7-4E23-BAF2-4C2420712794}"/>
              </a:ext>
            </a:extLst>
          </p:cNvPr>
          <p:cNvSpPr txBox="1"/>
          <p:nvPr/>
        </p:nvSpPr>
        <p:spPr>
          <a:xfrm>
            <a:off x="-360522" y="68477"/>
            <a:ext cx="5708293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LDA</a:t>
            </a:r>
            <a:r>
              <a:rPr lang="zh-CN" altLang="en-US" sz="3600" b="1" dirty="0">
                <a:solidFill>
                  <a:prstClr val="white"/>
                </a:solidFill>
              </a:rPr>
              <a:t>主题建模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EF8F2B-3359-4606-9AD2-2E890434B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03" y="1278738"/>
            <a:ext cx="5093491" cy="35668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8DD77E-5231-401D-A682-50A0528AC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803" y="1950718"/>
            <a:ext cx="5097432" cy="40449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A79AFD-3F62-4A49-B157-4E95041DC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971" y="4902241"/>
            <a:ext cx="5897292" cy="14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346</Words>
  <Application>Microsoft Office PowerPoint</Application>
  <PresentationFormat>宽屏</PresentationFormat>
  <Paragraphs>57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贾 坤泽</cp:lastModifiedBy>
  <cp:revision>19</cp:revision>
  <dcterms:created xsi:type="dcterms:W3CDTF">2016-07-01T08:26:54Z</dcterms:created>
  <dcterms:modified xsi:type="dcterms:W3CDTF">2020-06-04T11:14:25Z</dcterms:modified>
</cp:coreProperties>
</file>