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1" r:id="rId3"/>
    <p:sldId id="282" r:id="rId4"/>
    <p:sldId id="262" r:id="rId5"/>
    <p:sldId id="263" r:id="rId6"/>
    <p:sldId id="284" r:id="rId7"/>
    <p:sldId id="286" r:id="rId8"/>
    <p:sldId id="285" r:id="rId9"/>
    <p:sldId id="287" r:id="rId10"/>
    <p:sldId id="288" r:id="rId11"/>
    <p:sldId id="276" r:id="rId12"/>
    <p:sldId id="277" r:id="rId13"/>
    <p:sldId id="27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坤泽" initials="贾" lastIdx="1" clrIdx="0">
    <p:extLst>
      <p:ext uri="{19B8F6BF-5375-455C-9EA6-DF929625EA0E}">
        <p15:presenceInfo xmlns:p15="http://schemas.microsoft.com/office/powerpoint/2012/main" userId="e8a87919b24f5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BBDE-4DC3-4473-B18A-40C6BB272E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9184-7EF7-4D5A-B76F-499264A3D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9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6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72D3-EF43-4171-ABE6-1ED9542A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0A100-4DB5-424D-88B1-BA2C4F30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068D8-D893-489B-8404-54F041A3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D404-218B-4614-B6F1-4DC703D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50DC4-CEAB-4FE9-8CCC-281245A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48F3-B8CC-4176-A9C9-361ABE5D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B4E04-60A7-4BF1-B2DC-F1819DD1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543B6-F4F3-4CDD-8145-53CC1953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11F91-9FB2-4962-97C8-F52B60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3791-7DF1-41C0-AE1D-B6D8A649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08E6E6-4859-4537-9F93-C709259D2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4191-5837-42FE-AED5-1FB52943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DC3F1-F236-4363-91BA-6F221871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E0D9C-D343-47AD-B115-2C61E367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3A35-AC9A-425F-9EAC-2CF7DA2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5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7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3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3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83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99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A7B-66C2-4E22-84D6-006D0704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90889-8885-434F-B522-1E99C7C3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1FD8E-E2E9-48CB-8B53-DF45B712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D4098-17A5-4293-9FFD-B4AC0F3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45668-6292-446F-800D-22F1B389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9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1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53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C01E-1FDF-49A2-B5F7-D0F66267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FC06E-68E0-453A-AD39-1227C194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26CCB-FB03-4EBB-BF3F-925C543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70A5-B2A7-4B82-A7C3-18F454E9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CAE6-60BF-41EF-9B2A-8508BA8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11A4-D4FD-413A-804F-AA14B66A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B24FA-DFB5-4B96-842B-F7243C9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41682-5DA2-4DD9-BA0F-8A243F8C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EBEC3-48AC-4D8A-B3C2-2A646087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B0314-B5E6-42FF-84B3-DED7682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0AED3-7F87-478D-B7E6-7016E88F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5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A0DE-7146-4551-B619-581C354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DD76-61D6-4304-8166-3C18BEAC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CD761-1691-4D98-A13A-59921B15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282-3EA9-4149-AB1C-AFDDF35AB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AE15E-2BAD-47C5-AFDE-B9A9BD21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2C89F-C522-470A-973F-0F16322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F1C8E-54F9-48D0-A835-5228A3F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680E2-8F57-4DDC-AAB2-A29E215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0A40-30A6-4A6A-AAA3-FF61F81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94F02-3B26-4587-99BA-3DB116D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6E83-C8A5-41CD-A67C-0E14037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14E12-EBA3-4DA9-8DD8-36BB9EC2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94BDF-689F-4FCE-873C-42530CD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0F0DA-4C08-4D8D-9866-B41BFEA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4E77-69C6-4C4C-ACB9-0BF5B0A8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905A-0E4E-4CE9-9231-E69929D0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E26EC-2BC3-4099-99E9-4A87BDD9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45616-C18E-490A-87E2-0744D128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C6173-2157-451A-B434-F359B18E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06DFE-74B4-4BBA-B6C1-62A3C7F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E7464-48D8-4D69-A46B-50ACA359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9173-FCFE-4BE4-9A82-10C64320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F3EB9B-7B02-4DC1-8076-A067084B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3D8A0-2142-4706-9EFB-126C5FDE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FE7FC-93D2-4B08-B301-18D72039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4E03-F8BF-421C-B6FF-4F2C21C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76BFD-BF01-4991-84C6-E140007E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34AF2-DE30-4C99-8154-2722428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47C88-9AB4-4036-A462-F49B784E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DCAA-5C71-492F-B29E-CCED96BD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B137-FDE7-4E0A-B9BF-7B1CF96330D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9BCD-B0A4-4249-8821-2733EE42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E120-A1D6-43E3-964B-908B8AB4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0" y="2892598"/>
            <a:ext cx="12192000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基于在线旅游网站在线评论数据的乡村旅游多元需求分析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64171" y="3945562"/>
            <a:ext cx="4791696" cy="369332"/>
            <a:chOff x="3890299" y="3834953"/>
            <a:chExt cx="4791696" cy="369332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小组成员：潘春辉  贾坤泽  谭旭航  李泓岩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468BFD9-126F-4090-A7D8-B2945BBEED7C}"/>
              </a:ext>
            </a:extLst>
          </p:cNvPr>
          <p:cNvSpPr/>
          <p:nvPr/>
        </p:nvSpPr>
        <p:spPr>
          <a:xfrm>
            <a:off x="1029214" y="3616279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4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共现分析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A68DC5-EE8E-4FFF-8286-ABAB2948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0" y="1184234"/>
            <a:ext cx="4830610" cy="5386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57094A-D70F-40D8-8532-6EDFC1A5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14" y="2094233"/>
            <a:ext cx="5006596" cy="36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共现分析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2F2A26-AAF9-42EE-ADC1-A9E5AE62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76" y="1526565"/>
            <a:ext cx="2476190" cy="47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1AAE01-E9AA-411A-BE10-63D7508E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85" y="1226731"/>
            <a:ext cx="2500421" cy="50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共现分析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430824-6E5C-4A5B-B403-311B987B2473}"/>
              </a:ext>
            </a:extLst>
          </p:cNvPr>
          <p:cNvSpPr txBox="1"/>
          <p:nvPr/>
        </p:nvSpPr>
        <p:spPr>
          <a:xfrm>
            <a:off x="558800" y="1663700"/>
            <a:ext cx="977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问题？：</a:t>
            </a:r>
            <a:r>
              <a:rPr lang="en-US" altLang="zh-CN" sz="4400" dirty="0"/>
              <a:t>1.</a:t>
            </a:r>
            <a:r>
              <a:rPr lang="zh-CN" altLang="en-US" sz="4400" dirty="0"/>
              <a:t>如何确定与价格相关的主题</a:t>
            </a:r>
            <a:endParaRPr lang="en-US" altLang="zh-CN" sz="4400" dirty="0"/>
          </a:p>
          <a:p>
            <a:r>
              <a:rPr lang="en-US" altLang="zh-CN" sz="4400" dirty="0"/>
              <a:t>               </a:t>
            </a:r>
          </a:p>
          <a:p>
            <a:r>
              <a:rPr lang="en-US" altLang="zh-CN" sz="4400" dirty="0"/>
              <a:t>               2.</a:t>
            </a:r>
            <a:r>
              <a:rPr lang="zh-CN" altLang="en-US" sz="4400" dirty="0"/>
              <a:t>如何确定影响价格的因素</a:t>
            </a:r>
          </a:p>
        </p:txBody>
      </p:sp>
    </p:spTree>
    <p:extLst>
      <p:ext uri="{BB962C8B-B14F-4D97-AF65-F5344CB8AC3E}">
        <p14:creationId xmlns:p14="http://schemas.microsoft.com/office/powerpoint/2010/main" val="385361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162629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9349" y="2650493"/>
            <a:ext cx="6500480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演示完毕，感谢老师</a:t>
            </a: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5205752" y="4053418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A14B5E-C91A-41CB-B02D-40B8655C62B1}"/>
              </a:ext>
            </a:extLst>
          </p:cNvPr>
          <p:cNvGrpSpPr/>
          <p:nvPr/>
        </p:nvGrpSpPr>
        <p:grpSpPr>
          <a:xfrm>
            <a:off x="5009349" y="3795430"/>
            <a:ext cx="4791696" cy="369332"/>
            <a:chOff x="3890299" y="3834953"/>
            <a:chExt cx="4791696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A9E68CA-B6E7-40EC-80AA-EDDEA5334D7B}"/>
                </a:ext>
              </a:extLst>
            </p:cNvPr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F5CD904E-8077-4A7E-ACFE-7EC96E12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0F783E4-13E9-4E52-B1F5-4537706A8BD8}"/>
                </a:ext>
              </a:extLst>
            </p:cNvPr>
            <p:cNvSpPr txBox="1"/>
            <p:nvPr/>
          </p:nvSpPr>
          <p:spPr>
            <a:xfrm>
              <a:off x="4198075" y="3834953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小组成员：潘春辉  贾坤泽  谭旭航  李泓岩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7668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57146" y="2663912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2351314" y="4658724"/>
            <a:ext cx="27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LDA</a:t>
            </a:r>
            <a:r>
              <a:rPr lang="zh-CN" altLang="en-US" sz="2400" b="1" dirty="0">
                <a:solidFill>
                  <a:prstClr val="white"/>
                </a:solidFill>
              </a:rPr>
              <a:t>主题建模结果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980566" y="4571610"/>
            <a:ext cx="2157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共词分析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60376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2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4270" y="2760708"/>
            <a:ext cx="7267353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6000" b="1" dirty="0">
                <a:solidFill>
                  <a:prstClr val="white"/>
                </a:solidFill>
              </a:rPr>
              <a:t>LDA</a:t>
            </a:r>
            <a:r>
              <a:rPr lang="zh-CN" altLang="en-US" sz="6000" b="1" dirty="0">
                <a:solidFill>
                  <a:prstClr val="white"/>
                </a:solidFill>
              </a:rPr>
              <a:t>主题建模结果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43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202799" y="68477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51EDA1-FDED-4340-BD19-31C8AC55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5" y="2568484"/>
            <a:ext cx="1010412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202799" y="68477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CC2B38-9570-4D5A-8DC3-1FE6FDF1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9" y="1412880"/>
            <a:ext cx="3481121" cy="51229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A231EE-A63C-4ADF-B310-4CB20AEFA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97" y="1596930"/>
            <a:ext cx="4076700" cy="46939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CD2ECD-A4E6-4794-A164-8E8D595F5535}"/>
              </a:ext>
            </a:extLst>
          </p:cNvPr>
          <p:cNvSpPr txBox="1"/>
          <p:nvPr/>
        </p:nvSpPr>
        <p:spPr>
          <a:xfrm>
            <a:off x="9792854" y="3713505"/>
            <a:ext cx="158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………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08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202799" y="68477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4D00F-B74F-42D4-A01A-B3C1F818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0" y="1357930"/>
            <a:ext cx="3437046" cy="23145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2BDDF-D6AB-4ADA-A1FA-DE4CBF609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31" y="1389430"/>
            <a:ext cx="3218271" cy="22006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3A8512-F940-4E1A-993A-667010012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39" y="1426109"/>
            <a:ext cx="3183991" cy="214415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528CC16-3A0F-4F83-B647-416DFC777620}"/>
              </a:ext>
            </a:extLst>
          </p:cNvPr>
          <p:cNvSpPr/>
          <p:nvPr/>
        </p:nvSpPr>
        <p:spPr>
          <a:xfrm>
            <a:off x="9523247" y="36027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乡村庄园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37F590-7D90-46D1-B2F2-2AE31DFF048C}"/>
              </a:ext>
            </a:extLst>
          </p:cNvPr>
          <p:cNvSpPr/>
          <p:nvPr/>
        </p:nvSpPr>
        <p:spPr>
          <a:xfrm>
            <a:off x="5347771" y="3602759"/>
            <a:ext cx="167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现代科技农园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D69510-9419-4D88-BC87-2A44BAC1EDD3}"/>
              </a:ext>
            </a:extLst>
          </p:cNvPr>
          <p:cNvSpPr/>
          <p:nvPr/>
        </p:nvSpPr>
        <p:spPr>
          <a:xfrm>
            <a:off x="1560757" y="36079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民俗古镇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2A4E96-6F58-491C-9390-87F026530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57" y="4209835"/>
            <a:ext cx="3831901" cy="25804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BFC5F1F-6584-4DA1-86C1-ACCC357C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39" y="4194208"/>
            <a:ext cx="3727269" cy="254872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4733413-9D45-4CF2-8548-5FB0FD705B4B}"/>
              </a:ext>
            </a:extLst>
          </p:cNvPr>
          <p:cNvSpPr/>
          <p:nvPr/>
        </p:nvSpPr>
        <p:spPr>
          <a:xfrm>
            <a:off x="9737268" y="4869612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差</a:t>
            </a:r>
            <a:endParaRPr lang="en-US" altLang="zh-CN" dirty="0"/>
          </a:p>
          <a:p>
            <a:r>
              <a:rPr lang="zh-CN" altLang="en-US" dirty="0"/>
              <a:t>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441E83-254B-4BA7-80DC-F77658B2FCD1}"/>
              </a:ext>
            </a:extLst>
          </p:cNvPr>
          <p:cNvSpPr/>
          <p:nvPr/>
        </p:nvSpPr>
        <p:spPr>
          <a:xfrm>
            <a:off x="5326483" y="4869612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好</a:t>
            </a:r>
            <a:endParaRPr lang="en-US" altLang="zh-CN" dirty="0"/>
          </a:p>
          <a:p>
            <a:r>
              <a:rPr lang="zh-CN" altLang="en-US" dirty="0"/>
              <a:t>评</a:t>
            </a:r>
          </a:p>
        </p:txBody>
      </p:sp>
    </p:spTree>
    <p:extLst>
      <p:ext uri="{BB962C8B-B14F-4D97-AF65-F5344CB8AC3E}">
        <p14:creationId xmlns:p14="http://schemas.microsoft.com/office/powerpoint/2010/main" val="12965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507403" y="57998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情感分析</a:t>
            </a:r>
            <a:r>
              <a:rPr lang="en-US" altLang="zh-CN" sz="3600" b="1" dirty="0">
                <a:solidFill>
                  <a:prstClr val="white"/>
                </a:solidFill>
              </a:rPr>
              <a:t>-</a:t>
            </a:r>
            <a:r>
              <a:rPr lang="zh-CN" altLang="en-US" sz="3600" b="1" dirty="0">
                <a:solidFill>
                  <a:prstClr val="white"/>
                </a:solidFill>
              </a:rPr>
              <a:t>好评</a:t>
            </a:r>
            <a:r>
              <a:rPr lang="en-US" altLang="zh-CN" sz="3600" b="1" dirty="0">
                <a:solidFill>
                  <a:prstClr val="white"/>
                </a:solidFill>
              </a:rPr>
              <a:t>/</a:t>
            </a:r>
            <a:r>
              <a:rPr lang="zh-CN" altLang="en-US" sz="3600" b="1" dirty="0">
                <a:solidFill>
                  <a:prstClr val="white"/>
                </a:solidFill>
              </a:rPr>
              <a:t>差评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B26EEF-B04F-42EC-A976-EEBFB733F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657"/>
            <a:ext cx="4006590" cy="2625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7CFC32-61E1-4CE9-A369-2CE08BD07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90" y="1365657"/>
            <a:ext cx="3872042" cy="26250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6C1322-7E14-4639-85EC-B5928F0A3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88" y="1361748"/>
            <a:ext cx="4168443" cy="28237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2C4F15-2FC2-4999-A837-12B8B6FCAA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r="8594"/>
          <a:stretch/>
        </p:blipFill>
        <p:spPr>
          <a:xfrm>
            <a:off x="23177" y="4368992"/>
            <a:ext cx="2392596" cy="19650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2834BD-0AAF-455A-A410-2061FEFDA2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 r="8490"/>
          <a:stretch/>
        </p:blipFill>
        <p:spPr>
          <a:xfrm>
            <a:off x="2583085" y="4331504"/>
            <a:ext cx="2392596" cy="20400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983FA8-4B94-49FA-B802-486002F5F8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1" r="10991"/>
          <a:stretch/>
        </p:blipFill>
        <p:spPr>
          <a:xfrm>
            <a:off x="5116529" y="4346623"/>
            <a:ext cx="2240838" cy="19650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7E86E5-1894-49ED-B1C2-7199452162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r="19121"/>
          <a:stretch/>
        </p:blipFill>
        <p:spPr>
          <a:xfrm>
            <a:off x="7555064" y="4272303"/>
            <a:ext cx="2278780" cy="20400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5BDA6D3-7576-4863-9245-5D2E4B8B9BC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r="18081"/>
          <a:stretch/>
        </p:blipFill>
        <p:spPr>
          <a:xfrm>
            <a:off x="10031541" y="4263425"/>
            <a:ext cx="2098315" cy="20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4270" y="2760708"/>
            <a:ext cx="5708293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000" b="1" dirty="0">
                <a:solidFill>
                  <a:prstClr val="white"/>
                </a:solidFill>
              </a:rPr>
              <a:t>共现分析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8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共现分析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8FF85B-0795-4358-8B66-C7D6508DBE56}"/>
              </a:ext>
            </a:extLst>
          </p:cNvPr>
          <p:cNvSpPr/>
          <p:nvPr/>
        </p:nvSpPr>
        <p:spPr>
          <a:xfrm>
            <a:off x="395390" y="1311825"/>
            <a:ext cx="2305878" cy="109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分词结果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4F1A3F-3987-4F6F-AF8A-C3DF724500B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701268" y="1858809"/>
            <a:ext cx="1393654" cy="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385B27-9EF1-496E-BB30-B903CE4BC97C}"/>
              </a:ext>
            </a:extLst>
          </p:cNvPr>
          <p:cNvSpPr/>
          <p:nvPr/>
        </p:nvSpPr>
        <p:spPr>
          <a:xfrm>
            <a:off x="4094922" y="1340643"/>
            <a:ext cx="2305878" cy="105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共现矩阵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E282E9-49CC-4A49-BE4C-86EE6DA8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0" y="5027283"/>
            <a:ext cx="9904762" cy="18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E2C3EA-18A9-4403-B068-980C034F1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4" y="2610587"/>
            <a:ext cx="9904762" cy="22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128</Words>
  <Application>Microsoft Office PowerPoint</Application>
  <PresentationFormat>宽屏</PresentationFormat>
  <Paragraphs>32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贾 坤泽</cp:lastModifiedBy>
  <cp:revision>25</cp:revision>
  <dcterms:created xsi:type="dcterms:W3CDTF">2016-07-01T08:26:54Z</dcterms:created>
  <dcterms:modified xsi:type="dcterms:W3CDTF">2020-06-18T10:05:58Z</dcterms:modified>
</cp:coreProperties>
</file>