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1" r:id="rId3"/>
    <p:sldId id="282" r:id="rId4"/>
    <p:sldId id="262" r:id="rId5"/>
    <p:sldId id="285" r:id="rId6"/>
    <p:sldId id="286" r:id="rId7"/>
    <p:sldId id="294" r:id="rId8"/>
    <p:sldId id="291" r:id="rId9"/>
    <p:sldId id="287" r:id="rId10"/>
    <p:sldId id="288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 坤泽" initials="贾" lastIdx="1" clrIdx="0">
    <p:extLst>
      <p:ext uri="{19B8F6BF-5375-455C-9EA6-DF929625EA0E}">
        <p15:presenceInfo xmlns:p15="http://schemas.microsoft.com/office/powerpoint/2012/main" userId="e8a87919b24f59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7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BBDE-4DC3-4473-B18A-40C6BB272EAA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29184-7EF7-4D5A-B76F-499264A3D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9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6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72D3-EF43-4171-ABE6-1ED9542A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0A100-4DB5-424D-88B1-BA2C4F30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068D8-D893-489B-8404-54F041A3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2D404-218B-4614-B6F1-4DC703D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50DC4-CEAB-4FE9-8CCC-281245AB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48F3-B8CC-4176-A9C9-361ABE5D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B4E04-60A7-4BF1-B2DC-F1819DD1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543B6-F4F3-4CDD-8145-53CC1953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11F91-9FB2-4962-97C8-F52B60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3791-7DF1-41C0-AE1D-B6D8A649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08E6E6-4859-4537-9F93-C709259D2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04191-5837-42FE-AED5-1FB52943B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DC3F1-F236-4363-91BA-6F221871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E0D9C-D343-47AD-B115-2C61E367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3A35-AC9A-425F-9EAC-2CF7DA2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501" b="57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5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7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3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34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83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99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EA7B-66C2-4E22-84D6-006D0704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90889-8885-434F-B522-1E99C7C3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1FD8E-E2E9-48CB-8B53-DF45B712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D4098-17A5-4293-9FFD-B4AC0F33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45668-6292-446F-800D-22F1B389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97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1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53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C01E-1FDF-49A2-B5F7-D0F66267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FC06E-68E0-453A-AD39-1227C194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26CCB-FB03-4EBB-BF3F-925C543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670A5-B2A7-4B82-A7C3-18F454E9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2CAE6-60BF-41EF-9B2A-8508BA88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11A4-D4FD-413A-804F-AA14B66A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B24FA-DFB5-4B96-842B-F7243C9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41682-5DA2-4DD9-BA0F-8A243F8C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EBEC3-48AC-4D8A-B3C2-2A646087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B0314-B5E6-42FF-84B3-DED7682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0AED3-7F87-478D-B7E6-7016E88F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5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A0DE-7146-4551-B619-581C354F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DD76-61D6-4304-8166-3C18BEAC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CD761-1691-4D98-A13A-59921B15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B5282-3EA9-4149-AB1C-AFDDF35AB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AAE15E-2BAD-47C5-AFDE-B9A9BD21D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2C89F-C522-470A-973F-0F163226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F1C8E-54F9-48D0-A835-5228A3F1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3680E2-8F57-4DDC-AAB2-A29E2159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0A40-30A6-4A6A-AAA3-FF61F811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94F02-3B26-4587-99BA-3DB116D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46E83-C8A5-41CD-A67C-0E14037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14E12-EBA3-4DA9-8DD8-36BB9EC2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94BDF-689F-4FCE-873C-42530CD5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50F0DA-4C08-4D8D-9866-B41BFEAD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B4E77-69C6-4C4C-ACB9-0BF5B0A8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905A-0E4E-4CE9-9231-E69929D0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E26EC-2BC3-4099-99E9-4A87BDD9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45616-C18E-490A-87E2-0744D128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C6173-2157-451A-B434-F359B18E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06DFE-74B4-4BBA-B6C1-62A3C7F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E7464-48D8-4D69-A46B-50ACA359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9173-FCFE-4BE4-9A82-10C64320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F3EB9B-7B02-4DC1-8076-A067084B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3D8A0-2142-4706-9EFB-126C5FDE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FE7FC-93D2-4B08-B301-18D72039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C4E03-F8BF-421C-B6FF-4F2C21C0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76BFD-BF01-4991-84C6-E140007E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9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34AF2-DE30-4C99-8154-27224289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47C88-9AB4-4036-A462-F49B784E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0DCAA-5C71-492F-B29E-CCED96BD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B137-FDE7-4E0A-B9BF-7B1CF96330D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9BCD-B0A4-4249-8821-2733EE421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BE120-A1D6-43E3-964B-908B8AB4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0" y="2892598"/>
            <a:ext cx="12192000" cy="58474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基于在线旅游网站在线评论数据的乡村旅游多元需求分析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64171" y="3945562"/>
            <a:ext cx="4791696" cy="369332"/>
            <a:chOff x="3890299" y="3834953"/>
            <a:chExt cx="4791696" cy="369332"/>
          </a:xfrm>
        </p:grpSpPr>
        <p:sp>
          <p:nvSpPr>
            <p:cNvPr id="8" name="椭圆 7"/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8075" y="3834953"/>
              <a:ext cx="44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小组成员：潘春辉  贾坤泽  谭旭航  李泓岩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468BFD9-126F-4090-A7D8-B2945BBEED7C}"/>
              </a:ext>
            </a:extLst>
          </p:cNvPr>
          <p:cNvSpPr/>
          <p:nvPr/>
        </p:nvSpPr>
        <p:spPr>
          <a:xfrm>
            <a:off x="1029214" y="3616279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4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57486" y="2162629"/>
            <a:ext cx="7634514" cy="274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9349" y="2650493"/>
            <a:ext cx="6500480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演示完毕，感谢老师</a:t>
            </a: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5205752" y="4053418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7A14B5E-C91A-41CB-B02D-40B8655C62B1}"/>
              </a:ext>
            </a:extLst>
          </p:cNvPr>
          <p:cNvGrpSpPr/>
          <p:nvPr/>
        </p:nvGrpSpPr>
        <p:grpSpPr>
          <a:xfrm>
            <a:off x="5009349" y="3795430"/>
            <a:ext cx="4791696" cy="369332"/>
            <a:chOff x="3890299" y="3834953"/>
            <a:chExt cx="4791696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A9E68CA-B6E7-40EC-80AA-EDDEA5334D7B}"/>
                </a:ext>
              </a:extLst>
            </p:cNvPr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KSO_Shape">
              <a:extLst>
                <a:ext uri="{FF2B5EF4-FFF2-40B4-BE49-F238E27FC236}">
                  <a16:creationId xmlns:a16="http://schemas.microsoft.com/office/drawing/2014/main" id="{F5CD904E-8077-4A7E-ACFE-7EC96E12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0F783E4-13E9-4E52-B1F5-4537706A8BD8}"/>
                </a:ext>
              </a:extLst>
            </p:cNvPr>
            <p:cNvSpPr txBox="1"/>
            <p:nvPr/>
          </p:nvSpPr>
          <p:spPr>
            <a:xfrm>
              <a:off x="4198075" y="3834953"/>
              <a:ext cx="44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小组成员：潘春辉  贾坤泽  谭旭航  李泓岩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766829" y="2676516"/>
            <a:ext cx="1895094" cy="1895094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7057146" y="2663912"/>
            <a:ext cx="1895094" cy="1895094"/>
            <a:chOff x="249222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2351314" y="4658724"/>
            <a:ext cx="27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prstClr val="white"/>
                </a:solidFill>
              </a:rPr>
              <a:t>LDA</a:t>
            </a:r>
            <a:r>
              <a:rPr lang="zh-CN" altLang="en-US" sz="2400" b="1" dirty="0">
                <a:solidFill>
                  <a:prstClr val="white"/>
                </a:solidFill>
              </a:rPr>
              <a:t>主题建模结果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980566" y="4571610"/>
            <a:ext cx="2157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共词分析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60376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主要内容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20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4270" y="2760708"/>
            <a:ext cx="7267353" cy="133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6000" b="1" dirty="0">
                <a:solidFill>
                  <a:prstClr val="white"/>
                </a:solidFill>
              </a:rPr>
              <a:t>LDA</a:t>
            </a:r>
            <a:r>
              <a:rPr lang="zh-CN" altLang="en-US" sz="6000" b="1" dirty="0">
                <a:solidFill>
                  <a:prstClr val="white"/>
                </a:solidFill>
              </a:rPr>
              <a:t>主题建模结果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43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F38AFDB-4B57-4362-8DFA-DD7D5FA93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866638"/>
            <a:ext cx="6008914" cy="43164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FBA3E0-6A23-411A-9C40-32E5787464E2}"/>
              </a:ext>
            </a:extLst>
          </p:cNvPr>
          <p:cNvSpPr txBox="1"/>
          <p:nvPr/>
        </p:nvSpPr>
        <p:spPr>
          <a:xfrm>
            <a:off x="6945086" y="2562422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主要思路：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）对评论文本进行主题建模考虑两个维度：景区类型维度和满意度维度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）对每个主题下的评论进行性别分析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）选择具有较高影响力的评论者</a:t>
            </a:r>
            <a:r>
              <a:rPr lang="en-US" altLang="zh-CN" dirty="0"/>
              <a:t>(</a:t>
            </a:r>
            <a:r>
              <a:rPr lang="zh-CN" altLang="en-US" dirty="0"/>
              <a:t>粉丝数目较多</a:t>
            </a:r>
            <a:r>
              <a:rPr lang="en-US" altLang="zh-CN" dirty="0"/>
              <a:t>)</a:t>
            </a:r>
            <a:r>
              <a:rPr lang="zh-CN" altLang="en-US" dirty="0"/>
              <a:t>进行分析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C0E042-ACB4-495A-A2FE-5FAF722ADCA8}"/>
              </a:ext>
            </a:extLst>
          </p:cNvPr>
          <p:cNvSpPr txBox="1"/>
          <p:nvPr/>
        </p:nvSpPr>
        <p:spPr>
          <a:xfrm>
            <a:off x="202799" y="68477"/>
            <a:ext cx="5144972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主题建模结果</a:t>
            </a:r>
          </a:p>
        </p:txBody>
      </p:sp>
    </p:spTree>
    <p:extLst>
      <p:ext uri="{BB962C8B-B14F-4D97-AF65-F5344CB8AC3E}">
        <p14:creationId xmlns:p14="http://schemas.microsoft.com/office/powerpoint/2010/main" val="213241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9D69510-9419-4D88-BC87-2A44BAC1EDD3}"/>
              </a:ext>
            </a:extLst>
          </p:cNvPr>
          <p:cNvSpPr/>
          <p:nvPr/>
        </p:nvSpPr>
        <p:spPr>
          <a:xfrm>
            <a:off x="361458" y="432802"/>
            <a:ext cx="461665" cy="132636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b="1" dirty="0"/>
              <a:t>民俗古镇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10545-3EDD-4B2B-A936-9DFBCF01A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1" y="79407"/>
            <a:ext cx="3226020" cy="21724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A76FF9F-E511-4809-81F0-4CC4484F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14" y="96381"/>
            <a:ext cx="3138633" cy="212069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2FD9E34-59EC-402D-BC96-88BA0C20A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54" y="96381"/>
            <a:ext cx="3089991" cy="205897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9D44AD57-2401-4BB9-8F84-97E3E22218FD}"/>
              </a:ext>
            </a:extLst>
          </p:cNvPr>
          <p:cNvSpPr/>
          <p:nvPr/>
        </p:nvSpPr>
        <p:spPr>
          <a:xfrm>
            <a:off x="8183779" y="647838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高影响力游客关注的主题分布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ABD3CF-151D-4E23-A8FD-CA2AF59EEFE4}"/>
              </a:ext>
            </a:extLst>
          </p:cNvPr>
          <p:cNvSpPr/>
          <p:nvPr/>
        </p:nvSpPr>
        <p:spPr>
          <a:xfrm>
            <a:off x="5504007" y="6474648"/>
            <a:ext cx="1183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性别比例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E65BF5-DBEA-4B89-B832-2E307B74BA77}"/>
              </a:ext>
            </a:extLst>
          </p:cNvPr>
          <p:cNvSpPr/>
          <p:nvPr/>
        </p:nvSpPr>
        <p:spPr>
          <a:xfrm>
            <a:off x="1861674" y="64879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主题分布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5C1264A-E702-4727-9C4D-D1B22C3E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3" y="2176511"/>
            <a:ext cx="3185098" cy="208150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031461E-97A5-4330-81C2-81A633EEB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71" y="2188293"/>
            <a:ext cx="3138633" cy="212069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E3C69BE-7F93-4D35-8DB7-3901226C0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65" y="2253388"/>
            <a:ext cx="3039082" cy="2012231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A3AA38DE-D181-4D1A-9CF4-754FF10E8505}"/>
              </a:ext>
            </a:extLst>
          </p:cNvPr>
          <p:cNvSpPr/>
          <p:nvPr/>
        </p:nvSpPr>
        <p:spPr>
          <a:xfrm>
            <a:off x="361458" y="2338409"/>
            <a:ext cx="461665" cy="208150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b="1" dirty="0"/>
              <a:t>现代科技农园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423AB95-6E81-4285-BAFC-A8E730F24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2" y="4344562"/>
            <a:ext cx="3276389" cy="21724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33E9889-4E76-4DE6-AF7D-A623B569A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14" y="4362746"/>
            <a:ext cx="3138633" cy="21206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F496020-44BA-48E7-BA30-95F6BF098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66" y="4363654"/>
            <a:ext cx="3039082" cy="2012231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D44F3552-3CE3-46B2-B0FB-24F2DB227A14}"/>
              </a:ext>
            </a:extLst>
          </p:cNvPr>
          <p:cNvSpPr/>
          <p:nvPr/>
        </p:nvSpPr>
        <p:spPr>
          <a:xfrm>
            <a:off x="361458" y="4697958"/>
            <a:ext cx="461665" cy="132636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b="1" dirty="0"/>
              <a:t>乡村庄园</a:t>
            </a:r>
          </a:p>
        </p:txBody>
      </p:sp>
    </p:spTree>
    <p:extLst>
      <p:ext uri="{BB962C8B-B14F-4D97-AF65-F5344CB8AC3E}">
        <p14:creationId xmlns:p14="http://schemas.microsoft.com/office/powerpoint/2010/main" val="129658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202799" y="68477"/>
            <a:ext cx="5144972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主题建模结果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44AD57-2401-4BB9-8F84-97E3E22218FD}"/>
              </a:ext>
            </a:extLst>
          </p:cNvPr>
          <p:cNvSpPr/>
          <p:nvPr/>
        </p:nvSpPr>
        <p:spPr>
          <a:xfrm>
            <a:off x="8536827" y="639722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高影响力游客关注的主题分布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ABD3CF-151D-4E23-A8FD-CA2AF59EEFE4}"/>
              </a:ext>
            </a:extLst>
          </p:cNvPr>
          <p:cNvSpPr/>
          <p:nvPr/>
        </p:nvSpPr>
        <p:spPr>
          <a:xfrm>
            <a:off x="5542002" y="639722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性别比例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E65BF5-DBEA-4B89-B832-2E307B74BA77}"/>
              </a:ext>
            </a:extLst>
          </p:cNvPr>
          <p:cNvSpPr/>
          <p:nvPr/>
        </p:nvSpPr>
        <p:spPr>
          <a:xfrm>
            <a:off x="1920916" y="63972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主题分布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C2DFF17-3B96-4D38-AB44-004B136FD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9" y="1604433"/>
            <a:ext cx="3226020" cy="217245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7BB6467-2FF9-44B0-8663-6A12BD265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9" y="4014279"/>
            <a:ext cx="3325810" cy="227420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6A33205-0FDD-4388-A529-81560FDCA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76" y="4034354"/>
            <a:ext cx="3012996" cy="215484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E50025F-BF2D-48C5-8CAE-E1B2DA3D3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93" y="1655971"/>
            <a:ext cx="2942779" cy="219182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3F12EAC-2EBB-4296-802E-B42253B9CC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76" y="4068153"/>
            <a:ext cx="3002248" cy="226775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0C10AAD-0178-4174-9B70-3F4387120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27" y="1655971"/>
            <a:ext cx="3002248" cy="222228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D475B6D5-917E-4D82-AA1F-34C01648A3D7}"/>
              </a:ext>
            </a:extLst>
          </p:cNvPr>
          <p:cNvSpPr/>
          <p:nvPr/>
        </p:nvSpPr>
        <p:spPr>
          <a:xfrm>
            <a:off x="350343" y="2403959"/>
            <a:ext cx="461665" cy="69584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b="1" dirty="0"/>
              <a:t>好评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ED25DE7-9F36-404B-91A9-B04F4DBD6234}"/>
              </a:ext>
            </a:extLst>
          </p:cNvPr>
          <p:cNvSpPr/>
          <p:nvPr/>
        </p:nvSpPr>
        <p:spPr>
          <a:xfrm>
            <a:off x="350344" y="4763854"/>
            <a:ext cx="461665" cy="69584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b="1" dirty="0"/>
              <a:t>差评</a:t>
            </a:r>
          </a:p>
        </p:txBody>
      </p:sp>
    </p:spTree>
    <p:extLst>
      <p:ext uri="{BB962C8B-B14F-4D97-AF65-F5344CB8AC3E}">
        <p14:creationId xmlns:p14="http://schemas.microsoft.com/office/powerpoint/2010/main" val="4792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202799" y="68477"/>
            <a:ext cx="5144972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主题建模结果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28CC16-3A0F-4F83-B647-416DFC777620}"/>
              </a:ext>
            </a:extLst>
          </p:cNvPr>
          <p:cNvSpPr/>
          <p:nvPr/>
        </p:nvSpPr>
        <p:spPr>
          <a:xfrm>
            <a:off x="9183270" y="36027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乡村庄园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37F590-7D90-46D1-B2F2-2AE31DFF048C}"/>
              </a:ext>
            </a:extLst>
          </p:cNvPr>
          <p:cNvSpPr/>
          <p:nvPr/>
        </p:nvSpPr>
        <p:spPr>
          <a:xfrm>
            <a:off x="5347771" y="3602759"/>
            <a:ext cx="167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现代科技农园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D69510-9419-4D88-BC87-2A44BAC1EDD3}"/>
              </a:ext>
            </a:extLst>
          </p:cNvPr>
          <p:cNvSpPr/>
          <p:nvPr/>
        </p:nvSpPr>
        <p:spPr>
          <a:xfrm>
            <a:off x="1560757" y="36079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民俗古镇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733413-9D45-4CF2-8548-5FB0FD705B4B}"/>
              </a:ext>
            </a:extLst>
          </p:cNvPr>
          <p:cNvSpPr/>
          <p:nvPr/>
        </p:nvSpPr>
        <p:spPr>
          <a:xfrm>
            <a:off x="9737268" y="4869612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差</a:t>
            </a:r>
            <a:endParaRPr lang="en-US" altLang="zh-CN" dirty="0"/>
          </a:p>
          <a:p>
            <a:r>
              <a:rPr lang="zh-CN" altLang="en-US" dirty="0"/>
              <a:t>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441E83-254B-4BA7-80DC-F77658B2FCD1}"/>
              </a:ext>
            </a:extLst>
          </p:cNvPr>
          <p:cNvSpPr/>
          <p:nvPr/>
        </p:nvSpPr>
        <p:spPr>
          <a:xfrm>
            <a:off x="5263374" y="4869612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好</a:t>
            </a:r>
            <a:endParaRPr lang="en-US" altLang="zh-CN" dirty="0"/>
          </a:p>
          <a:p>
            <a:r>
              <a:rPr lang="zh-CN" altLang="en-US" dirty="0"/>
              <a:t>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10545-3EDD-4B2B-A936-9DFBCF01A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3" y="1350319"/>
            <a:ext cx="3226020" cy="21724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5244D8-7C86-40F6-981E-97D8C943F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95" y="1395794"/>
            <a:ext cx="3044010" cy="20815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6ECA607-D73E-4317-A011-2FB334C5F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77" y="1430299"/>
            <a:ext cx="3226021" cy="21724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11BFBCA-09B5-401A-B1CA-372E09FE7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72" y="4194775"/>
            <a:ext cx="3325810" cy="23347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CE5298-A301-4616-A2E1-BD9CAD865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34" y="4134251"/>
            <a:ext cx="3156554" cy="23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4270" y="2760708"/>
            <a:ext cx="5708293" cy="133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6000" b="1" dirty="0">
                <a:solidFill>
                  <a:prstClr val="white"/>
                </a:solidFill>
              </a:rPr>
              <a:t>共现分析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89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prstClr val="white"/>
                </a:solidFill>
              </a:rPr>
              <a:t>共现分析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9CC19B-8B95-43DE-884B-7360B62DDE97}"/>
              </a:ext>
            </a:extLst>
          </p:cNvPr>
          <p:cNvSpPr txBox="1"/>
          <p:nvPr/>
        </p:nvSpPr>
        <p:spPr>
          <a:xfrm>
            <a:off x="202799" y="1229955"/>
            <a:ext cx="3191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对包含以下词汇的评论进行筛选</a:t>
            </a:r>
            <a:endParaRPr lang="en-US" altLang="zh-CN" sz="1600" dirty="0"/>
          </a:p>
          <a:p>
            <a:r>
              <a:rPr lang="zh-CN" altLang="en-US" sz="1600" dirty="0"/>
              <a:t>：钱 票 价格 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对分词结果进行处理 纵轴表示与价格属性相关的词汇 横轴保留去除这些词汇后的数据  只保留共现次数超过两百次的数据 得到下表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CBEB3-4D57-4A4C-A6C1-AD81D518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55" y="260134"/>
            <a:ext cx="7828246" cy="65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219</Words>
  <Application>Microsoft Office PowerPoint</Application>
  <PresentationFormat>宽屏</PresentationFormat>
  <Paragraphs>44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贾 坤泽</cp:lastModifiedBy>
  <cp:revision>35</cp:revision>
  <dcterms:created xsi:type="dcterms:W3CDTF">2016-07-01T08:26:54Z</dcterms:created>
  <dcterms:modified xsi:type="dcterms:W3CDTF">2020-06-28T10:37:03Z</dcterms:modified>
</cp:coreProperties>
</file>