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1" autoAdjust="0"/>
    <p:restoredTop sz="94660"/>
  </p:normalViewPr>
  <p:slideViewPr>
    <p:cSldViewPr snapToGrid="0">
      <p:cViewPr>
        <p:scale>
          <a:sx n="66" d="100"/>
          <a:sy n="66" d="100"/>
        </p:scale>
        <p:origin x="84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3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6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48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3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4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0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8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D0DE-388F-4F54-B272-55671CD1D982}" type="datetimeFigureOut">
              <a:rPr kumimoji="1" lang="ja-JP" altLang="en-US" smtClean="0"/>
              <a:t>2018/11/30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B672-D593-4CE9-A3F4-215D163FEA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3161979" y="2331100"/>
            <a:ext cx="20447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kumimoji="1" lang="ja-JP" altLang="en-US" dirty="0" smtClean="0"/>
              <a:t>　　絨毯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838200" y="469900"/>
            <a:ext cx="7061200" cy="60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68700" y="151031"/>
            <a:ext cx="1397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奏</a:t>
            </a:r>
            <a:r>
              <a:rPr lang="ja-JP" altLang="en-US" dirty="0" smtClean="0"/>
              <a:t>多マップ１</a:t>
            </a:r>
            <a:endParaRPr lang="en-US" altLang="ja-JP" dirty="0" smtClean="0"/>
          </a:p>
          <a:p>
            <a:r>
              <a:rPr kumimoji="1" lang="ja-JP" altLang="en-US" dirty="0"/>
              <a:t>書庫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27800" y="3070802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永遠マップ</a:t>
            </a:r>
            <a:r>
              <a:rPr lang="en-US" altLang="ja-JP" dirty="0" smtClean="0"/>
              <a:t>1</a:t>
            </a:r>
          </a:p>
          <a:p>
            <a:r>
              <a:rPr kumimoji="1" lang="ja-JP" altLang="en-US" dirty="0"/>
              <a:t>寝室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2985727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きららマップ</a:t>
            </a:r>
            <a:r>
              <a:rPr kumimoji="1" lang="en-US" altLang="ja-JP" dirty="0" smtClean="0"/>
              <a:t>1</a:t>
            </a:r>
          </a:p>
          <a:p>
            <a:r>
              <a:rPr lang="ja-JP" altLang="en-US" dirty="0" smtClean="0"/>
              <a:t>来客用部屋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13147" y="6488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玄関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38200" y="5397500"/>
            <a:ext cx="2730500" cy="1104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68900" y="5397500"/>
            <a:ext cx="2730500" cy="1091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838200" y="483206"/>
            <a:ext cx="27305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68900" y="483206"/>
            <a:ext cx="27305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182312"/>
            <a:ext cx="461665" cy="6223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植物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7735" y="1169006"/>
            <a:ext cx="461665" cy="6223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植物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99865" y="1176512"/>
            <a:ext cx="106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棚　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70987" y="1176512"/>
            <a:ext cx="1066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棚　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848622" y="3833890"/>
            <a:ext cx="596900" cy="1219200"/>
            <a:chOff x="5626047" y="4409481"/>
            <a:chExt cx="596900" cy="1219200"/>
          </a:xfrm>
        </p:grpSpPr>
        <p:sp>
          <p:nvSpPr>
            <p:cNvPr id="10" name="円/楕円 9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主人公</a:t>
              </a:r>
              <a:endParaRPr kumimoji="1" lang="ja-JP" altLang="en-US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53969" y="3885745"/>
            <a:ext cx="596900" cy="1219200"/>
            <a:chOff x="5626047" y="4409481"/>
            <a:chExt cx="596900" cy="1219200"/>
          </a:xfrm>
        </p:grpSpPr>
        <p:sp>
          <p:nvSpPr>
            <p:cNvPr id="23" name="円/楕円 22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693664" y="4721546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永遠</a:t>
              </a: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682780" y="1938862"/>
            <a:ext cx="596900" cy="1219200"/>
            <a:chOff x="5626047" y="4409481"/>
            <a:chExt cx="596900" cy="1219200"/>
          </a:xfrm>
        </p:grpSpPr>
        <p:sp>
          <p:nvSpPr>
            <p:cNvPr id="26" name="円/楕円 25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693664" y="4721546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奏多</a:t>
              </a: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088978" y="1973191"/>
            <a:ext cx="596900" cy="1219200"/>
            <a:chOff x="5626047" y="4409481"/>
            <a:chExt cx="596900" cy="1219200"/>
          </a:xfrm>
        </p:grpSpPr>
        <p:sp>
          <p:nvSpPr>
            <p:cNvPr id="29" name="円/楕円 28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きらら</a:t>
              </a: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8279732" y="331752"/>
            <a:ext cx="201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①きららと</a:t>
            </a:r>
            <a:r>
              <a:rPr lang="ja-JP" altLang="en-US" dirty="0"/>
              <a:t>奏</a:t>
            </a:r>
            <a:r>
              <a:rPr lang="ja-JP" altLang="en-US" dirty="0" smtClean="0"/>
              <a:t>多おり</a:t>
            </a:r>
            <a:endParaRPr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279732" y="893358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②主人公こり</a:t>
            </a:r>
            <a:endParaRPr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279732" y="1462347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③永遠こり</a:t>
            </a:r>
            <a:endParaRPr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79731" y="1960388"/>
            <a:ext cx="33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④主人公玄関を確認します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279730" y="2567950"/>
            <a:ext cx="33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⑤奏多</a:t>
            </a:r>
            <a:r>
              <a:rPr kumimoji="1" lang="ja-JP" altLang="en-US" dirty="0" smtClean="0"/>
              <a:t>玄関に確認しに行きます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9729" y="3199831"/>
            <a:ext cx="366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⑥きらら来客用部屋を確認呼びかけ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279729" y="3736256"/>
            <a:ext cx="333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⑦主人公と奏多位置に戻ります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279729" y="4330426"/>
            <a:ext cx="21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⑧主人公以外解散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79729" y="4920279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⑨主人公行動開始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4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03295 3.33333E-6 C 0.0474 3.33333E-6 0.06589 0.05486 0.06589 0.09977 L 0.06589 0.19953 " pathEditMode="relative" rAng="0" ptsTypes="AA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99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0151 2.22222E-6 C -0.02187 2.22222E-6 -0.03007 0.13032 -0.03007 0.23634 L -0.03007 0.47291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2363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09218 -3.7037E-7 C -0.13359 -3.7037E-7 -0.18437 0.03079 -0.18437 0.05602 L -0.18437 0.11227 " pathEditMode="relative" rAng="0" ptsTypes="AAAA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56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9 0.19953 L 0.06589 0.10324 C 0.06589 0.06064 0.04779 0.0074 0.03425 0.0074 L -2.91667E-6 0.0074 " pathEditMode="relative" rAng="0" ptsTypes="AAAA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-960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07 0.47291 L -0.03007 0.2375 C -0.03007 0.13241 -0.02187 0.00301 -0.01523 0.00301 L -0.00026 0.00301 " pathEditMode="relative" rAng="0" ptsTypes="AAAA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2349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4.375E-6 -0.10394 C 4.375E-6 -0.1507 0.047 -0.20787 0.08515 -0.20787 L 0.17044 -0.20787 " pathEditMode="relative" rAng="0" ptsTypes="AAAA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-1039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301 L -0.00026 -0.12199 C -0.00026 -0.17801 -0.01575 -0.24699 -0.02812 -0.24699 L -0.05599 -0.24699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35048" y="469900"/>
            <a:ext cx="7061200" cy="60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34583" y="3486150"/>
            <a:ext cx="46166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入口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4748" y="4699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本棚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18581" y="469900"/>
            <a:ext cx="11430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本棚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22415" y="4699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本棚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60448" y="5880100"/>
            <a:ext cx="461665" cy="6223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植物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34583" y="5880100"/>
            <a:ext cx="461665" cy="6223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植物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71849" y="3460234"/>
            <a:ext cx="2044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　　絨毯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91280" y="469900"/>
            <a:ext cx="1512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棚　兼　金庫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49649" y="100568"/>
            <a:ext cx="65404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花瓶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0" y="469900"/>
            <a:ext cx="14432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きららマップ</a:t>
            </a:r>
            <a:r>
              <a:rPr kumimoji="1" lang="en-US" altLang="ja-JP" dirty="0" smtClean="0"/>
              <a:t>1</a:t>
            </a:r>
          </a:p>
          <a:p>
            <a:r>
              <a:rPr lang="ja-JP" altLang="en-US" dirty="0" smtClean="0"/>
              <a:t>来客用部屋</a:t>
            </a: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248106" y="3181350"/>
            <a:ext cx="596900" cy="1219200"/>
            <a:chOff x="5626047" y="4409481"/>
            <a:chExt cx="596900" cy="1219200"/>
          </a:xfrm>
        </p:grpSpPr>
        <p:sp>
          <p:nvSpPr>
            <p:cNvPr id="23" name="円/楕円 22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主人公</a:t>
              </a:r>
              <a:endParaRPr kumimoji="1" lang="ja-JP" altLang="en-US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6164681" y="1031506"/>
            <a:ext cx="596900" cy="1219200"/>
            <a:chOff x="5626047" y="4409481"/>
            <a:chExt cx="596900" cy="1219200"/>
          </a:xfrm>
        </p:grpSpPr>
        <p:sp>
          <p:nvSpPr>
            <p:cNvPr id="26" name="円/楕円 25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きらら</a:t>
              </a: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8857084" y="469900"/>
            <a:ext cx="201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①きらら</a:t>
            </a:r>
            <a:r>
              <a:rPr lang="ja-JP" altLang="en-US" dirty="0" smtClean="0"/>
              <a:t>おり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57084" y="1031506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②主人公こり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857084" y="1600495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ja-JP" altLang="en-US" dirty="0"/>
              <a:t>会話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857083" y="2151171"/>
            <a:ext cx="14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r>
              <a:rPr lang="ja-JP" altLang="en-US" dirty="0" smtClean="0"/>
              <a:t>探索</a:t>
            </a:r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857083" y="2706098"/>
            <a:ext cx="277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⑤ナンバーパスワード発見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857081" y="3337978"/>
            <a:ext cx="29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⑥パスワード入力　メモゲット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857081" y="3874404"/>
            <a:ext cx="9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</a:t>
            </a:r>
            <a:r>
              <a:rPr lang="ja-JP" altLang="en-US" dirty="0"/>
              <a:t>会話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857081" y="4468574"/>
            <a:ext cx="212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⑧主人公行動開始</a:t>
            </a:r>
            <a:endParaRPr kumimoji="1" lang="en-US" altLang="ja-JP" dirty="0" smtClean="0"/>
          </a:p>
          <a:p>
            <a:r>
              <a:rPr lang="en-US" altLang="ja-JP" dirty="0" smtClean="0"/>
              <a:t>     </a:t>
            </a:r>
            <a:r>
              <a:rPr lang="ja-JP" altLang="en-US" dirty="0" smtClean="0"/>
              <a:t>きらら待機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6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04388 2.22222E-6 C -0.06354 2.22222E-6 -0.08763 -0.02454 -0.08763 -0.04445 L -0.08763 -0.08889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-4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63 -0.08889 L -0.23906 -0.08889 C -0.3069 -0.08889 -0.39036 -0.15255 -0.39036 -0.20417 L -0.39036 -0.31945 " pathEditMode="relative" rAng="0" ptsTypes="AAAA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43" y="-1152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23646 -1.85185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36 -0.31945 L -0.39036 -0.1588 C -0.39036 -0.08681 -0.26979 0.00185 -0.17174 0.00185 L 0.04688 0.00185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62" y="1606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23368" y="546100"/>
            <a:ext cx="7061200" cy="60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232" y="546100"/>
            <a:ext cx="162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永遠マップ</a:t>
            </a:r>
            <a:r>
              <a:rPr lang="en-US" altLang="ja-JP" dirty="0" smtClean="0"/>
              <a:t>1</a:t>
            </a:r>
          </a:p>
          <a:p>
            <a:r>
              <a:rPr kumimoji="1" lang="ja-JP" altLang="en-US" dirty="0"/>
              <a:t>寝室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23368" y="3257550"/>
            <a:ext cx="46166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入口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9703" y="557431"/>
            <a:ext cx="461665" cy="66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ベット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76703" y="557431"/>
            <a:ext cx="461665" cy="66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ベット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23135" y="557431"/>
            <a:ext cx="4616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金庫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44985" y="176768"/>
            <a:ext cx="104848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数字メモ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48267" y="3319112"/>
            <a:ext cx="461665" cy="39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机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44966" y="2949780"/>
            <a:ext cx="106826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数字メモ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7568" y="3377684"/>
            <a:ext cx="812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絨毯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92253" y="3032978"/>
            <a:ext cx="101261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数字メモ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73402" y="188099"/>
            <a:ext cx="106826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数字メモ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68469" y="-392747"/>
            <a:ext cx="164686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赤青緑の数字を使った数式ナンバーロック</a:t>
            </a:r>
            <a:endParaRPr lang="en-US" altLang="ja-JP" dirty="0" smtClean="0"/>
          </a:p>
          <a:p>
            <a:r>
              <a:rPr lang="en-US" altLang="ja-JP" dirty="0" smtClean="0"/>
              <a:t>040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64239" y="5347493"/>
            <a:ext cx="27042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鳥（</a:t>
            </a:r>
            <a:r>
              <a:rPr kumimoji="1" lang="en-US" altLang="ja-JP" sz="1400" dirty="0" smtClean="0"/>
              <a:t>10</a:t>
            </a:r>
            <a:r>
              <a:rPr kumimoji="1" lang="ja-JP" altLang="en-US" sz="1400" dirty="0" smtClean="0"/>
              <a:t>）　豚（</a:t>
            </a:r>
            <a:r>
              <a:rPr kumimoji="1" lang="en-US" altLang="ja-JP" sz="1400" dirty="0" smtClean="0"/>
              <a:t>92</a:t>
            </a:r>
            <a:r>
              <a:rPr kumimoji="1" lang="ja-JP" altLang="en-US" sz="1400" dirty="0" smtClean="0"/>
              <a:t>）　牛（</a:t>
            </a:r>
            <a:r>
              <a:rPr kumimoji="1" lang="en-US" altLang="ja-JP" sz="1400" dirty="0" smtClean="0"/>
              <a:t>4</a:t>
            </a:r>
            <a:r>
              <a:rPr kumimoji="1" lang="ja-JP" altLang="en-US" sz="1400" dirty="0" smtClean="0"/>
              <a:t>）　羊（</a:t>
            </a:r>
            <a:r>
              <a:rPr kumimoji="1" lang="en-US" altLang="ja-JP" sz="1400" dirty="0" smtClean="0"/>
              <a:t>67</a:t>
            </a:r>
            <a:r>
              <a:rPr kumimoji="1" lang="ja-JP" altLang="en-US" sz="1400" dirty="0" smtClean="0"/>
              <a:t>）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（</a:t>
            </a:r>
            <a:r>
              <a:rPr lang="en-US" altLang="ja-JP" sz="1400" dirty="0" smtClean="0"/>
              <a:t>10+92</a:t>
            </a:r>
            <a:r>
              <a:rPr lang="ja-JP" altLang="en-US" sz="1400" dirty="0" smtClean="0"/>
              <a:t>）＊</a:t>
            </a:r>
            <a:r>
              <a:rPr lang="en-US" altLang="ja-JP" sz="1400" dirty="0" smtClean="0"/>
              <a:t>4-6</a:t>
            </a:r>
          </a:p>
          <a:p>
            <a:endParaRPr kumimoji="1" lang="en-US" altLang="ja-JP" sz="1400" dirty="0"/>
          </a:p>
          <a:p>
            <a:r>
              <a:rPr lang="ja-JP" altLang="en-US" sz="1400" dirty="0" smtClean="0"/>
              <a:t>（鳥</a:t>
            </a:r>
            <a:r>
              <a:rPr lang="en-US" altLang="ja-JP" sz="1400" dirty="0" smtClean="0"/>
              <a:t>+</a:t>
            </a:r>
            <a:r>
              <a:rPr lang="ja-JP" altLang="en-US" sz="1400" dirty="0" smtClean="0"/>
              <a:t>豚）＊牛</a:t>
            </a:r>
            <a:r>
              <a:rPr lang="en-US" altLang="ja-JP" sz="1400" dirty="0" smtClean="0"/>
              <a:t>-6</a:t>
            </a:r>
            <a:r>
              <a:rPr lang="ja-JP" altLang="en-US" sz="1400" dirty="0" smtClean="0"/>
              <a:t>＝</a:t>
            </a:r>
            <a:r>
              <a:rPr lang="en-US" altLang="ja-JP" sz="1400" dirty="0" smtClean="0"/>
              <a:t>402</a:t>
            </a:r>
            <a:endParaRPr kumimoji="1" lang="ja-JP" altLang="en-US" sz="1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210571" y="3003043"/>
            <a:ext cx="596900" cy="1219200"/>
            <a:chOff x="5626047" y="4409481"/>
            <a:chExt cx="596900" cy="1219200"/>
          </a:xfrm>
        </p:grpSpPr>
        <p:sp>
          <p:nvSpPr>
            <p:cNvPr id="22" name="円/楕円 21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主人公</a:t>
              </a:r>
              <a:endParaRPr kumimoji="1" lang="ja-JP" altLang="en-US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809568" y="1124534"/>
            <a:ext cx="596900" cy="1219200"/>
            <a:chOff x="5626047" y="4409481"/>
            <a:chExt cx="596900" cy="1219200"/>
          </a:xfrm>
        </p:grpSpPr>
        <p:sp>
          <p:nvSpPr>
            <p:cNvPr id="25" name="円/楕円 24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693664" y="4721546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永遠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9078083" y="557431"/>
            <a:ext cx="201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ja-JP" altLang="en-US" dirty="0" smtClean="0"/>
              <a:t>永遠おり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78083" y="1119037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②主人公こり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078083" y="1688026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ja-JP" altLang="en-US" dirty="0"/>
              <a:t>会話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078082" y="2238702"/>
            <a:ext cx="14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r>
              <a:rPr lang="ja-JP" altLang="en-US" dirty="0" smtClean="0"/>
              <a:t>探索</a:t>
            </a:r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078082" y="2793629"/>
            <a:ext cx="201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⑤数字メモを回収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078080" y="3425509"/>
            <a:ext cx="29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⑥パスワード入力　メモゲット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9078080" y="3961935"/>
            <a:ext cx="9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</a:t>
            </a:r>
            <a:r>
              <a:rPr lang="ja-JP" altLang="en-US" dirty="0"/>
              <a:t>会話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78080" y="4556105"/>
            <a:ext cx="212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⑧主人公行動開始</a:t>
            </a:r>
            <a:endParaRPr kumimoji="1" lang="en-US" altLang="ja-JP" dirty="0" smtClean="0"/>
          </a:p>
          <a:p>
            <a:r>
              <a:rPr lang="ja-JP" altLang="en-US" dirty="0" smtClean="0"/>
              <a:t>　  永遠待機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-0.13611 C 8.33333E-7 -0.19745 0.04193 -0.27222 0.07604 -0.27222 L 0.15234 -0.27222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-1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34 -0.27222 L 0.2168 -0.2722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8 -0.27222 L 0.2168 -0.13264 C 0.2168 -0.07014 0.14284 0.00695 0.08294 0.00695 L -0.05091 0.00695 " pathEditMode="relative" rAng="0" ptsTypes="AAAA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1395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397000" y="369332"/>
            <a:ext cx="7061200" cy="60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977384"/>
            <a:ext cx="1397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奏</a:t>
            </a:r>
            <a:r>
              <a:rPr lang="ja-JP" altLang="en-US" dirty="0" smtClean="0"/>
              <a:t>多マップ１</a:t>
            </a:r>
            <a:endParaRPr lang="en-US" altLang="ja-JP" dirty="0" smtClean="0"/>
          </a:p>
          <a:p>
            <a:r>
              <a:rPr kumimoji="1" lang="ja-JP" altLang="en-US" dirty="0"/>
              <a:t>書庫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9900" y="6401832"/>
            <a:ext cx="7239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入口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5300" y="369332"/>
            <a:ext cx="288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75300" y="1580297"/>
            <a:ext cx="288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75300" y="2791262"/>
            <a:ext cx="288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97000" y="2791262"/>
            <a:ext cx="288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7000" y="1580297"/>
            <a:ext cx="2882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7000" y="369332"/>
            <a:ext cx="265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3124200" y="369332"/>
            <a:ext cx="889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02300" y="3536833"/>
            <a:ext cx="2628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 smtClean="0"/>
              <a:t>机＆椅子＆本</a:t>
            </a:r>
            <a:endParaRPr kumimoji="1" lang="en-US" altLang="ja-JP" dirty="0" smtClean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80200" y="5475309"/>
            <a:ext cx="673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金庫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29421" y="1579781"/>
            <a:ext cx="3896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鍵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97000" y="0"/>
            <a:ext cx="731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階段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330700" y="5125998"/>
            <a:ext cx="596900" cy="1219200"/>
            <a:chOff x="5626047" y="4409481"/>
            <a:chExt cx="596900" cy="1219200"/>
          </a:xfrm>
        </p:grpSpPr>
        <p:sp>
          <p:nvSpPr>
            <p:cNvPr id="20" name="円/楕円 19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693664" y="4549787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主人公</a:t>
              </a:r>
              <a:endParaRPr kumimoji="1" lang="ja-JP" altLang="en-US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804467" y="4081395"/>
            <a:ext cx="596900" cy="1219200"/>
            <a:chOff x="5626047" y="4409481"/>
            <a:chExt cx="596900" cy="1219200"/>
          </a:xfrm>
        </p:grpSpPr>
        <p:sp>
          <p:nvSpPr>
            <p:cNvPr id="23" name="円/楕円 22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693664" y="4721546"/>
              <a:ext cx="461665" cy="8477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奏多</a:t>
              </a: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743616" y="553998"/>
            <a:ext cx="201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ja-JP" altLang="en-US" dirty="0"/>
              <a:t>奏多</a:t>
            </a:r>
            <a:r>
              <a:rPr lang="ja-JP" altLang="en-US" dirty="0" smtClean="0"/>
              <a:t>おり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43616" y="1115604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②主人公こり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43616" y="1684593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ja-JP" altLang="en-US" dirty="0"/>
              <a:t>会話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43615" y="2235269"/>
            <a:ext cx="14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r>
              <a:rPr lang="ja-JP" altLang="en-US" dirty="0" smtClean="0"/>
              <a:t>探索</a:t>
            </a:r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743615" y="2790196"/>
            <a:ext cx="133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⑤鍵を回収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43614" y="3422076"/>
            <a:ext cx="235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⑥鍵を使用　メモゲット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743613" y="3958502"/>
            <a:ext cx="9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</a:t>
            </a:r>
            <a:r>
              <a:rPr lang="ja-JP" altLang="en-US" dirty="0"/>
              <a:t>会話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743613" y="4552672"/>
            <a:ext cx="212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⑧主人公行動開始</a:t>
            </a:r>
            <a:endParaRPr kumimoji="1" lang="en-US" altLang="ja-JP" dirty="0" smtClean="0"/>
          </a:p>
          <a:p>
            <a:r>
              <a:rPr lang="ja-JP" altLang="en-US" dirty="0" smtClean="0"/>
              <a:t>　  永遠待機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89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0078 -0.1425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14259 L 0.00078 -0.32176 C 0.00078 -0.40162 -0.05834 -0.49838 -0.10612 -0.49838 L -0.21237 -0.49838 " pathEditMode="relative" rAng="0" ptsTypes="AAAA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178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37 -0.49838 L -0.09675 -0.49838 C -0.04505 -0.49838 0.01888 -0.34097 0.01888 -0.21296 L 0.01888 0.07269 " pathEditMode="relative" rAng="0" ptsTypes="AA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2854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88 0.07269 L 0.19648 0.0696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48 0.06968 L 0.01888 0.07269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014801" y="4630766"/>
            <a:ext cx="1756229" cy="1756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026372" y="4630766"/>
            <a:ext cx="1756229" cy="1756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1161" y="4630766"/>
            <a:ext cx="1756229" cy="1756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012804" y="2748561"/>
            <a:ext cx="1756229" cy="17562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240989" y="5556863"/>
            <a:ext cx="461665" cy="915716"/>
            <a:chOff x="5518248" y="4329267"/>
            <a:chExt cx="812494" cy="1611589"/>
          </a:xfrm>
        </p:grpSpPr>
        <p:sp>
          <p:nvSpPr>
            <p:cNvPr id="3" name="円/楕円 2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 flipH="1">
              <a:off x="5518248" y="4329267"/>
              <a:ext cx="812494" cy="16115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dirty="0" smtClean="0"/>
                <a:t>主人公</a:t>
              </a:r>
              <a:endParaRPr kumimoji="1" lang="ja-JP" altLang="en-US" dirty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116739" y="5084455"/>
            <a:ext cx="461665" cy="692758"/>
            <a:chOff x="5518249" y="4409481"/>
            <a:chExt cx="812493" cy="1219200"/>
          </a:xfrm>
        </p:grpSpPr>
        <p:sp>
          <p:nvSpPr>
            <p:cNvPr id="6" name="円/楕円 5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518249" y="4458921"/>
              <a:ext cx="812493" cy="1169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永遠</a:t>
              </a: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572168" y="3521928"/>
            <a:ext cx="461665" cy="744508"/>
            <a:chOff x="5518249" y="4409481"/>
            <a:chExt cx="812493" cy="1310276"/>
          </a:xfrm>
        </p:grpSpPr>
        <p:sp>
          <p:nvSpPr>
            <p:cNvPr id="9" name="円/楕円 8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518249" y="4469899"/>
              <a:ext cx="812493" cy="124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奏多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322192" y="5238985"/>
            <a:ext cx="461665" cy="962130"/>
            <a:chOff x="5518248" y="4409481"/>
            <a:chExt cx="812494" cy="1693274"/>
          </a:xfrm>
        </p:grpSpPr>
        <p:sp>
          <p:nvSpPr>
            <p:cNvPr id="12" name="円/楕円 11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518248" y="4409481"/>
              <a:ext cx="812494" cy="16932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きらら</a:t>
              </a: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907839" y="4630766"/>
            <a:ext cx="68217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1161" y="230165"/>
            <a:ext cx="243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二階発見イベント</a:t>
            </a:r>
            <a:endParaRPr kumimoji="1" lang="ja-JP" altLang="en-US" sz="24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012803" y="737408"/>
            <a:ext cx="1756229" cy="1756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29725" y="2622585"/>
            <a:ext cx="5863076" cy="383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1161" y="2748561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97396" y="795301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29604" y="620521"/>
            <a:ext cx="226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①主人公が玄関に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 戻ってきたら暗転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39269" y="1330443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②全員集合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29607" y="1792748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lang="ja-JP" altLang="en-US" dirty="0"/>
              <a:t>会話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29606" y="2343424"/>
            <a:ext cx="259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④</a:t>
            </a:r>
            <a:r>
              <a:rPr lang="ja-JP" altLang="en-US" dirty="0" smtClean="0"/>
              <a:t>探索</a:t>
            </a:r>
            <a:r>
              <a:rPr lang="ja-JP" altLang="en-US" dirty="0" smtClean="0"/>
              <a:t>開始</a:t>
            </a:r>
            <a:r>
              <a:rPr lang="ja-JP" altLang="en-US" dirty="0" smtClean="0"/>
              <a:t>（他は待機）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229606" y="2898351"/>
            <a:ext cx="134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⑤本を入手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229604" y="3530231"/>
            <a:ext cx="313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⑥本棚に収納ギミックを解く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9604" y="4066657"/>
            <a:ext cx="25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⑦二階に上がる（手動）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6229604" y="281683"/>
            <a:ext cx="2981994" cy="4223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33149" y="291892"/>
            <a:ext cx="6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9698105" y="321924"/>
            <a:ext cx="2145552" cy="2945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698105" y="278727"/>
            <a:ext cx="46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F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757443" y="632018"/>
            <a:ext cx="214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⑧</a:t>
            </a:r>
            <a:r>
              <a:rPr kumimoji="1" lang="ja-JP" altLang="en-US" dirty="0" smtClean="0"/>
              <a:t>主人公が</a:t>
            </a:r>
            <a:endParaRPr kumimoji="1"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/>
              <a:t>　</a:t>
            </a:r>
            <a:r>
              <a:rPr kumimoji="1" lang="ja-JP" altLang="en-US" dirty="0" smtClean="0"/>
              <a:t>二階に来たら暗転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757940" y="1340023"/>
            <a:ext cx="146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⑨</a:t>
            </a:r>
            <a:r>
              <a:rPr lang="ja-JP" altLang="en-US" dirty="0" smtClean="0"/>
              <a:t>全員集合</a:t>
            </a:r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57443" y="1819580"/>
            <a:ext cx="12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⑩</a:t>
            </a:r>
            <a:r>
              <a:rPr lang="ja-JP" altLang="en-US" dirty="0" smtClean="0"/>
              <a:t>会話</a:t>
            </a:r>
            <a:endParaRPr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757939" y="2748561"/>
            <a:ext cx="146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⑫</a:t>
            </a:r>
            <a:r>
              <a:rPr lang="ja-JP" altLang="en-US" dirty="0" smtClean="0"/>
              <a:t>探索</a:t>
            </a:r>
            <a:r>
              <a:rPr lang="ja-JP" altLang="en-US" dirty="0"/>
              <a:t>開始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757443" y="2277973"/>
            <a:ext cx="20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⑪</a:t>
            </a:r>
            <a:r>
              <a:rPr lang="ja-JP" altLang="en-US" dirty="0" smtClean="0"/>
              <a:t>主人公以外解散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3033833" y="4750116"/>
            <a:ext cx="461665" cy="744508"/>
            <a:chOff x="5518249" y="4409481"/>
            <a:chExt cx="812493" cy="1310276"/>
          </a:xfrm>
        </p:grpSpPr>
        <p:sp>
          <p:nvSpPr>
            <p:cNvPr id="45" name="円/楕円 44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518249" y="4469899"/>
              <a:ext cx="812493" cy="124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奏多</a:t>
              </a: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242640" y="4760763"/>
            <a:ext cx="461665" cy="962130"/>
            <a:chOff x="5518248" y="4409481"/>
            <a:chExt cx="812494" cy="1693274"/>
          </a:xfrm>
        </p:grpSpPr>
        <p:sp>
          <p:nvSpPr>
            <p:cNvPr id="48" name="円/楕円 47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518248" y="4409481"/>
              <a:ext cx="812494" cy="16932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きらら</a:t>
              </a: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3046041" y="5603425"/>
            <a:ext cx="461665" cy="692758"/>
            <a:chOff x="5518249" y="4409481"/>
            <a:chExt cx="812493" cy="1219200"/>
          </a:xfrm>
        </p:grpSpPr>
        <p:sp>
          <p:nvSpPr>
            <p:cNvPr id="51" name="円/楕円 50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518249" y="4458921"/>
              <a:ext cx="812493" cy="1169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永遠</a:t>
              </a: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0483" y="2748561"/>
            <a:ext cx="68217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本棚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033833" y="1721613"/>
            <a:ext cx="461665" cy="692758"/>
            <a:chOff x="5518249" y="4409481"/>
            <a:chExt cx="812493" cy="1219200"/>
          </a:xfrm>
        </p:grpSpPr>
        <p:sp>
          <p:nvSpPr>
            <p:cNvPr id="65" name="円/楕円 64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5518249" y="4458921"/>
              <a:ext cx="812493" cy="11697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永遠</a:t>
              </a: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3023092" y="912631"/>
            <a:ext cx="461665" cy="744508"/>
            <a:chOff x="5518249" y="4409481"/>
            <a:chExt cx="812493" cy="1310276"/>
          </a:xfrm>
        </p:grpSpPr>
        <p:sp>
          <p:nvSpPr>
            <p:cNvPr id="68" name="円/楕円 67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518249" y="4469899"/>
              <a:ext cx="812493" cy="12498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奏多</a:t>
              </a: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2287115" y="910065"/>
            <a:ext cx="461665" cy="962130"/>
            <a:chOff x="5518248" y="4409481"/>
            <a:chExt cx="812494" cy="1693274"/>
          </a:xfrm>
        </p:grpSpPr>
        <p:sp>
          <p:nvSpPr>
            <p:cNvPr id="71" name="円/楕円 70"/>
            <p:cNvSpPr/>
            <p:nvPr/>
          </p:nvSpPr>
          <p:spPr>
            <a:xfrm>
              <a:off x="5626047" y="4409481"/>
              <a:ext cx="596900" cy="1219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5518248" y="4409481"/>
              <a:ext cx="812494" cy="16932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きらら</a:t>
              </a: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2033655" y="737454"/>
            <a:ext cx="1756229" cy="17562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2020483" y="4650221"/>
            <a:ext cx="1756229" cy="17562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1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0.05078 -1.85185E-6 C -0.07356 -1.85185E-6 -0.10156 -0.02268 -0.10156 -0.04097 L -0.10156 -0.08171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409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6 -0.08171 L 0.03711 -0.07639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255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1 -0.07639 L 0.03711 -0.21736 C 0.03711 -0.28079 0.02318 -0.35833 0.01211 -0.35833 L -0.01289 -0.35833 " pathEditMode="relative" rAng="0" ptsTypes="AAAA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0.05625 3.7037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9 -0.35833 L -0.01289 -0.46574 C -0.01289 -0.51366 -0.00924 -0.57291 -0.00612 -0.57291 L 0.00092 -0.57291 " pathEditMode="relative" rAng="0" ptsTypes="AAAA">
                                      <p:cBhvr>
                                        <p:cTn id="10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-1074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5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5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8" grpId="0"/>
      <p:bldP spid="39" grpId="0"/>
      <p:bldP spid="40" grpId="0"/>
      <p:bldP spid="41" grpId="0"/>
      <p:bldP spid="42" grpId="0"/>
      <p:bldP spid="53" grpId="0" animBg="1"/>
      <p:bldP spid="54" grpId="0" animBg="1"/>
      <p:bldP spid="54" grpId="1" animBg="1"/>
      <p:bldP spid="43" grpId="0" animBg="1"/>
      <p:bldP spid="4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¢é£ç»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94" y="0"/>
            <a:ext cx="106443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>
            <a:off x="1086552" y="114300"/>
            <a:ext cx="9566180" cy="6515100"/>
            <a:chOff x="1086552" y="114300"/>
            <a:chExt cx="9566180" cy="6515100"/>
          </a:xfrm>
        </p:grpSpPr>
        <p:pic>
          <p:nvPicPr>
            <p:cNvPr id="5124" name="Picture 4" descr="é¢é£ç»å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32"/>
            <a:stretch/>
          </p:blipFill>
          <p:spPr bwMode="auto">
            <a:xfrm rot="721353">
              <a:off x="1086552" y="203200"/>
              <a:ext cx="4532497" cy="4572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é¢é£ç»å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75" y="254000"/>
              <a:ext cx="7489456" cy="6375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円/楕円 1"/>
            <p:cNvSpPr/>
            <p:nvPr/>
          </p:nvSpPr>
          <p:spPr>
            <a:xfrm>
              <a:off x="3352800" y="901700"/>
              <a:ext cx="1993900" cy="596900"/>
            </a:xfrm>
            <a:prstGeom prst="ellipse">
              <a:avLst/>
            </a:prstGeom>
            <a:noFill/>
            <a:ln w="7620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Picture 4" descr="é¢é£ç»å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32"/>
            <a:stretch/>
          </p:blipFill>
          <p:spPr bwMode="auto">
            <a:xfrm rot="21301800" flipH="1">
              <a:off x="6120235" y="114300"/>
              <a:ext cx="4532497" cy="4572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é¢é£ç»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847876"/>
            <a:ext cx="7489456" cy="637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208 -0.36019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36019 L 0.06563 -0.25787 C 0.07969 -0.23473 0.10091 -0.22223 0.12318 -0.22223 C 0.14844 -0.22223 0.16875 -0.23473 0.18281 -0.25787 L 0.25065 -0.36019 " pathEditMode="relative" rAng="0" ptsTypes="AAAAA">
                                      <p:cBhvr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65 -0.36019 L 0.18203 -0.25811 C 0.16758 -0.23496 0.14635 -0.22223 0.12383 -0.22223 C 0.09831 -0.22223 0.07786 -0.23496 0.06354 -0.25811 L -0.00443 -0.36019 " pathEditMode="relative" rAng="0" ptsTypes="AAAAA">
                                      <p:cBhvr>
                                        <p:cTn id="2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36019 L -0.41419 -0.88195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298</Words>
  <Application>Microsoft Office PowerPoint</Application>
  <PresentationFormat>ワイド画面</PresentationFormat>
  <Paragraphs>142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</dc:creator>
  <cp:lastModifiedBy>GA2</cp:lastModifiedBy>
  <cp:revision>60</cp:revision>
  <dcterms:created xsi:type="dcterms:W3CDTF">2018-11-05T00:47:04Z</dcterms:created>
  <dcterms:modified xsi:type="dcterms:W3CDTF">2018-11-30T05:55:11Z</dcterms:modified>
</cp:coreProperties>
</file>