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CC1F-664D-4651-BADE-B4764E3B834B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6BD-AA4A-4D04-8FB1-22BDCB4C228B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CC1F-664D-4651-BADE-B4764E3B834B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6BD-AA4A-4D04-8FB1-22BDCB4C228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CC1F-664D-4651-BADE-B4764E3B834B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6BD-AA4A-4D04-8FB1-22BDCB4C228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CC1F-664D-4651-BADE-B4764E3B834B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6BD-AA4A-4D04-8FB1-22BDCB4C228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CC1F-664D-4651-BADE-B4764E3B834B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6BD-AA4A-4D04-8FB1-22BDCB4C228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CC1F-664D-4651-BADE-B4764E3B834B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6BD-AA4A-4D04-8FB1-22BDCB4C228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CC1F-664D-4651-BADE-B4764E3B834B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6BD-AA4A-4D04-8FB1-22BDCB4C228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CC1F-664D-4651-BADE-B4764E3B834B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6BD-AA4A-4D04-8FB1-22BDCB4C228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CC1F-664D-4651-BADE-B4764E3B834B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6BD-AA4A-4D04-8FB1-22BDCB4C228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CC1F-664D-4651-BADE-B4764E3B834B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6BD-AA4A-4D04-8FB1-22BDCB4C228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CC1F-664D-4651-BADE-B4764E3B834B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6BD-AA4A-4D04-8FB1-22BDCB4C228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9A4CC1F-664D-4651-BADE-B4764E3B834B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D5F576BD-AA4A-4D04-8FB1-22BDCB4C228B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Сделал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Ученик 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класса 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Козлов Александр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3304" y="2636912"/>
            <a:ext cx="7772400" cy="1514599"/>
          </a:xfrm>
        </p:spPr>
        <p:txBody>
          <a:bodyPr>
            <a:no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“Ping-Pong”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16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данной работе я ставлю перед собой следующие задачи: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В игре должно присутствовать меню, из которого есть возможность перемещаться во вкладку “Опции” и во вкладку выбора режима игры.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Осуществить полноэкранный запуск игры.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Должно быть несколько уровней сложности (чем больше сложность, тем выше скорость шарика и сложнее обыграть компьютер).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Должно присутствовать звуковое сопровождение игры с возможностью регулирования громкости фоновой музыки.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Должна присутствовать возможность постановки игры на паузу, выхода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меню.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Должен присутствовать мануал по управлению и заставка при включении игры.</a:t>
            </a:r>
          </a:p>
        </p:txBody>
      </p:sp>
    </p:spTree>
    <p:extLst>
      <p:ext uri="{BB962C8B-B14F-4D97-AF65-F5344CB8AC3E}">
        <p14:creationId xmlns:p14="http://schemas.microsoft.com/office/powerpoint/2010/main" val="45293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метода реализации задачи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1340768"/>
            <a:ext cx="822960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сделан в рамках курса Яндекс Лицей, поэтому для реализации был выбран язык программирования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модуль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497" y="2247647"/>
            <a:ext cx="4681081" cy="236029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47649"/>
            <a:ext cx="2487930" cy="236029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607942"/>
            <a:ext cx="7169010" cy="169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3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54968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57200" y="836712"/>
            <a:ext cx="8229600" cy="4525963"/>
          </a:xfrm>
        </p:spPr>
        <p:txBody>
          <a:bodyPr>
            <a:norm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того, как программа будет запущена, на экране появится начальный фрейм с логотипом, а затем главное меню. Из главного меню можно перейти в меню "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в котором есть три пункта: “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в котором можно посмотреть управление, “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где можно поменять громкость фоновой музыки, и “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с помощью которого можно вернуться в главное меню. Также из главного меню можно перейти в меню “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для выбора игрового режима, а так же выйти из игры.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выборе меню “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появляются две кнопки: “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для начала игры в классическом режиме против ПК,  и “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для возвращения в главное меню.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начала игры в классическом режиме появляется две плашки: правая – игрока и левая – компьютера – и шарик, летящий в произвольном направлении с начальной скоростью. Сверху показан счёт пропущенных шариков. По нажатию клавиши “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игра ставится на паузу. Игра длится до непосредственного выхода пользователя из текущей игровой сессии клавишей “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endParaRPr lang="ru-RU" dirty="0"/>
          </a:p>
        </p:txBody>
      </p:sp>
      <p:pic>
        <p:nvPicPr>
          <p:cNvPr id="1027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89040"/>
            <a:ext cx="2952328" cy="26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Рисунок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441" y="3789040"/>
            <a:ext cx="2898966" cy="26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Рисунок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7" y="3789040"/>
            <a:ext cx="2893739" cy="26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4076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6191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69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Выделение функциональных частей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состоит из нескольких функциональных модулей. Каждый из элементов описан в отдельных файлах для соблюдения чистоты и аккуратности кода. Под каждый элемент интерфейса написан класс с функциями, определяющими возможности данных элементов. 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2636912"/>
            <a:ext cx="741682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2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9600" y="1340768"/>
            <a:ext cx="7924800" cy="4374232"/>
          </a:xfrm>
        </p:spPr>
        <p:txBody>
          <a:bodyPr/>
          <a:lstStyle/>
          <a:p>
            <a:r>
              <a:rPr lang="ru-RU" dirty="0"/>
              <a:t>Результатом выполненной работы является игра </a:t>
            </a:r>
            <a:r>
              <a:rPr lang="en-US" dirty="0"/>
              <a:t>Ping</a:t>
            </a:r>
            <a:r>
              <a:rPr lang="ru-RU" dirty="0"/>
              <a:t>-</a:t>
            </a:r>
            <a:r>
              <a:rPr lang="en-US" dirty="0"/>
              <a:t>Pong</a:t>
            </a:r>
            <a:r>
              <a:rPr lang="ru-RU" dirty="0"/>
              <a:t>, написанная на </a:t>
            </a:r>
            <a:r>
              <a:rPr lang="en-US" dirty="0"/>
              <a:t>Python</a:t>
            </a:r>
            <a:r>
              <a:rPr lang="ru-RU" dirty="0"/>
              <a:t>, с использованием модуля </a:t>
            </a:r>
            <a:r>
              <a:rPr lang="en-US" dirty="0" err="1"/>
              <a:t>PyGame</a:t>
            </a:r>
            <a:r>
              <a:rPr lang="en-US" dirty="0"/>
              <a:t> </a:t>
            </a:r>
            <a:r>
              <a:rPr lang="ru-RU" dirty="0"/>
              <a:t>и метода объектно-ориентированного программирования. Проект является полностью рабочим, багов в результате тестирования не обнаружено. При написании данного проекта были получены важные знания о написании приложений на </a:t>
            </a:r>
            <a:r>
              <a:rPr lang="en-US" dirty="0"/>
              <a:t>Python </a:t>
            </a:r>
            <a:r>
              <a:rPr lang="ru-RU" dirty="0"/>
              <a:t>и о ООП.</a:t>
            </a:r>
          </a:p>
          <a:p>
            <a:r>
              <a:rPr lang="ru-RU" dirty="0"/>
              <a:t>Из улучшений проекта, я в первую очередь хотел бы сделать ещё несколько режимов игры по типу игры с несколькими шариками, либо режим игры игрок против игрока. Также можно сделать кастомизацию плашек и шарика, улучшение качества текстур, добавление </a:t>
            </a:r>
            <a:r>
              <a:rPr lang="ru-RU" dirty="0" err="1"/>
              <a:t>отрисованного</a:t>
            </a:r>
            <a:r>
              <a:rPr lang="ru-RU" dirty="0"/>
              <a:t> поля для игры вместо чёрного фона без рамок.</a:t>
            </a:r>
          </a:p>
          <a:p>
            <a:r>
              <a:rPr lang="ru-RU" dirty="0"/>
              <a:t>Также хотелось бы добавить таблицу с рекордами, возможность сохранять прогресс текущей игры при выходе.</a:t>
            </a:r>
          </a:p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11560" y="332656"/>
            <a:ext cx="7924800" cy="65293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 smtClean="0"/>
              <a:t>Итоги и возможные улучшения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6668897"/>
      </p:ext>
    </p:extLst>
  </p:cSld>
  <p:clrMapOvr>
    <a:masterClrMapping/>
  </p:clrMapOvr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48</TotalTime>
  <Words>485</Words>
  <Application>Microsoft Office PowerPoint</Application>
  <PresentationFormat>Экран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Горизонт</vt:lpstr>
      <vt:lpstr>Проект:  “Ping-Pong” </vt:lpstr>
      <vt:lpstr>Постановка задачи </vt:lpstr>
      <vt:lpstr>Выбор метода реализации задачи</vt:lpstr>
      <vt:lpstr>Структура интерфейса</vt:lpstr>
      <vt:lpstr>Выделение функциональных частей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Ping Pong</dc:title>
  <dc:creator>Admin</dc:creator>
  <cp:lastModifiedBy>Admin</cp:lastModifiedBy>
  <cp:revision>6</cp:revision>
  <dcterms:created xsi:type="dcterms:W3CDTF">2019-03-10T19:09:22Z</dcterms:created>
  <dcterms:modified xsi:type="dcterms:W3CDTF">2019-04-24T22:19:18Z</dcterms:modified>
</cp:coreProperties>
</file>