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CC1F-664D-4651-BADE-B4764E3B834B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6BD-AA4A-4D04-8FB1-22BDCB4C22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29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CC1F-664D-4651-BADE-B4764E3B834B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6BD-AA4A-4D04-8FB1-22BDCB4C22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41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CC1F-664D-4651-BADE-B4764E3B834B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6BD-AA4A-4D04-8FB1-22BDCB4C22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73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CC1F-664D-4651-BADE-B4764E3B834B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6BD-AA4A-4D04-8FB1-22BDCB4C22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86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CC1F-664D-4651-BADE-B4764E3B834B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6BD-AA4A-4D04-8FB1-22BDCB4C22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08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CC1F-664D-4651-BADE-B4764E3B834B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6BD-AA4A-4D04-8FB1-22BDCB4C22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81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CC1F-664D-4651-BADE-B4764E3B834B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6BD-AA4A-4D04-8FB1-22BDCB4C22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41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CC1F-664D-4651-BADE-B4764E3B834B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6BD-AA4A-4D04-8FB1-22BDCB4C22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95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CC1F-664D-4651-BADE-B4764E3B834B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6BD-AA4A-4D04-8FB1-22BDCB4C22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05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CC1F-664D-4651-BADE-B4764E3B834B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6BD-AA4A-4D04-8FB1-22BDCB4C22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86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CC1F-664D-4651-BADE-B4764E3B834B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76BD-AA4A-4D04-8FB1-22BDCB4C22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45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4CC1F-664D-4651-BADE-B4764E3B834B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576BD-AA4A-4D04-8FB1-22BDCB4C22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65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3304" y="2636912"/>
            <a:ext cx="7772400" cy="1514599"/>
          </a:xfrm>
        </p:spPr>
        <p:txBody>
          <a:bodyPr>
            <a:normAutofit fontScale="90000"/>
          </a:bodyPr>
          <a:lstStyle/>
          <a:p>
            <a:r>
              <a:rPr lang="en-US" sz="7200" dirty="0" smtClean="0">
                <a:latin typeface="Bradley Hand ITC" panose="03070402050302030203" pitchFamily="66" charset="0"/>
              </a:rPr>
              <a:t>Ping Pong </a:t>
            </a:r>
            <a:r>
              <a:rPr lang="en-US" dirty="0" smtClean="0">
                <a:latin typeface="Bradley Hand ITC" panose="03070402050302030203" pitchFamily="66" charset="0"/>
              </a:rPr>
              <a:t/>
            </a:r>
            <a:br>
              <a:rPr lang="en-US" dirty="0" smtClean="0">
                <a:latin typeface="Bradley Hand ITC" panose="03070402050302030203" pitchFamily="66" charset="0"/>
              </a:rPr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radley Hand ITC" panose="03070402050302030203" pitchFamily="66" charset="0"/>
              </a:rPr>
              <a:t>Made by</a:t>
            </a:r>
          </a:p>
          <a:p>
            <a:r>
              <a:rPr lang="en-US" dirty="0" smtClean="0">
                <a:solidFill>
                  <a:schemeClr val="tx1"/>
                </a:solidFill>
                <a:latin typeface="Bradley Hand ITC" panose="03070402050302030203" pitchFamily="66" charset="0"/>
              </a:rPr>
              <a:t>Alexander </a:t>
            </a:r>
            <a:r>
              <a:rPr lang="en-US" dirty="0" err="1" smtClean="0">
                <a:solidFill>
                  <a:schemeClr val="tx1"/>
                </a:solidFill>
                <a:latin typeface="Bradley Hand ITC" panose="03070402050302030203" pitchFamily="66" charset="0"/>
              </a:rPr>
              <a:t>Kozlov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cdn0.froala.com/assets/editor/docs/server/meta-social/python-cf759f4cca6f3ce4a8977728986eafc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3960440" cy="198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.wonderhowto.com/img/89/19/63462323989210/0/pygame-all-you-need-start-making-games-python.1280x6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5654"/>
            <a:ext cx="3806146" cy="188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16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Задумка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Создание игры </a:t>
            </a:r>
            <a:r>
              <a:rPr lang="en-US" dirty="0" smtClean="0"/>
              <a:t>“</a:t>
            </a:r>
            <a:r>
              <a:rPr lang="ru-RU" dirty="0" smtClean="0"/>
              <a:t>Пинг-Понг</a:t>
            </a:r>
            <a:r>
              <a:rPr lang="en-US" dirty="0" smtClean="0"/>
              <a:t>” </a:t>
            </a:r>
            <a:r>
              <a:rPr lang="ru-RU" dirty="0" smtClean="0"/>
              <a:t>на языке </a:t>
            </a:r>
            <a:r>
              <a:rPr lang="en-US" dirty="0" smtClean="0"/>
              <a:t>Python </a:t>
            </a:r>
            <a:r>
              <a:rPr lang="ru-RU" dirty="0" smtClean="0"/>
              <a:t>с помощью </a:t>
            </a:r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ru-RU" dirty="0" smtClean="0"/>
              <a:t>с возможностью игры против ПК. Реализация музыкального сопровождения и эффектов.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293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классов для мяча, платформ и алгоритма игры компьютера.</a:t>
            </a:r>
          </a:p>
          <a:p>
            <a:r>
              <a:rPr lang="ru-RU" dirty="0" smtClean="0"/>
              <a:t>Реализация звуковых эффектов по средствам описания классов кнопок и событий.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943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доработки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Реализация игры </a:t>
            </a:r>
            <a:r>
              <a:rPr lang="en-US" dirty="0" smtClean="0"/>
              <a:t>Player vs Player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Добавление возможности изменения сложности непосредственно из игры, а не внутри кода.</a:t>
            </a:r>
          </a:p>
          <a:p>
            <a:r>
              <a:rPr lang="ru-RU" dirty="0" smtClean="0"/>
              <a:t>Добавление режимов с несколькими мячиками.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10378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80</Words>
  <Application>Microsoft Office PowerPoint</Application>
  <PresentationFormat>Экран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Ping Pong  </vt:lpstr>
      <vt:lpstr>Задумка</vt:lpstr>
      <vt:lpstr>Реализация</vt:lpstr>
      <vt:lpstr>Возможности доработки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Ping Pong</dc:title>
  <dc:creator>Admin</dc:creator>
  <cp:lastModifiedBy>Admin</cp:lastModifiedBy>
  <cp:revision>3</cp:revision>
  <dcterms:created xsi:type="dcterms:W3CDTF">2019-03-10T19:09:22Z</dcterms:created>
  <dcterms:modified xsi:type="dcterms:W3CDTF">2019-03-10T19:35:17Z</dcterms:modified>
</cp:coreProperties>
</file>