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6" d="100"/>
          <a:sy n="106" d="100"/>
        </p:scale>
        <p:origin x="1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A2FE4-B463-C64A-B68B-5742F95D8C0B}" type="datetimeFigureOut">
              <a:rPr lang="en-CN" smtClean="0"/>
              <a:t>2020/3/31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E1701-A511-A244-BF98-019E52983F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975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E1701-A511-A244-BF98-019E52983F8F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308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DE88-BF3F-C243-ABCB-E2BE11075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24E61-9DF0-0F43-A4EB-826DF7880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D7A1A-982D-B54B-9D06-0832B6FE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930C-64E2-3C4F-874B-C3D8C6977513}" type="datetimeFigureOut">
              <a:rPr lang="en-CN" smtClean="0"/>
              <a:t>2020/3/31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41BD0-0527-7F41-83B2-D11AB180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11907-C27D-7140-8802-8C8E25A6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E3F-ED95-6347-9617-FD6D8F5805F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667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FF97-D6C8-1D41-BAE7-EFE19F98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15D3F-D302-C346-B9D0-A5AA97C06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2827F-1A60-9745-981E-FBFD73E1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930C-64E2-3C4F-874B-C3D8C6977513}" type="datetimeFigureOut">
              <a:rPr lang="en-CN" smtClean="0"/>
              <a:t>2020/3/31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FD1C0-0727-A94C-9172-A82F56C7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AB39E-0D08-F645-AA1E-EF83EF57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E3F-ED95-6347-9617-FD6D8F5805F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1396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486EE-EA6E-684A-9A8D-BC9AA645F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EA0F1-1684-4D47-8F29-6C13F5464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9DEB9-6F78-4A47-B10B-57957541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930C-64E2-3C4F-874B-C3D8C6977513}" type="datetimeFigureOut">
              <a:rPr lang="en-CN" smtClean="0"/>
              <a:t>2020/3/31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B2999-C1EA-FD43-A65D-0C671ABA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A28FF-6BCF-F048-B029-F06EB311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E3F-ED95-6347-9617-FD6D8F5805F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826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7D39-AD78-894C-8CE7-080D6339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58AB1-C7B3-3342-84AF-8317CB71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64B7E-C5A6-7E4F-97D3-665AAB2B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930C-64E2-3C4F-874B-C3D8C6977513}" type="datetimeFigureOut">
              <a:rPr lang="en-CN" smtClean="0"/>
              <a:t>2020/3/31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4D17-7B08-EA4A-BDC3-DA8F65D0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4E83C-CF12-3D4E-8C9E-30722EAE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E3F-ED95-6347-9617-FD6D8F5805F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519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1AF1-3324-9C45-92B1-6B2CAB0E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1B89A-1E7C-9A4F-96DF-BEE6A9E66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60C79-F4D2-9D44-AF7E-CFF5B4FC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930C-64E2-3C4F-874B-C3D8C6977513}" type="datetimeFigureOut">
              <a:rPr lang="en-CN" smtClean="0"/>
              <a:t>2020/3/31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39138-05FA-5140-9318-29A82C1F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D434-077C-E24A-A29F-D8B1DD61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E3F-ED95-6347-9617-FD6D8F5805F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61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24D8-7ABA-1C4F-815F-C20C31BC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B1950-A382-9841-A3AC-513D7F33C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F065F-1A44-CB47-83FB-2F5988ACB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59B78-DF0F-E64A-85B8-BC08E8C4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930C-64E2-3C4F-874B-C3D8C6977513}" type="datetimeFigureOut">
              <a:rPr lang="en-CN" smtClean="0"/>
              <a:t>2020/3/31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B31DA-F2EC-A94D-A672-B6877C2B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AC92D-0F24-454D-BF13-6B4C6232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E3F-ED95-6347-9617-FD6D8F5805F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146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8C22-4B85-5947-B0BE-FEC3F458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1340D-FD4F-7E4C-AFA4-EBC6DFECD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623AC-1B29-C145-9D8C-B63848C6C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B04EA-C1A4-124B-8069-A5839737E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30697-45AB-3949-BA02-F14A27CA7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C3695A-3DD1-A145-B0EA-0B7F0A68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930C-64E2-3C4F-874B-C3D8C6977513}" type="datetimeFigureOut">
              <a:rPr lang="en-CN" smtClean="0"/>
              <a:t>2020/3/31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7F45D-432D-914F-B3D9-A682D44D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A4EB9-A68D-104F-9D5B-52F2CD40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E3F-ED95-6347-9617-FD6D8F5805F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833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C38C-CB7C-8B4F-98A0-69142302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F69F4-3D34-9F4F-B3DA-9AD7FA9B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930C-64E2-3C4F-874B-C3D8C6977513}" type="datetimeFigureOut">
              <a:rPr lang="en-CN" smtClean="0"/>
              <a:t>2020/3/31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17BFE-A6A9-8C4B-AC15-CC56E74C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A955A-A7C6-134B-9371-9FE77F49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E3F-ED95-6347-9617-FD6D8F5805F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7007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C89C5-A185-BB49-80A3-61661B15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930C-64E2-3C4F-874B-C3D8C6977513}" type="datetimeFigureOut">
              <a:rPr lang="en-CN" smtClean="0"/>
              <a:t>2020/3/31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C6DFA-8351-A54A-BCD4-C93E26EE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DCC05-CBE2-3047-A0F6-56431455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E3F-ED95-6347-9617-FD6D8F5805F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091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0005A-22E2-3242-A1C0-F1C4EAEA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2CEAF-3632-9345-A90D-5CDAB4976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6FC5A-C129-0D48-8AEF-E6872E2B3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833F9-A9F6-9B47-B5B8-87F9D1AD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930C-64E2-3C4F-874B-C3D8C6977513}" type="datetimeFigureOut">
              <a:rPr lang="en-CN" smtClean="0"/>
              <a:t>2020/3/31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148C-60AF-CA41-9F23-2E63BE23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3AB2D-D50B-C14E-BCCD-89120C18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E3F-ED95-6347-9617-FD6D8F5805F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925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FD93-EFC2-944A-A09D-571BE471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8B05D-69C1-2647-9495-B59147F82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1D824-C05D-6248-9FEE-D7DA3544F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A86AE-DB3B-BA46-B933-2B1AA772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930C-64E2-3C4F-874B-C3D8C6977513}" type="datetimeFigureOut">
              <a:rPr lang="en-CN" smtClean="0"/>
              <a:t>2020/3/31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FC42B-623A-F449-9B27-438EC86A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B31F9-53D9-6446-81FC-8EE94B17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E3F-ED95-6347-9617-FD6D8F5805F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843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2767F-378A-5F42-A7FA-7874C541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27341-FD04-474E-B090-2F24864F1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9DB64-14B1-074B-955C-80F777F99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30C-64E2-3C4F-874B-C3D8C6977513}" type="datetimeFigureOut">
              <a:rPr lang="en-CN" smtClean="0"/>
              <a:t>2020/3/31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BCFD0-5256-F846-B99A-E19583941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4AE4F-822A-5842-83C1-90D10F752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93E3F-ED95-6347-9617-FD6D8F5805F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0364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7FC025-5B26-7640-9F58-1DD557A4B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90" y="1831302"/>
            <a:ext cx="2773735" cy="1135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9328CD-743A-7D49-B8F5-B15CB989D22A}"/>
              </a:ext>
            </a:extLst>
          </p:cNvPr>
          <p:cNvSpPr txBox="1"/>
          <p:nvPr/>
        </p:nvSpPr>
        <p:spPr>
          <a:xfrm>
            <a:off x="1807221" y="2968292"/>
            <a:ext cx="140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i="1" dirty="0"/>
              <a:t>Top Twitters</a:t>
            </a:r>
          </a:p>
        </p:txBody>
      </p:sp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CDD1E3D6-B7EE-204B-81A2-41C7A3646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690" y="544998"/>
            <a:ext cx="2773735" cy="9156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E59F15-D315-4848-A971-C2D5C512FFC0}"/>
              </a:ext>
            </a:extLst>
          </p:cNvPr>
          <p:cNvSpPr txBox="1"/>
          <p:nvPr/>
        </p:nvSpPr>
        <p:spPr>
          <a:xfrm>
            <a:off x="1620835" y="1473317"/>
            <a:ext cx="1781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i="1" dirty="0"/>
              <a:t>Normal Twitters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B60087-D422-954C-93F2-72EB88C1ACFD}"/>
              </a:ext>
            </a:extLst>
          </p:cNvPr>
          <p:cNvSpPr txBox="1"/>
          <p:nvPr/>
        </p:nvSpPr>
        <p:spPr>
          <a:xfrm>
            <a:off x="1620835" y="128492"/>
            <a:ext cx="1781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000" b="1" dirty="0"/>
              <a:t>First Debate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54E69C-BF11-F547-9A94-E4A22F84D8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28" b="5902"/>
          <a:stretch/>
        </p:blipFill>
        <p:spPr>
          <a:xfrm>
            <a:off x="4292569" y="1831302"/>
            <a:ext cx="2773735" cy="1108038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38958E-887A-D54E-B1D5-099926EF5B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981" b="7704"/>
          <a:stretch/>
        </p:blipFill>
        <p:spPr>
          <a:xfrm>
            <a:off x="4292569" y="544998"/>
            <a:ext cx="2773735" cy="8858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94A9EC-6A08-6044-8255-87153DD6AEC9}"/>
              </a:ext>
            </a:extLst>
          </p:cNvPr>
          <p:cNvSpPr txBox="1"/>
          <p:nvPr/>
        </p:nvSpPr>
        <p:spPr>
          <a:xfrm>
            <a:off x="4788716" y="130321"/>
            <a:ext cx="1781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000" b="1"/>
            </a:lvl1pPr>
          </a:lstStyle>
          <a:p>
            <a:r>
              <a:rPr lang="en-CN" dirty="0"/>
              <a:t>Russian Hack</a:t>
            </a:r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C05D13F-B2AA-7047-B904-EF4475FA1D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4690" y="5314106"/>
            <a:ext cx="2773735" cy="1153985"/>
          </a:xfrm>
          <a:prstGeom prst="rect">
            <a:avLst/>
          </a:prstGeom>
        </p:spPr>
      </p:pic>
      <p:pic>
        <p:nvPicPr>
          <p:cNvPr id="18" name="Picture 17" descr="A picture containing red, colorful, drawing&#10;&#10;Description automatically generated">
            <a:extLst>
              <a:ext uri="{FF2B5EF4-FFF2-40B4-BE49-F238E27FC236}">
                <a16:creationId xmlns:a16="http://schemas.microsoft.com/office/drawing/2014/main" id="{D31A6BB6-A5B9-1C4F-971D-220F34C3F8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4690" y="3863719"/>
            <a:ext cx="2773735" cy="9571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1B69EAD-CA69-E141-99D1-837D785FC3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2569" y="5284038"/>
            <a:ext cx="2773735" cy="1129008"/>
          </a:xfrm>
          <a:prstGeom prst="rect">
            <a:avLst/>
          </a:prstGeom>
        </p:spPr>
      </p:pic>
      <p:pic>
        <p:nvPicPr>
          <p:cNvPr id="22" name="Picture 21" descr="A picture containing red, laptop, drawing&#10;&#10;Description automatically generated">
            <a:extLst>
              <a:ext uri="{FF2B5EF4-FFF2-40B4-BE49-F238E27FC236}">
                <a16:creationId xmlns:a16="http://schemas.microsoft.com/office/drawing/2014/main" id="{1EDE3652-651B-1F4B-98C3-624E3D959D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2569" y="3863719"/>
            <a:ext cx="2773735" cy="9501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6093B6A-0EDE-424C-91F7-5645723DB76B}"/>
              </a:ext>
            </a:extLst>
          </p:cNvPr>
          <p:cNvSpPr txBox="1"/>
          <p:nvPr/>
        </p:nvSpPr>
        <p:spPr>
          <a:xfrm>
            <a:off x="4788715" y="1473317"/>
            <a:ext cx="1781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i="1" dirty="0"/>
              <a:t>Normal Twitters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B839D7-6CD8-8147-A6B6-12E91942ADD3}"/>
              </a:ext>
            </a:extLst>
          </p:cNvPr>
          <p:cNvSpPr txBox="1"/>
          <p:nvPr/>
        </p:nvSpPr>
        <p:spPr>
          <a:xfrm>
            <a:off x="4975100" y="2968292"/>
            <a:ext cx="140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i="1" dirty="0"/>
              <a:t>Top Twitters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B85A86-BA12-A64D-8416-326105059E1A}"/>
              </a:ext>
            </a:extLst>
          </p:cNvPr>
          <p:cNvSpPr txBox="1"/>
          <p:nvPr/>
        </p:nvSpPr>
        <p:spPr>
          <a:xfrm>
            <a:off x="1487157" y="3465360"/>
            <a:ext cx="2048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000" b="1" dirty="0"/>
              <a:t>Hillary Mail Issue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28A5A8-F701-5A4F-831D-011A7C194D5A}"/>
              </a:ext>
            </a:extLst>
          </p:cNvPr>
          <p:cNvSpPr txBox="1"/>
          <p:nvPr/>
        </p:nvSpPr>
        <p:spPr>
          <a:xfrm>
            <a:off x="4788715" y="3460126"/>
            <a:ext cx="1781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000" b="1"/>
            </a:lvl1pPr>
          </a:lstStyle>
          <a:p>
            <a:r>
              <a:rPr lang="en-CN" dirty="0"/>
              <a:t>Election Day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FB8F54-BA4D-9949-B28F-FD39F2E25955}"/>
              </a:ext>
            </a:extLst>
          </p:cNvPr>
          <p:cNvSpPr txBox="1"/>
          <p:nvPr/>
        </p:nvSpPr>
        <p:spPr>
          <a:xfrm>
            <a:off x="1620835" y="4850757"/>
            <a:ext cx="1781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i="1" dirty="0"/>
              <a:t>Normal Twitters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F880E4-D30A-5844-829D-A84E6A646F66}"/>
              </a:ext>
            </a:extLst>
          </p:cNvPr>
          <p:cNvSpPr txBox="1"/>
          <p:nvPr/>
        </p:nvSpPr>
        <p:spPr>
          <a:xfrm>
            <a:off x="4788715" y="4850757"/>
            <a:ext cx="1781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i="1" dirty="0"/>
              <a:t>Normal Twitters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578E41-151A-EE45-9065-6F3312DDD747}"/>
              </a:ext>
            </a:extLst>
          </p:cNvPr>
          <p:cNvSpPr txBox="1"/>
          <p:nvPr/>
        </p:nvSpPr>
        <p:spPr>
          <a:xfrm>
            <a:off x="1807221" y="6477251"/>
            <a:ext cx="140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i="1" dirty="0"/>
              <a:t>Top Twitters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2423D3-2E21-3D49-8B89-52A318A846CD}"/>
              </a:ext>
            </a:extLst>
          </p:cNvPr>
          <p:cNvSpPr txBox="1"/>
          <p:nvPr/>
        </p:nvSpPr>
        <p:spPr>
          <a:xfrm>
            <a:off x="4975100" y="6477251"/>
            <a:ext cx="140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i="1" dirty="0"/>
              <a:t>Top Twitters</a:t>
            </a:r>
          </a:p>
        </p:txBody>
      </p:sp>
    </p:spTree>
    <p:extLst>
      <p:ext uri="{BB962C8B-B14F-4D97-AF65-F5344CB8AC3E}">
        <p14:creationId xmlns:p14="http://schemas.microsoft.com/office/powerpoint/2010/main" val="200140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26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Kai</dc:creator>
  <cp:lastModifiedBy>Zhang Kai</cp:lastModifiedBy>
  <cp:revision>3</cp:revision>
  <dcterms:created xsi:type="dcterms:W3CDTF">2020-03-31T03:10:25Z</dcterms:created>
  <dcterms:modified xsi:type="dcterms:W3CDTF">2020-03-31T03:59:09Z</dcterms:modified>
</cp:coreProperties>
</file>