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08" r:id="rId1"/>
  </p:sldMasterIdLst>
  <p:notesMasterIdLst>
    <p:notesMasterId r:id="rId12"/>
  </p:notesMasterIdLst>
  <p:sldIdLst>
    <p:sldId id="256" r:id="rId2"/>
    <p:sldId id="748" r:id="rId3"/>
    <p:sldId id="819" r:id="rId4"/>
    <p:sldId id="284" r:id="rId5"/>
    <p:sldId id="820" r:id="rId6"/>
    <p:sldId id="821" r:id="rId7"/>
    <p:sldId id="822" r:id="rId8"/>
    <p:sldId id="823" r:id="rId9"/>
    <p:sldId id="818" r:id="rId10"/>
    <p:sldId id="824" r:id="rId11"/>
  </p:sldIdLst>
  <p:sldSz cx="9144000" cy="6858000" type="screen4x3"/>
  <p:notesSz cx="6858000" cy="9144000"/>
  <p:embeddedFontLst>
    <p:embeddedFont>
      <p:font typeface="맑은 고딕 Semilight" panose="020B0502040204020203" pitchFamily="50" charset="-127"/>
      <p:regular r:id="rId13"/>
    </p:embeddedFont>
    <p:embeddedFont>
      <p:font typeface="Georgia" panose="02040502050405020303" pitchFamily="18" charset="0"/>
      <p:regular r:id="rId14"/>
      <p:bold r:id="rId15"/>
      <p:italic r:id="rId16"/>
      <p:boldItalic r:id="rId17"/>
    </p:embeddedFont>
    <p:embeddedFont>
      <p:font typeface="맑은 고딕" panose="020B0503020000020004" pitchFamily="50" charset="-127"/>
      <p:regular r:id="rId18"/>
      <p:bold r:id="rId19"/>
    </p:embeddedFont>
    <p:embeddedFont>
      <p:font typeface="나눔바른고딕" panose="020B0600000101010101" charset="-127"/>
      <p:regular r:id="rId20"/>
      <p:bold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3844"/>
    <a:srgbClr val="20B3D8"/>
    <a:srgbClr val="FFFFFF"/>
    <a:srgbClr val="20B4D8"/>
    <a:srgbClr val="2F83B9"/>
    <a:srgbClr val="0B3162"/>
    <a:srgbClr val="1C657C"/>
    <a:srgbClr val="2D586B"/>
    <a:srgbClr val="F9A818"/>
    <a:srgbClr val="38A9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24" autoAdjust="0"/>
    <p:restoredTop sz="90336" autoAdjust="0"/>
  </p:normalViewPr>
  <p:slideViewPr>
    <p:cSldViewPr snapToGrid="0">
      <p:cViewPr varScale="1">
        <p:scale>
          <a:sx n="72" d="100"/>
          <a:sy n="72" d="100"/>
        </p:scale>
        <p:origin x="66" y="11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811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8772E2-60C1-4E12-8A45-98263DF93C2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</dgm:pt>
    <dgm:pt modelId="{EB447399-7DCD-4578-8561-5CC5BCF0D780}">
      <dgm:prSet phldrT="[텍스트]" custT="1"/>
      <dgm:spPr/>
      <dgm:t>
        <a:bodyPr/>
        <a:lstStyle/>
        <a:p>
          <a:pPr latinLnBrk="1"/>
          <a:r>
            <a:rPr lang="en-US" altLang="ko-KR" sz="2400" b="1" spc="-15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eorgia" panose="02040502050405020303" pitchFamily="18" charset="0"/>
              <a:ea typeface="나눔바른고딕" panose="020B0603020101020101" pitchFamily="50" charset="-127"/>
            </a:rPr>
            <a:t>『1</a:t>
          </a:r>
          <a:r>
            <a:rPr lang="ko-KR" altLang="ko-KR" sz="2400" b="1" spc="-15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eorgia" panose="02040502050405020303" pitchFamily="18" charset="0"/>
              <a:ea typeface="나눔바른고딕" panose="020B0603020101020101" pitchFamily="50" charset="-127"/>
            </a:rPr>
            <a:t>과목</a:t>
          </a:r>
          <a:r>
            <a:rPr lang="en-US" altLang="ko-KR" sz="2400" b="1" spc="-15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eorgia" panose="02040502050405020303" pitchFamily="18" charset="0"/>
              <a:ea typeface="나눔바른고딕" panose="020B0603020101020101" pitchFamily="50" charset="-127"/>
            </a:rPr>
            <a:t>』 Python </a:t>
          </a:r>
          <a:r>
            <a:rPr lang="ko-KR" altLang="ko-KR" sz="2400" b="1" spc="-15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eorgia" panose="02040502050405020303" pitchFamily="18" charset="0"/>
              <a:ea typeface="나눔바른고딕" panose="020B0603020101020101" pitchFamily="50" charset="-127"/>
            </a:rPr>
            <a:t>프로그래밍 기초</a:t>
          </a:r>
          <a:endParaRPr lang="ko-KR" altLang="en-US" sz="2400" b="1" spc="-150" dirty="0">
            <a:ln>
              <a:solidFill>
                <a:schemeClr val="bg1">
                  <a:alpha val="0"/>
                </a:schemeClr>
              </a:solidFill>
            </a:ln>
            <a:solidFill>
              <a:schemeClr val="bg1"/>
            </a:solidFill>
            <a:latin typeface="Georgia" panose="02040502050405020303" pitchFamily="18" charset="0"/>
            <a:ea typeface="나눔바른고딕" panose="020B0603020101020101" pitchFamily="50" charset="-127"/>
          </a:endParaRPr>
        </a:p>
      </dgm:t>
    </dgm:pt>
    <dgm:pt modelId="{350E4C41-A6B9-47F6-91E9-5537B134E7F0}" type="parTrans" cxnId="{C8AA1821-196C-41B7-966C-E84C4139EA05}">
      <dgm:prSet/>
      <dgm:spPr/>
      <dgm:t>
        <a:bodyPr/>
        <a:lstStyle/>
        <a:p>
          <a:pPr latinLnBrk="1"/>
          <a:endParaRPr lang="ko-KR" altLang="en-US">
            <a:latin typeface="Georgia" panose="02040502050405020303" pitchFamily="18" charset="0"/>
          </a:endParaRPr>
        </a:p>
      </dgm:t>
    </dgm:pt>
    <dgm:pt modelId="{D1BB81DD-2817-49C8-A42F-59B2CB30F2C0}" type="sibTrans" cxnId="{C8AA1821-196C-41B7-966C-E84C4139EA05}">
      <dgm:prSet/>
      <dgm:spPr/>
      <dgm:t>
        <a:bodyPr/>
        <a:lstStyle/>
        <a:p>
          <a:pPr latinLnBrk="1"/>
          <a:endParaRPr lang="ko-KR" altLang="en-US">
            <a:latin typeface="Georgia" panose="02040502050405020303" pitchFamily="18" charset="0"/>
          </a:endParaRPr>
        </a:p>
      </dgm:t>
    </dgm:pt>
    <dgm:pt modelId="{CD026306-68FB-465D-A55D-D8F1F810C5C2}">
      <dgm:prSet phldrT="[텍스트]" custT="1"/>
      <dgm:spPr/>
      <dgm:t>
        <a:bodyPr/>
        <a:lstStyle/>
        <a:p>
          <a:pPr algn="ctr" latinLnBrk="1"/>
          <a:r>
            <a:rPr lang="en-US" altLang="ko-KR" sz="2400" b="1" spc="-15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eorgia" panose="02040502050405020303" pitchFamily="18" charset="0"/>
              <a:ea typeface="나눔바른고딕" panose="020B0603020101020101" pitchFamily="50" charset="-127"/>
            </a:rPr>
            <a:t>〃</a:t>
          </a:r>
          <a:endParaRPr lang="ko-KR" altLang="en-US" sz="2400" b="1" spc="-150" dirty="0">
            <a:ln>
              <a:solidFill>
                <a:schemeClr val="bg1">
                  <a:alpha val="0"/>
                </a:schemeClr>
              </a:solidFill>
            </a:ln>
            <a:solidFill>
              <a:schemeClr val="bg1"/>
            </a:solidFill>
            <a:latin typeface="Georgia" panose="02040502050405020303" pitchFamily="18" charset="0"/>
            <a:ea typeface="나눔바른고딕" panose="020B0603020101020101" pitchFamily="50" charset="-127"/>
          </a:endParaRPr>
        </a:p>
      </dgm:t>
    </dgm:pt>
    <dgm:pt modelId="{2F038CC6-DAD2-4106-93FC-097BF7F055E9}" type="parTrans" cxnId="{D54AEDFA-5053-41DA-BCEC-B3738825BAD4}">
      <dgm:prSet/>
      <dgm:spPr/>
      <dgm:t>
        <a:bodyPr/>
        <a:lstStyle/>
        <a:p>
          <a:pPr latinLnBrk="1"/>
          <a:endParaRPr lang="ko-KR" altLang="en-US"/>
        </a:p>
      </dgm:t>
    </dgm:pt>
    <dgm:pt modelId="{5BFC8ABA-CCC5-44CD-BC33-A59DA03D614D}" type="sibTrans" cxnId="{D54AEDFA-5053-41DA-BCEC-B3738825BAD4}">
      <dgm:prSet/>
      <dgm:spPr/>
      <dgm:t>
        <a:bodyPr/>
        <a:lstStyle/>
        <a:p>
          <a:pPr latinLnBrk="1"/>
          <a:endParaRPr lang="ko-KR" altLang="en-US"/>
        </a:p>
      </dgm:t>
    </dgm:pt>
    <dgm:pt modelId="{7310A0DD-6D1E-4881-AA88-7940043B3081}">
      <dgm:prSet phldrT="[텍스트]" custT="1"/>
      <dgm:spPr/>
      <dgm:t>
        <a:bodyPr/>
        <a:lstStyle/>
        <a:p>
          <a:pPr algn="ctr" latinLnBrk="1"/>
          <a:r>
            <a:rPr lang="en-US" altLang="ko-KR" sz="2400" b="1" spc="-15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eorgia" panose="02040502050405020303" pitchFamily="18" charset="0"/>
              <a:ea typeface="나눔바른고딕" panose="020B0603020101020101" pitchFamily="50" charset="-127"/>
            </a:rPr>
            <a:t>〃</a:t>
          </a:r>
          <a:endParaRPr lang="ko-KR" altLang="en-US" sz="2400" b="1" spc="-150" dirty="0">
            <a:ln>
              <a:solidFill>
                <a:schemeClr val="bg1">
                  <a:alpha val="0"/>
                </a:schemeClr>
              </a:solidFill>
            </a:ln>
            <a:solidFill>
              <a:schemeClr val="bg1"/>
            </a:solidFill>
            <a:latin typeface="Georgia" panose="02040502050405020303" pitchFamily="18" charset="0"/>
            <a:ea typeface="나눔바른고딕" panose="020B0603020101020101" pitchFamily="50" charset="-127"/>
          </a:endParaRPr>
        </a:p>
      </dgm:t>
    </dgm:pt>
    <dgm:pt modelId="{0D574DCF-BE89-4A87-837E-BACC3FA5348B}" type="parTrans" cxnId="{5C7FBA89-3FED-4BE2-A162-60C53731414F}">
      <dgm:prSet/>
      <dgm:spPr/>
      <dgm:t>
        <a:bodyPr/>
        <a:lstStyle/>
        <a:p>
          <a:pPr latinLnBrk="1"/>
          <a:endParaRPr lang="ko-KR" altLang="en-US"/>
        </a:p>
      </dgm:t>
    </dgm:pt>
    <dgm:pt modelId="{B2E0DDDB-C4F2-4FAB-A454-A299DAB75132}" type="sibTrans" cxnId="{5C7FBA89-3FED-4BE2-A162-60C53731414F}">
      <dgm:prSet/>
      <dgm:spPr/>
      <dgm:t>
        <a:bodyPr/>
        <a:lstStyle/>
        <a:p>
          <a:pPr latinLnBrk="1"/>
          <a:endParaRPr lang="ko-KR" altLang="en-US"/>
        </a:p>
      </dgm:t>
    </dgm:pt>
    <dgm:pt modelId="{BA375C79-684D-484B-A0F0-305D9F030FCA}">
      <dgm:prSet phldrT="[텍스트]" custT="1"/>
      <dgm:spPr/>
      <dgm:t>
        <a:bodyPr/>
        <a:lstStyle/>
        <a:p>
          <a:pPr latinLnBrk="1"/>
          <a:r>
            <a:rPr lang="en-US" altLang="ko-KR" sz="2400" b="1" spc="-15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eorgia" panose="02040502050405020303" pitchFamily="18" charset="0"/>
              <a:ea typeface="나눔바른고딕" panose="020B0603020101020101" pitchFamily="50" charset="-127"/>
            </a:rPr>
            <a:t>『2</a:t>
          </a:r>
          <a:r>
            <a:rPr lang="ko-KR" altLang="ko-KR" sz="2400" b="1" spc="-15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eorgia" panose="02040502050405020303" pitchFamily="18" charset="0"/>
              <a:ea typeface="나눔바른고딕" panose="020B0603020101020101" pitchFamily="50" charset="-127"/>
            </a:rPr>
            <a:t>과목</a:t>
          </a:r>
          <a:r>
            <a:rPr lang="en-US" altLang="ko-KR" sz="2400" b="1" spc="-15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eorgia" panose="02040502050405020303" pitchFamily="18" charset="0"/>
              <a:ea typeface="나눔바른고딕" panose="020B0603020101020101" pitchFamily="50" charset="-127"/>
            </a:rPr>
            <a:t>』 Python </a:t>
          </a:r>
          <a:r>
            <a:rPr lang="ko-KR" altLang="ko-KR" sz="2400" b="1" spc="-15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eorgia" panose="02040502050405020303" pitchFamily="18" charset="0"/>
              <a:ea typeface="나눔바른고딕" panose="020B0603020101020101" pitchFamily="50" charset="-127"/>
            </a:rPr>
            <a:t>데이터 전처리 기초</a:t>
          </a:r>
          <a:endParaRPr lang="ko-KR" altLang="en-US" sz="2400" b="1" spc="-150" dirty="0">
            <a:ln>
              <a:solidFill>
                <a:schemeClr val="bg1">
                  <a:alpha val="0"/>
                </a:schemeClr>
              </a:solidFill>
            </a:ln>
            <a:solidFill>
              <a:schemeClr val="bg1"/>
            </a:solidFill>
            <a:latin typeface="Georgia" panose="02040502050405020303" pitchFamily="18" charset="0"/>
            <a:ea typeface="나눔바른고딕" panose="020B0603020101020101" pitchFamily="50" charset="-127"/>
          </a:endParaRPr>
        </a:p>
      </dgm:t>
    </dgm:pt>
    <dgm:pt modelId="{3FB22FB4-E318-4AAC-9762-257C8EBDA114}" type="parTrans" cxnId="{24BF7CD9-AE5A-4D0B-8C67-525BCCCFF367}">
      <dgm:prSet/>
      <dgm:spPr/>
      <dgm:t>
        <a:bodyPr/>
        <a:lstStyle/>
        <a:p>
          <a:pPr latinLnBrk="1"/>
          <a:endParaRPr lang="ko-KR" altLang="en-US"/>
        </a:p>
      </dgm:t>
    </dgm:pt>
    <dgm:pt modelId="{64371544-B503-4EEF-AC7E-8E8AF7F6120C}" type="sibTrans" cxnId="{24BF7CD9-AE5A-4D0B-8C67-525BCCCFF367}">
      <dgm:prSet/>
      <dgm:spPr/>
      <dgm:t>
        <a:bodyPr/>
        <a:lstStyle/>
        <a:p>
          <a:pPr latinLnBrk="1"/>
          <a:endParaRPr lang="ko-KR" altLang="en-US"/>
        </a:p>
      </dgm:t>
    </dgm:pt>
    <dgm:pt modelId="{85358DBF-59A1-4215-A4EB-CC26C611DA83}">
      <dgm:prSet phldrT="[텍스트]"/>
      <dgm:spPr/>
      <dgm:t>
        <a:bodyPr/>
        <a:lstStyle/>
        <a:p>
          <a:pPr algn="ctr" latinLnBrk="1"/>
          <a:r>
            <a:rPr lang="en-US" altLang="ko-KR" b="1" spc="-15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eorgia" panose="02040502050405020303" pitchFamily="18" charset="0"/>
              <a:ea typeface="나눔바른고딕" panose="020B0603020101020101" pitchFamily="50" charset="-127"/>
            </a:rPr>
            <a:t>〃</a:t>
          </a:r>
          <a:endParaRPr lang="ko-KR" altLang="en-US" b="1" spc="-150" dirty="0">
            <a:ln>
              <a:solidFill>
                <a:schemeClr val="bg1">
                  <a:alpha val="0"/>
                </a:schemeClr>
              </a:solidFill>
            </a:ln>
            <a:solidFill>
              <a:schemeClr val="bg1"/>
            </a:solidFill>
            <a:latin typeface="Georgia" panose="02040502050405020303" pitchFamily="18" charset="0"/>
            <a:ea typeface="나눔바른고딕" panose="020B0603020101020101" pitchFamily="50" charset="-127"/>
          </a:endParaRPr>
        </a:p>
      </dgm:t>
    </dgm:pt>
    <dgm:pt modelId="{FB5702BC-B9E7-4D3B-9BD4-3466A745E3A8}" type="parTrans" cxnId="{3AEA934C-B4EE-4D72-B6FE-108C2BCAC846}">
      <dgm:prSet/>
      <dgm:spPr/>
      <dgm:t>
        <a:bodyPr/>
        <a:lstStyle/>
        <a:p>
          <a:pPr latinLnBrk="1"/>
          <a:endParaRPr lang="ko-KR" altLang="en-US"/>
        </a:p>
      </dgm:t>
    </dgm:pt>
    <dgm:pt modelId="{E1985901-3059-4885-B870-A0FE2FA0AB86}" type="sibTrans" cxnId="{3AEA934C-B4EE-4D72-B6FE-108C2BCAC846}">
      <dgm:prSet/>
      <dgm:spPr/>
      <dgm:t>
        <a:bodyPr/>
        <a:lstStyle/>
        <a:p>
          <a:pPr latinLnBrk="1"/>
          <a:endParaRPr lang="ko-KR" altLang="en-US"/>
        </a:p>
      </dgm:t>
    </dgm:pt>
    <dgm:pt modelId="{C0F03F74-4CC7-4EF5-840F-4B402843B4E4}" type="pres">
      <dgm:prSet presAssocID="{F68772E2-60C1-4E12-8A45-98263DF93C22}" presName="Name0" presStyleCnt="0">
        <dgm:presLayoutVars>
          <dgm:chMax val="7"/>
          <dgm:chPref val="7"/>
          <dgm:dir/>
        </dgm:presLayoutVars>
      </dgm:prSet>
      <dgm:spPr/>
    </dgm:pt>
    <dgm:pt modelId="{AA9AE9E0-36B7-47B4-8440-7509D0747871}" type="pres">
      <dgm:prSet presAssocID="{F68772E2-60C1-4E12-8A45-98263DF93C22}" presName="Name1" presStyleCnt="0"/>
      <dgm:spPr/>
    </dgm:pt>
    <dgm:pt modelId="{5E0BD816-AD8D-4911-A270-AC1066A0C0E3}" type="pres">
      <dgm:prSet presAssocID="{F68772E2-60C1-4E12-8A45-98263DF93C22}" presName="cycle" presStyleCnt="0"/>
      <dgm:spPr/>
    </dgm:pt>
    <dgm:pt modelId="{7C5C0758-3613-4ABD-B673-AA74AA175833}" type="pres">
      <dgm:prSet presAssocID="{F68772E2-60C1-4E12-8A45-98263DF93C22}" presName="srcNode" presStyleLbl="node1" presStyleIdx="0" presStyleCnt="5"/>
      <dgm:spPr/>
    </dgm:pt>
    <dgm:pt modelId="{1B2A6195-C355-4212-9F10-655AE15C3DE0}" type="pres">
      <dgm:prSet presAssocID="{F68772E2-60C1-4E12-8A45-98263DF93C22}" presName="conn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53F022FA-78A3-4696-8475-2937F8925C88}" type="pres">
      <dgm:prSet presAssocID="{F68772E2-60C1-4E12-8A45-98263DF93C22}" presName="extraNode" presStyleLbl="node1" presStyleIdx="0" presStyleCnt="5"/>
      <dgm:spPr/>
    </dgm:pt>
    <dgm:pt modelId="{67E6D4D8-96FD-4EF5-8566-DE4153B31032}" type="pres">
      <dgm:prSet presAssocID="{F68772E2-60C1-4E12-8A45-98263DF93C22}" presName="dstNode" presStyleLbl="node1" presStyleIdx="0" presStyleCnt="5"/>
      <dgm:spPr/>
    </dgm:pt>
    <dgm:pt modelId="{D5309DA7-DF15-40CB-AB3B-ECEDBB38AAA2}" type="pres">
      <dgm:prSet presAssocID="{EB447399-7DCD-4578-8561-5CC5BCF0D780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BF2901C-8E46-40F1-9168-B2DB3D1FD28B}" type="pres">
      <dgm:prSet presAssocID="{EB447399-7DCD-4578-8561-5CC5BCF0D780}" presName="accent_1" presStyleCnt="0"/>
      <dgm:spPr/>
    </dgm:pt>
    <dgm:pt modelId="{4EC2524F-EDE0-4E2F-A207-CB638C28A35F}" type="pres">
      <dgm:prSet presAssocID="{EB447399-7DCD-4578-8561-5CC5BCF0D780}" presName="accentRepeatNode" presStyleLbl="solidFgAcc1" presStyleIdx="0" presStyleCnt="5"/>
      <dgm:spPr/>
    </dgm:pt>
    <dgm:pt modelId="{42F2D0DC-DD67-4B5C-93B4-593895810071}" type="pres">
      <dgm:prSet presAssocID="{CD026306-68FB-465D-A55D-D8F1F810C5C2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19D6416-4168-41F4-A646-26B406A17666}" type="pres">
      <dgm:prSet presAssocID="{CD026306-68FB-465D-A55D-D8F1F810C5C2}" presName="accent_2" presStyleCnt="0"/>
      <dgm:spPr/>
    </dgm:pt>
    <dgm:pt modelId="{A5A948E4-6C7D-441B-882B-D93120DEBEC8}" type="pres">
      <dgm:prSet presAssocID="{CD026306-68FB-465D-A55D-D8F1F810C5C2}" presName="accentRepeatNode" presStyleLbl="solidFgAcc1" presStyleIdx="1" presStyleCnt="5"/>
      <dgm:spPr/>
    </dgm:pt>
    <dgm:pt modelId="{640E3117-6048-4360-B8E1-D53E46433CBC}" type="pres">
      <dgm:prSet presAssocID="{7310A0DD-6D1E-4881-AA88-7940043B3081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2005411-F842-4847-9AA5-5EF0F32C05CE}" type="pres">
      <dgm:prSet presAssocID="{7310A0DD-6D1E-4881-AA88-7940043B3081}" presName="accent_3" presStyleCnt="0"/>
      <dgm:spPr/>
    </dgm:pt>
    <dgm:pt modelId="{7ADC2799-D8AC-4906-ADE8-841C5D11AC61}" type="pres">
      <dgm:prSet presAssocID="{7310A0DD-6D1E-4881-AA88-7940043B3081}" presName="accentRepeatNode" presStyleLbl="solidFgAcc1" presStyleIdx="2" presStyleCnt="5"/>
      <dgm:spPr/>
    </dgm:pt>
    <dgm:pt modelId="{C70E1369-5C95-41C8-B35B-7591AB269F1C}" type="pres">
      <dgm:prSet presAssocID="{BA375C79-684D-484B-A0F0-305D9F030FCA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B86643D-8BA4-4D40-A21C-3DCCA0CF39E1}" type="pres">
      <dgm:prSet presAssocID="{BA375C79-684D-484B-A0F0-305D9F030FCA}" presName="accent_4" presStyleCnt="0"/>
      <dgm:spPr/>
    </dgm:pt>
    <dgm:pt modelId="{A3204AAF-3C09-4D1F-A617-71A8E3399482}" type="pres">
      <dgm:prSet presAssocID="{BA375C79-684D-484B-A0F0-305D9F030FCA}" presName="accentRepeatNode" presStyleLbl="solidFgAcc1" presStyleIdx="3" presStyleCnt="5"/>
      <dgm:spPr/>
    </dgm:pt>
    <dgm:pt modelId="{6CDCCA3B-63EA-4C4E-A82D-AFDEC39B0F99}" type="pres">
      <dgm:prSet presAssocID="{85358DBF-59A1-4215-A4EB-CC26C611DA83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74CB558-600F-4C22-8D2F-9391F94B3198}" type="pres">
      <dgm:prSet presAssocID="{85358DBF-59A1-4215-A4EB-CC26C611DA83}" presName="accent_5" presStyleCnt="0"/>
      <dgm:spPr/>
    </dgm:pt>
    <dgm:pt modelId="{47F788BA-7684-48E6-9E65-89F34121F955}" type="pres">
      <dgm:prSet presAssocID="{85358DBF-59A1-4215-A4EB-CC26C611DA83}" presName="accentRepeatNode" presStyleLbl="solidFgAcc1" presStyleIdx="4" presStyleCnt="5"/>
      <dgm:spPr/>
    </dgm:pt>
  </dgm:ptLst>
  <dgm:cxnLst>
    <dgm:cxn modelId="{7E6ECEBD-DB43-491C-95ED-9A868649732E}" type="presOf" srcId="{D1BB81DD-2817-49C8-A42F-59B2CB30F2C0}" destId="{1B2A6195-C355-4212-9F10-655AE15C3DE0}" srcOrd="0" destOrd="0" presId="urn:microsoft.com/office/officeart/2008/layout/VerticalCurvedList"/>
    <dgm:cxn modelId="{5C7FBA89-3FED-4BE2-A162-60C53731414F}" srcId="{F68772E2-60C1-4E12-8A45-98263DF93C22}" destId="{7310A0DD-6D1E-4881-AA88-7940043B3081}" srcOrd="2" destOrd="0" parTransId="{0D574DCF-BE89-4A87-837E-BACC3FA5348B}" sibTransId="{B2E0DDDB-C4F2-4FAB-A454-A299DAB75132}"/>
    <dgm:cxn modelId="{D54AEDFA-5053-41DA-BCEC-B3738825BAD4}" srcId="{F68772E2-60C1-4E12-8A45-98263DF93C22}" destId="{CD026306-68FB-465D-A55D-D8F1F810C5C2}" srcOrd="1" destOrd="0" parTransId="{2F038CC6-DAD2-4106-93FC-097BF7F055E9}" sibTransId="{5BFC8ABA-CCC5-44CD-BC33-A59DA03D614D}"/>
    <dgm:cxn modelId="{4130C15B-4D94-4112-93A7-5B362E90C870}" type="presOf" srcId="{EB447399-7DCD-4578-8561-5CC5BCF0D780}" destId="{D5309DA7-DF15-40CB-AB3B-ECEDBB38AAA2}" srcOrd="0" destOrd="0" presId="urn:microsoft.com/office/officeart/2008/layout/VerticalCurvedList"/>
    <dgm:cxn modelId="{E10426A8-18E3-4973-9117-3482563D02B2}" type="presOf" srcId="{85358DBF-59A1-4215-A4EB-CC26C611DA83}" destId="{6CDCCA3B-63EA-4C4E-A82D-AFDEC39B0F99}" srcOrd="0" destOrd="0" presId="urn:microsoft.com/office/officeart/2008/layout/VerticalCurvedList"/>
    <dgm:cxn modelId="{3AEA934C-B4EE-4D72-B6FE-108C2BCAC846}" srcId="{F68772E2-60C1-4E12-8A45-98263DF93C22}" destId="{85358DBF-59A1-4215-A4EB-CC26C611DA83}" srcOrd="4" destOrd="0" parTransId="{FB5702BC-B9E7-4D3B-9BD4-3466A745E3A8}" sibTransId="{E1985901-3059-4885-B870-A0FE2FA0AB86}"/>
    <dgm:cxn modelId="{C8AA1821-196C-41B7-966C-E84C4139EA05}" srcId="{F68772E2-60C1-4E12-8A45-98263DF93C22}" destId="{EB447399-7DCD-4578-8561-5CC5BCF0D780}" srcOrd="0" destOrd="0" parTransId="{350E4C41-A6B9-47F6-91E9-5537B134E7F0}" sibTransId="{D1BB81DD-2817-49C8-A42F-59B2CB30F2C0}"/>
    <dgm:cxn modelId="{24BF7CD9-AE5A-4D0B-8C67-525BCCCFF367}" srcId="{F68772E2-60C1-4E12-8A45-98263DF93C22}" destId="{BA375C79-684D-484B-A0F0-305D9F030FCA}" srcOrd="3" destOrd="0" parTransId="{3FB22FB4-E318-4AAC-9762-257C8EBDA114}" sibTransId="{64371544-B503-4EEF-AC7E-8E8AF7F6120C}"/>
    <dgm:cxn modelId="{E3164FF4-AD07-4C8F-9096-6564BAB515EA}" type="presOf" srcId="{CD026306-68FB-465D-A55D-D8F1F810C5C2}" destId="{42F2D0DC-DD67-4B5C-93B4-593895810071}" srcOrd="0" destOrd="0" presId="urn:microsoft.com/office/officeart/2008/layout/VerticalCurvedList"/>
    <dgm:cxn modelId="{AAA73FBB-698D-4B35-9935-D940A20838E2}" type="presOf" srcId="{F68772E2-60C1-4E12-8A45-98263DF93C22}" destId="{C0F03F74-4CC7-4EF5-840F-4B402843B4E4}" srcOrd="0" destOrd="0" presId="urn:microsoft.com/office/officeart/2008/layout/VerticalCurvedList"/>
    <dgm:cxn modelId="{69D98E81-8E6A-4C61-84FB-E1E2DA5E7D38}" type="presOf" srcId="{7310A0DD-6D1E-4881-AA88-7940043B3081}" destId="{640E3117-6048-4360-B8E1-D53E46433CBC}" srcOrd="0" destOrd="0" presId="urn:microsoft.com/office/officeart/2008/layout/VerticalCurvedList"/>
    <dgm:cxn modelId="{09D801BF-9892-4B3B-A310-2C9AF81710E7}" type="presOf" srcId="{BA375C79-684D-484B-A0F0-305D9F030FCA}" destId="{C70E1369-5C95-41C8-B35B-7591AB269F1C}" srcOrd="0" destOrd="0" presId="urn:microsoft.com/office/officeart/2008/layout/VerticalCurvedList"/>
    <dgm:cxn modelId="{00616B74-8153-4047-8599-FEC2AE487D95}" type="presParOf" srcId="{C0F03F74-4CC7-4EF5-840F-4B402843B4E4}" destId="{AA9AE9E0-36B7-47B4-8440-7509D0747871}" srcOrd="0" destOrd="0" presId="urn:microsoft.com/office/officeart/2008/layout/VerticalCurvedList"/>
    <dgm:cxn modelId="{63E66727-639B-48EA-8DAB-8EC7A7BAE3D8}" type="presParOf" srcId="{AA9AE9E0-36B7-47B4-8440-7509D0747871}" destId="{5E0BD816-AD8D-4911-A270-AC1066A0C0E3}" srcOrd="0" destOrd="0" presId="urn:microsoft.com/office/officeart/2008/layout/VerticalCurvedList"/>
    <dgm:cxn modelId="{27493086-FF32-4EC0-9D8C-F9179D21D9B1}" type="presParOf" srcId="{5E0BD816-AD8D-4911-A270-AC1066A0C0E3}" destId="{7C5C0758-3613-4ABD-B673-AA74AA175833}" srcOrd="0" destOrd="0" presId="urn:microsoft.com/office/officeart/2008/layout/VerticalCurvedList"/>
    <dgm:cxn modelId="{1A88C103-24CA-448B-B1A8-02939F3E3BA0}" type="presParOf" srcId="{5E0BD816-AD8D-4911-A270-AC1066A0C0E3}" destId="{1B2A6195-C355-4212-9F10-655AE15C3DE0}" srcOrd="1" destOrd="0" presId="urn:microsoft.com/office/officeart/2008/layout/VerticalCurvedList"/>
    <dgm:cxn modelId="{EEA10A1E-A230-43C2-9329-7EA25F57831A}" type="presParOf" srcId="{5E0BD816-AD8D-4911-A270-AC1066A0C0E3}" destId="{53F022FA-78A3-4696-8475-2937F8925C88}" srcOrd="2" destOrd="0" presId="urn:microsoft.com/office/officeart/2008/layout/VerticalCurvedList"/>
    <dgm:cxn modelId="{7172F166-E183-4403-9F2F-7E83940AD934}" type="presParOf" srcId="{5E0BD816-AD8D-4911-A270-AC1066A0C0E3}" destId="{67E6D4D8-96FD-4EF5-8566-DE4153B31032}" srcOrd="3" destOrd="0" presId="urn:microsoft.com/office/officeart/2008/layout/VerticalCurvedList"/>
    <dgm:cxn modelId="{9E9E4F35-6267-4F3D-8E2D-2858B92E244E}" type="presParOf" srcId="{AA9AE9E0-36B7-47B4-8440-7509D0747871}" destId="{D5309DA7-DF15-40CB-AB3B-ECEDBB38AAA2}" srcOrd="1" destOrd="0" presId="urn:microsoft.com/office/officeart/2008/layout/VerticalCurvedList"/>
    <dgm:cxn modelId="{C39E06D2-5859-4BF8-BAE7-ADD7D0C5B3E1}" type="presParOf" srcId="{AA9AE9E0-36B7-47B4-8440-7509D0747871}" destId="{BBF2901C-8E46-40F1-9168-B2DB3D1FD28B}" srcOrd="2" destOrd="0" presId="urn:microsoft.com/office/officeart/2008/layout/VerticalCurvedList"/>
    <dgm:cxn modelId="{6CC9F2B0-FF5A-48B2-898F-CE222C117762}" type="presParOf" srcId="{BBF2901C-8E46-40F1-9168-B2DB3D1FD28B}" destId="{4EC2524F-EDE0-4E2F-A207-CB638C28A35F}" srcOrd="0" destOrd="0" presId="urn:microsoft.com/office/officeart/2008/layout/VerticalCurvedList"/>
    <dgm:cxn modelId="{1328A71F-2858-4979-A80B-C5B215FD4D94}" type="presParOf" srcId="{AA9AE9E0-36B7-47B4-8440-7509D0747871}" destId="{42F2D0DC-DD67-4B5C-93B4-593895810071}" srcOrd="3" destOrd="0" presId="urn:microsoft.com/office/officeart/2008/layout/VerticalCurvedList"/>
    <dgm:cxn modelId="{3BE72A1C-6AFF-4647-9F69-9717D9B41009}" type="presParOf" srcId="{AA9AE9E0-36B7-47B4-8440-7509D0747871}" destId="{619D6416-4168-41F4-A646-26B406A17666}" srcOrd="4" destOrd="0" presId="urn:microsoft.com/office/officeart/2008/layout/VerticalCurvedList"/>
    <dgm:cxn modelId="{91C1D00E-1B85-4337-8DA3-8FCD37A23BD7}" type="presParOf" srcId="{619D6416-4168-41F4-A646-26B406A17666}" destId="{A5A948E4-6C7D-441B-882B-D93120DEBEC8}" srcOrd="0" destOrd="0" presId="urn:microsoft.com/office/officeart/2008/layout/VerticalCurvedList"/>
    <dgm:cxn modelId="{B1D33B20-10EB-4A1D-8E97-0FB04A979470}" type="presParOf" srcId="{AA9AE9E0-36B7-47B4-8440-7509D0747871}" destId="{640E3117-6048-4360-B8E1-D53E46433CBC}" srcOrd="5" destOrd="0" presId="urn:microsoft.com/office/officeart/2008/layout/VerticalCurvedList"/>
    <dgm:cxn modelId="{673DE1D8-1654-47F8-ACE0-B65668F59664}" type="presParOf" srcId="{AA9AE9E0-36B7-47B4-8440-7509D0747871}" destId="{32005411-F842-4847-9AA5-5EF0F32C05CE}" srcOrd="6" destOrd="0" presId="urn:microsoft.com/office/officeart/2008/layout/VerticalCurvedList"/>
    <dgm:cxn modelId="{3E17A8EB-1701-4BAD-8323-B68C4D784C87}" type="presParOf" srcId="{32005411-F842-4847-9AA5-5EF0F32C05CE}" destId="{7ADC2799-D8AC-4906-ADE8-841C5D11AC61}" srcOrd="0" destOrd="0" presId="urn:microsoft.com/office/officeart/2008/layout/VerticalCurvedList"/>
    <dgm:cxn modelId="{B988D238-1BCC-44FB-BA8C-267CCA818FAE}" type="presParOf" srcId="{AA9AE9E0-36B7-47B4-8440-7509D0747871}" destId="{C70E1369-5C95-41C8-B35B-7591AB269F1C}" srcOrd="7" destOrd="0" presId="urn:microsoft.com/office/officeart/2008/layout/VerticalCurvedList"/>
    <dgm:cxn modelId="{3F754C8B-7868-44E8-93F5-771D4ED66F08}" type="presParOf" srcId="{AA9AE9E0-36B7-47B4-8440-7509D0747871}" destId="{EB86643D-8BA4-4D40-A21C-3DCCA0CF39E1}" srcOrd="8" destOrd="0" presId="urn:microsoft.com/office/officeart/2008/layout/VerticalCurvedList"/>
    <dgm:cxn modelId="{512F2974-9A8A-4870-AD0E-6397C82F5F02}" type="presParOf" srcId="{EB86643D-8BA4-4D40-A21C-3DCCA0CF39E1}" destId="{A3204AAF-3C09-4D1F-A617-71A8E3399482}" srcOrd="0" destOrd="0" presId="urn:microsoft.com/office/officeart/2008/layout/VerticalCurvedList"/>
    <dgm:cxn modelId="{8C00E616-65CC-4285-B371-B46B784FB50B}" type="presParOf" srcId="{AA9AE9E0-36B7-47B4-8440-7509D0747871}" destId="{6CDCCA3B-63EA-4C4E-A82D-AFDEC39B0F99}" srcOrd="9" destOrd="0" presId="urn:microsoft.com/office/officeart/2008/layout/VerticalCurvedList"/>
    <dgm:cxn modelId="{FF10670E-3FB4-4150-92B5-1C325C370AB3}" type="presParOf" srcId="{AA9AE9E0-36B7-47B4-8440-7509D0747871}" destId="{F74CB558-600F-4C22-8D2F-9391F94B3198}" srcOrd="10" destOrd="0" presId="urn:microsoft.com/office/officeart/2008/layout/VerticalCurvedList"/>
    <dgm:cxn modelId="{D329F767-1226-48E8-AA7D-7EA5A187EDAA}" type="presParOf" srcId="{F74CB558-600F-4C22-8D2F-9391F94B3198}" destId="{47F788BA-7684-48E6-9E65-89F34121F95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8772E2-60C1-4E12-8A45-98263DF93C2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</dgm:pt>
    <dgm:pt modelId="{EB447399-7DCD-4578-8561-5CC5BCF0D780}">
      <dgm:prSet phldrT="[텍스트]" custT="1"/>
      <dgm:spPr/>
      <dgm:t>
        <a:bodyPr/>
        <a:lstStyle/>
        <a:p>
          <a:pPr latinLnBrk="1"/>
          <a:r>
            <a:rPr lang="en-US" altLang="ko-KR" sz="2400" b="1" spc="-15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eorgia" panose="02040502050405020303" pitchFamily="18" charset="0"/>
              <a:ea typeface="나눔바른고딕" panose="020B0603020101020101" pitchFamily="50" charset="-127"/>
            </a:rPr>
            <a:t>『3</a:t>
          </a:r>
          <a:r>
            <a:rPr lang="ko-KR" altLang="ko-KR" sz="2400" b="1" spc="-15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eorgia" panose="02040502050405020303" pitchFamily="18" charset="0"/>
              <a:ea typeface="나눔바른고딕" panose="020B0603020101020101" pitchFamily="50" charset="-127"/>
            </a:rPr>
            <a:t>과목</a:t>
          </a:r>
          <a:r>
            <a:rPr lang="en-US" altLang="ko-KR" sz="2400" b="1" spc="-15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eorgia" panose="02040502050405020303" pitchFamily="18" charset="0"/>
              <a:ea typeface="나눔바른고딕" panose="020B0603020101020101" pitchFamily="50" charset="-127"/>
            </a:rPr>
            <a:t>』 </a:t>
          </a:r>
          <a:r>
            <a:rPr lang="ko-KR" altLang="ko-KR" sz="2400" b="1" spc="-15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eorgia" panose="02040502050405020303" pitchFamily="18" charset="0"/>
              <a:ea typeface="나눔바른고딕" panose="020B0603020101020101" pitchFamily="50" charset="-127"/>
            </a:rPr>
            <a:t>데이터 분석과 통계</a:t>
          </a:r>
          <a:r>
            <a:rPr lang="en-US" altLang="ko-KR" sz="2400" b="1" spc="-15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eorgia" panose="02040502050405020303" pitchFamily="18" charset="0"/>
              <a:ea typeface="나눔바른고딕" panose="020B0603020101020101" pitchFamily="50" charset="-127"/>
            </a:rPr>
            <a:t>, </a:t>
          </a:r>
          <a:r>
            <a:rPr lang="ko-KR" altLang="ko-KR" sz="2400" b="1" spc="-15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eorgia" panose="02040502050405020303" pitchFamily="18" charset="0"/>
              <a:ea typeface="나눔바른고딕" panose="020B0603020101020101" pitchFamily="50" charset="-127"/>
            </a:rPr>
            <a:t>확률</a:t>
          </a:r>
          <a:endParaRPr lang="ko-KR" altLang="en-US" sz="2400" b="1" spc="-150" dirty="0">
            <a:ln>
              <a:solidFill>
                <a:schemeClr val="bg1">
                  <a:alpha val="0"/>
                </a:schemeClr>
              </a:solidFill>
            </a:ln>
            <a:solidFill>
              <a:schemeClr val="bg1"/>
            </a:solidFill>
            <a:latin typeface="Georgia" panose="02040502050405020303" pitchFamily="18" charset="0"/>
            <a:ea typeface="나눔바른고딕" panose="020B0603020101020101" pitchFamily="50" charset="-127"/>
          </a:endParaRPr>
        </a:p>
      </dgm:t>
    </dgm:pt>
    <dgm:pt modelId="{350E4C41-A6B9-47F6-91E9-5537B134E7F0}" type="parTrans" cxnId="{C8AA1821-196C-41B7-966C-E84C4139EA05}">
      <dgm:prSet/>
      <dgm:spPr/>
      <dgm:t>
        <a:bodyPr/>
        <a:lstStyle/>
        <a:p>
          <a:pPr latinLnBrk="1"/>
          <a:endParaRPr lang="ko-KR" altLang="en-US">
            <a:latin typeface="Georgia" panose="02040502050405020303" pitchFamily="18" charset="0"/>
          </a:endParaRPr>
        </a:p>
      </dgm:t>
    </dgm:pt>
    <dgm:pt modelId="{D1BB81DD-2817-49C8-A42F-59B2CB30F2C0}" type="sibTrans" cxnId="{C8AA1821-196C-41B7-966C-E84C4139EA05}">
      <dgm:prSet/>
      <dgm:spPr/>
      <dgm:t>
        <a:bodyPr/>
        <a:lstStyle/>
        <a:p>
          <a:pPr latinLnBrk="1"/>
          <a:endParaRPr lang="ko-KR" altLang="en-US">
            <a:latin typeface="Georgia" panose="02040502050405020303" pitchFamily="18" charset="0"/>
          </a:endParaRPr>
        </a:p>
      </dgm:t>
    </dgm:pt>
    <dgm:pt modelId="{CD026306-68FB-465D-A55D-D8F1F810C5C2}">
      <dgm:prSet phldrT="[텍스트]" custT="1"/>
      <dgm:spPr/>
      <dgm:t>
        <a:bodyPr/>
        <a:lstStyle/>
        <a:p>
          <a:pPr algn="ctr" latinLnBrk="1"/>
          <a:r>
            <a:rPr lang="en-US" altLang="ko-KR" sz="2400" b="1" spc="-15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eorgia" panose="02040502050405020303" pitchFamily="18" charset="0"/>
              <a:ea typeface="나눔바른고딕" panose="020B0603020101020101" pitchFamily="50" charset="-127"/>
            </a:rPr>
            <a:t>〃</a:t>
          </a:r>
          <a:endParaRPr lang="ko-KR" altLang="en-US" sz="2400" b="1" spc="-150" dirty="0">
            <a:ln>
              <a:solidFill>
                <a:schemeClr val="bg1">
                  <a:alpha val="0"/>
                </a:schemeClr>
              </a:solidFill>
            </a:ln>
            <a:solidFill>
              <a:schemeClr val="bg1"/>
            </a:solidFill>
            <a:latin typeface="Georgia" panose="02040502050405020303" pitchFamily="18" charset="0"/>
            <a:ea typeface="나눔바른고딕" panose="020B0603020101020101" pitchFamily="50" charset="-127"/>
          </a:endParaRPr>
        </a:p>
      </dgm:t>
    </dgm:pt>
    <dgm:pt modelId="{2F038CC6-DAD2-4106-93FC-097BF7F055E9}" type="parTrans" cxnId="{D54AEDFA-5053-41DA-BCEC-B3738825BAD4}">
      <dgm:prSet/>
      <dgm:spPr/>
      <dgm:t>
        <a:bodyPr/>
        <a:lstStyle/>
        <a:p>
          <a:pPr latinLnBrk="1"/>
          <a:endParaRPr lang="ko-KR" altLang="en-US"/>
        </a:p>
      </dgm:t>
    </dgm:pt>
    <dgm:pt modelId="{5BFC8ABA-CCC5-44CD-BC33-A59DA03D614D}" type="sibTrans" cxnId="{D54AEDFA-5053-41DA-BCEC-B3738825BAD4}">
      <dgm:prSet/>
      <dgm:spPr/>
      <dgm:t>
        <a:bodyPr/>
        <a:lstStyle/>
        <a:p>
          <a:pPr latinLnBrk="1"/>
          <a:endParaRPr lang="ko-KR" altLang="en-US"/>
        </a:p>
      </dgm:t>
    </dgm:pt>
    <dgm:pt modelId="{7310A0DD-6D1E-4881-AA88-7940043B3081}">
      <dgm:prSet phldrT="[텍스트]" custT="1"/>
      <dgm:spPr/>
      <dgm:t>
        <a:bodyPr/>
        <a:lstStyle/>
        <a:p>
          <a:pPr algn="l" latinLnBrk="1"/>
          <a:r>
            <a:rPr lang="en-US" altLang="ko-KR" sz="2400" b="1" spc="-15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eorgia" panose="02040502050405020303" pitchFamily="18" charset="0"/>
              <a:ea typeface="나눔바른고딕" panose="020B0603020101020101" pitchFamily="50" charset="-127"/>
            </a:rPr>
            <a:t>『4</a:t>
          </a:r>
          <a:r>
            <a:rPr lang="ko-KR" altLang="ko-KR" sz="2400" b="1" spc="-15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eorgia" panose="02040502050405020303" pitchFamily="18" charset="0"/>
              <a:ea typeface="나눔바른고딕" panose="020B0603020101020101" pitchFamily="50" charset="-127"/>
            </a:rPr>
            <a:t>과목</a:t>
          </a:r>
          <a:r>
            <a:rPr lang="en-US" altLang="ko-KR" sz="2400" b="1" spc="-15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eorgia" panose="02040502050405020303" pitchFamily="18" charset="0"/>
              <a:ea typeface="나눔바른고딕" panose="020B0603020101020101" pitchFamily="50" charset="-127"/>
            </a:rPr>
            <a:t>』 </a:t>
          </a:r>
          <a:r>
            <a:rPr lang="ko-KR" altLang="ko-KR" sz="2400" b="1" spc="-15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eorgia" panose="02040502050405020303" pitchFamily="18" charset="0"/>
              <a:ea typeface="나눔바른고딕" panose="020B0603020101020101" pitchFamily="50" charset="-127"/>
            </a:rPr>
            <a:t>데이터 분석과 </a:t>
          </a:r>
          <a:r>
            <a:rPr lang="ko-KR" altLang="ko-KR" sz="2400" b="1" spc="-150" dirty="0" err="1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eorgia" panose="02040502050405020303" pitchFamily="18" charset="0"/>
              <a:ea typeface="나눔바른고딕" panose="020B0603020101020101" pitchFamily="50" charset="-127"/>
            </a:rPr>
            <a:t>머신러닝</a:t>
          </a:r>
          <a:endParaRPr lang="ko-KR" altLang="en-US" sz="2400" b="1" spc="-150" dirty="0">
            <a:ln>
              <a:solidFill>
                <a:schemeClr val="bg1">
                  <a:alpha val="0"/>
                </a:schemeClr>
              </a:solidFill>
            </a:ln>
            <a:solidFill>
              <a:schemeClr val="bg1"/>
            </a:solidFill>
            <a:latin typeface="Georgia" panose="02040502050405020303" pitchFamily="18" charset="0"/>
            <a:ea typeface="나눔바른고딕" panose="020B0603020101020101" pitchFamily="50" charset="-127"/>
          </a:endParaRPr>
        </a:p>
      </dgm:t>
    </dgm:pt>
    <dgm:pt modelId="{0D574DCF-BE89-4A87-837E-BACC3FA5348B}" type="parTrans" cxnId="{5C7FBA89-3FED-4BE2-A162-60C53731414F}">
      <dgm:prSet/>
      <dgm:spPr/>
      <dgm:t>
        <a:bodyPr/>
        <a:lstStyle/>
        <a:p>
          <a:pPr latinLnBrk="1"/>
          <a:endParaRPr lang="ko-KR" altLang="en-US"/>
        </a:p>
      </dgm:t>
    </dgm:pt>
    <dgm:pt modelId="{B2E0DDDB-C4F2-4FAB-A454-A299DAB75132}" type="sibTrans" cxnId="{5C7FBA89-3FED-4BE2-A162-60C53731414F}">
      <dgm:prSet/>
      <dgm:spPr/>
      <dgm:t>
        <a:bodyPr/>
        <a:lstStyle/>
        <a:p>
          <a:pPr latinLnBrk="1"/>
          <a:endParaRPr lang="ko-KR" altLang="en-US"/>
        </a:p>
      </dgm:t>
    </dgm:pt>
    <dgm:pt modelId="{BA375C79-684D-484B-A0F0-305D9F030FCA}">
      <dgm:prSet phldrT="[텍스트]" custT="1"/>
      <dgm:spPr/>
      <dgm:t>
        <a:bodyPr/>
        <a:lstStyle/>
        <a:p>
          <a:pPr latinLnBrk="1"/>
          <a:r>
            <a:rPr lang="en-US" altLang="ko-KR" sz="2400" b="1" spc="-15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eorgia" panose="02040502050405020303" pitchFamily="18" charset="0"/>
              <a:ea typeface="나눔바른고딕" panose="020B0603020101020101" pitchFamily="50" charset="-127"/>
            </a:rPr>
            <a:t>『5</a:t>
          </a:r>
          <a:r>
            <a:rPr lang="ko-KR" altLang="ko-KR" sz="2400" b="1" spc="-15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eorgia" panose="02040502050405020303" pitchFamily="18" charset="0"/>
              <a:ea typeface="나눔바른고딕" panose="020B0603020101020101" pitchFamily="50" charset="-127"/>
            </a:rPr>
            <a:t>과목</a:t>
          </a:r>
          <a:r>
            <a:rPr lang="en-US" altLang="ko-KR" sz="2400" b="1" spc="-15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eorgia" panose="02040502050405020303" pitchFamily="18" charset="0"/>
              <a:ea typeface="나눔바른고딕" panose="020B0603020101020101" pitchFamily="50" charset="-127"/>
            </a:rPr>
            <a:t>』 </a:t>
          </a:r>
          <a:r>
            <a:rPr lang="ko-KR" altLang="ko-KR" sz="2400" b="1" spc="-15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eorgia" panose="02040502050405020303" pitchFamily="18" charset="0"/>
              <a:ea typeface="나눔바른고딕" panose="020B0603020101020101" pitchFamily="50" charset="-127"/>
            </a:rPr>
            <a:t>데이터 분석과 인공지능</a:t>
          </a:r>
          <a:endParaRPr lang="ko-KR" altLang="en-US" sz="2400" b="1" spc="-150" dirty="0">
            <a:ln>
              <a:solidFill>
                <a:schemeClr val="bg1">
                  <a:alpha val="0"/>
                </a:schemeClr>
              </a:solidFill>
            </a:ln>
            <a:solidFill>
              <a:schemeClr val="bg1"/>
            </a:solidFill>
            <a:latin typeface="Georgia" panose="02040502050405020303" pitchFamily="18" charset="0"/>
            <a:ea typeface="나눔바른고딕" panose="020B0603020101020101" pitchFamily="50" charset="-127"/>
          </a:endParaRPr>
        </a:p>
      </dgm:t>
    </dgm:pt>
    <dgm:pt modelId="{3FB22FB4-E318-4AAC-9762-257C8EBDA114}" type="parTrans" cxnId="{24BF7CD9-AE5A-4D0B-8C67-525BCCCFF367}">
      <dgm:prSet/>
      <dgm:spPr/>
      <dgm:t>
        <a:bodyPr/>
        <a:lstStyle/>
        <a:p>
          <a:pPr latinLnBrk="1"/>
          <a:endParaRPr lang="ko-KR" altLang="en-US"/>
        </a:p>
      </dgm:t>
    </dgm:pt>
    <dgm:pt modelId="{64371544-B503-4EEF-AC7E-8E8AF7F6120C}" type="sibTrans" cxnId="{24BF7CD9-AE5A-4D0B-8C67-525BCCCFF367}">
      <dgm:prSet/>
      <dgm:spPr/>
      <dgm:t>
        <a:bodyPr/>
        <a:lstStyle/>
        <a:p>
          <a:pPr latinLnBrk="1"/>
          <a:endParaRPr lang="ko-KR" altLang="en-US"/>
        </a:p>
      </dgm:t>
    </dgm:pt>
    <dgm:pt modelId="{85358DBF-59A1-4215-A4EB-CC26C611DA83}">
      <dgm:prSet phldrT="[텍스트]"/>
      <dgm:spPr/>
      <dgm:t>
        <a:bodyPr/>
        <a:lstStyle/>
        <a:p>
          <a:pPr algn="l" latinLnBrk="1"/>
          <a:r>
            <a:rPr lang="en-US" altLang="ko-KR" b="1" spc="-15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eorgia" panose="02040502050405020303" pitchFamily="18" charset="0"/>
              <a:ea typeface="나눔바른고딕" panose="020B0603020101020101" pitchFamily="50" charset="-127"/>
            </a:rPr>
            <a:t>『6</a:t>
          </a:r>
          <a:r>
            <a:rPr lang="ko-KR" altLang="ko-KR" b="1" spc="-15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eorgia" panose="02040502050405020303" pitchFamily="18" charset="0"/>
              <a:ea typeface="나눔바른고딕" panose="020B0603020101020101" pitchFamily="50" charset="-127"/>
            </a:rPr>
            <a:t>과목</a:t>
          </a:r>
          <a:r>
            <a:rPr lang="en-US" altLang="ko-KR" b="1" spc="-15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eorgia" panose="02040502050405020303" pitchFamily="18" charset="0"/>
              <a:ea typeface="나눔바른고딕" panose="020B0603020101020101" pitchFamily="50" charset="-127"/>
            </a:rPr>
            <a:t>』 </a:t>
          </a:r>
          <a:r>
            <a:rPr lang="ko-KR" altLang="ko-KR" b="1" spc="-15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eorgia" panose="02040502050405020303" pitchFamily="18" charset="0"/>
              <a:ea typeface="나눔바른고딕" panose="020B0603020101020101" pitchFamily="50" charset="-127"/>
            </a:rPr>
            <a:t>미니프로젝트</a:t>
          </a:r>
          <a:endParaRPr lang="ko-KR" altLang="en-US" b="1" spc="-150" dirty="0">
            <a:ln>
              <a:solidFill>
                <a:schemeClr val="bg1">
                  <a:alpha val="0"/>
                </a:schemeClr>
              </a:solidFill>
            </a:ln>
            <a:solidFill>
              <a:schemeClr val="bg1"/>
            </a:solidFill>
            <a:latin typeface="Georgia" panose="02040502050405020303" pitchFamily="18" charset="0"/>
            <a:ea typeface="나눔바른고딕" panose="020B0603020101020101" pitchFamily="50" charset="-127"/>
          </a:endParaRPr>
        </a:p>
      </dgm:t>
    </dgm:pt>
    <dgm:pt modelId="{FB5702BC-B9E7-4D3B-9BD4-3466A745E3A8}" type="parTrans" cxnId="{3AEA934C-B4EE-4D72-B6FE-108C2BCAC846}">
      <dgm:prSet/>
      <dgm:spPr/>
      <dgm:t>
        <a:bodyPr/>
        <a:lstStyle/>
        <a:p>
          <a:pPr latinLnBrk="1"/>
          <a:endParaRPr lang="ko-KR" altLang="en-US"/>
        </a:p>
      </dgm:t>
    </dgm:pt>
    <dgm:pt modelId="{E1985901-3059-4885-B870-A0FE2FA0AB86}" type="sibTrans" cxnId="{3AEA934C-B4EE-4D72-B6FE-108C2BCAC846}">
      <dgm:prSet/>
      <dgm:spPr/>
      <dgm:t>
        <a:bodyPr/>
        <a:lstStyle/>
        <a:p>
          <a:pPr latinLnBrk="1"/>
          <a:endParaRPr lang="ko-KR" altLang="en-US"/>
        </a:p>
      </dgm:t>
    </dgm:pt>
    <dgm:pt modelId="{C0F03F74-4CC7-4EF5-840F-4B402843B4E4}" type="pres">
      <dgm:prSet presAssocID="{F68772E2-60C1-4E12-8A45-98263DF93C22}" presName="Name0" presStyleCnt="0">
        <dgm:presLayoutVars>
          <dgm:chMax val="7"/>
          <dgm:chPref val="7"/>
          <dgm:dir/>
        </dgm:presLayoutVars>
      </dgm:prSet>
      <dgm:spPr/>
    </dgm:pt>
    <dgm:pt modelId="{AA9AE9E0-36B7-47B4-8440-7509D0747871}" type="pres">
      <dgm:prSet presAssocID="{F68772E2-60C1-4E12-8A45-98263DF93C22}" presName="Name1" presStyleCnt="0"/>
      <dgm:spPr/>
    </dgm:pt>
    <dgm:pt modelId="{5E0BD816-AD8D-4911-A270-AC1066A0C0E3}" type="pres">
      <dgm:prSet presAssocID="{F68772E2-60C1-4E12-8A45-98263DF93C22}" presName="cycle" presStyleCnt="0"/>
      <dgm:spPr/>
    </dgm:pt>
    <dgm:pt modelId="{7C5C0758-3613-4ABD-B673-AA74AA175833}" type="pres">
      <dgm:prSet presAssocID="{F68772E2-60C1-4E12-8A45-98263DF93C22}" presName="srcNode" presStyleLbl="node1" presStyleIdx="0" presStyleCnt="5"/>
      <dgm:spPr/>
    </dgm:pt>
    <dgm:pt modelId="{1B2A6195-C355-4212-9F10-655AE15C3DE0}" type="pres">
      <dgm:prSet presAssocID="{F68772E2-60C1-4E12-8A45-98263DF93C22}" presName="conn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53F022FA-78A3-4696-8475-2937F8925C88}" type="pres">
      <dgm:prSet presAssocID="{F68772E2-60C1-4E12-8A45-98263DF93C22}" presName="extraNode" presStyleLbl="node1" presStyleIdx="0" presStyleCnt="5"/>
      <dgm:spPr/>
    </dgm:pt>
    <dgm:pt modelId="{67E6D4D8-96FD-4EF5-8566-DE4153B31032}" type="pres">
      <dgm:prSet presAssocID="{F68772E2-60C1-4E12-8A45-98263DF93C22}" presName="dstNode" presStyleLbl="node1" presStyleIdx="0" presStyleCnt="5"/>
      <dgm:spPr/>
    </dgm:pt>
    <dgm:pt modelId="{D5309DA7-DF15-40CB-AB3B-ECEDBB38AAA2}" type="pres">
      <dgm:prSet presAssocID="{EB447399-7DCD-4578-8561-5CC5BCF0D780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BF2901C-8E46-40F1-9168-B2DB3D1FD28B}" type="pres">
      <dgm:prSet presAssocID="{EB447399-7DCD-4578-8561-5CC5BCF0D780}" presName="accent_1" presStyleCnt="0"/>
      <dgm:spPr/>
    </dgm:pt>
    <dgm:pt modelId="{4EC2524F-EDE0-4E2F-A207-CB638C28A35F}" type="pres">
      <dgm:prSet presAssocID="{EB447399-7DCD-4578-8561-5CC5BCF0D780}" presName="accentRepeatNode" presStyleLbl="solidFgAcc1" presStyleIdx="0" presStyleCnt="5"/>
      <dgm:spPr/>
    </dgm:pt>
    <dgm:pt modelId="{42F2D0DC-DD67-4B5C-93B4-593895810071}" type="pres">
      <dgm:prSet presAssocID="{CD026306-68FB-465D-A55D-D8F1F810C5C2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19D6416-4168-41F4-A646-26B406A17666}" type="pres">
      <dgm:prSet presAssocID="{CD026306-68FB-465D-A55D-D8F1F810C5C2}" presName="accent_2" presStyleCnt="0"/>
      <dgm:spPr/>
    </dgm:pt>
    <dgm:pt modelId="{A5A948E4-6C7D-441B-882B-D93120DEBEC8}" type="pres">
      <dgm:prSet presAssocID="{CD026306-68FB-465D-A55D-D8F1F810C5C2}" presName="accentRepeatNode" presStyleLbl="solidFgAcc1" presStyleIdx="1" presStyleCnt="5"/>
      <dgm:spPr/>
    </dgm:pt>
    <dgm:pt modelId="{640E3117-6048-4360-B8E1-D53E46433CBC}" type="pres">
      <dgm:prSet presAssocID="{7310A0DD-6D1E-4881-AA88-7940043B3081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2005411-F842-4847-9AA5-5EF0F32C05CE}" type="pres">
      <dgm:prSet presAssocID="{7310A0DD-6D1E-4881-AA88-7940043B3081}" presName="accent_3" presStyleCnt="0"/>
      <dgm:spPr/>
    </dgm:pt>
    <dgm:pt modelId="{7ADC2799-D8AC-4906-ADE8-841C5D11AC61}" type="pres">
      <dgm:prSet presAssocID="{7310A0DD-6D1E-4881-AA88-7940043B3081}" presName="accentRepeatNode" presStyleLbl="solidFgAcc1" presStyleIdx="2" presStyleCnt="5"/>
      <dgm:spPr/>
    </dgm:pt>
    <dgm:pt modelId="{C70E1369-5C95-41C8-B35B-7591AB269F1C}" type="pres">
      <dgm:prSet presAssocID="{BA375C79-684D-484B-A0F0-305D9F030FCA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B86643D-8BA4-4D40-A21C-3DCCA0CF39E1}" type="pres">
      <dgm:prSet presAssocID="{BA375C79-684D-484B-A0F0-305D9F030FCA}" presName="accent_4" presStyleCnt="0"/>
      <dgm:spPr/>
    </dgm:pt>
    <dgm:pt modelId="{A3204AAF-3C09-4D1F-A617-71A8E3399482}" type="pres">
      <dgm:prSet presAssocID="{BA375C79-684D-484B-A0F0-305D9F030FCA}" presName="accentRepeatNode" presStyleLbl="solidFgAcc1" presStyleIdx="3" presStyleCnt="5"/>
      <dgm:spPr/>
    </dgm:pt>
    <dgm:pt modelId="{6CDCCA3B-63EA-4C4E-A82D-AFDEC39B0F99}" type="pres">
      <dgm:prSet presAssocID="{85358DBF-59A1-4215-A4EB-CC26C611DA83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74CB558-600F-4C22-8D2F-9391F94B3198}" type="pres">
      <dgm:prSet presAssocID="{85358DBF-59A1-4215-A4EB-CC26C611DA83}" presName="accent_5" presStyleCnt="0"/>
      <dgm:spPr/>
    </dgm:pt>
    <dgm:pt modelId="{47F788BA-7684-48E6-9E65-89F34121F955}" type="pres">
      <dgm:prSet presAssocID="{85358DBF-59A1-4215-A4EB-CC26C611DA83}" presName="accentRepeatNode" presStyleLbl="solidFgAcc1" presStyleIdx="4" presStyleCnt="5"/>
      <dgm:spPr/>
    </dgm:pt>
  </dgm:ptLst>
  <dgm:cxnLst>
    <dgm:cxn modelId="{D54AEDFA-5053-41DA-BCEC-B3738825BAD4}" srcId="{F68772E2-60C1-4E12-8A45-98263DF93C22}" destId="{CD026306-68FB-465D-A55D-D8F1F810C5C2}" srcOrd="1" destOrd="0" parTransId="{2F038CC6-DAD2-4106-93FC-097BF7F055E9}" sibTransId="{5BFC8ABA-CCC5-44CD-BC33-A59DA03D614D}"/>
    <dgm:cxn modelId="{08C798B6-4766-499A-9B8C-D2825D14E169}" type="presOf" srcId="{85358DBF-59A1-4215-A4EB-CC26C611DA83}" destId="{6CDCCA3B-63EA-4C4E-A82D-AFDEC39B0F99}" srcOrd="0" destOrd="0" presId="urn:microsoft.com/office/officeart/2008/layout/VerticalCurvedList"/>
    <dgm:cxn modelId="{5C7FBA89-3FED-4BE2-A162-60C53731414F}" srcId="{F68772E2-60C1-4E12-8A45-98263DF93C22}" destId="{7310A0DD-6D1E-4881-AA88-7940043B3081}" srcOrd="2" destOrd="0" parTransId="{0D574DCF-BE89-4A87-837E-BACC3FA5348B}" sibTransId="{B2E0DDDB-C4F2-4FAB-A454-A299DAB75132}"/>
    <dgm:cxn modelId="{C8AA1821-196C-41B7-966C-E84C4139EA05}" srcId="{F68772E2-60C1-4E12-8A45-98263DF93C22}" destId="{EB447399-7DCD-4578-8561-5CC5BCF0D780}" srcOrd="0" destOrd="0" parTransId="{350E4C41-A6B9-47F6-91E9-5537B134E7F0}" sibTransId="{D1BB81DD-2817-49C8-A42F-59B2CB30F2C0}"/>
    <dgm:cxn modelId="{023F9218-876F-4C4B-B207-30B6E0A55102}" type="presOf" srcId="{EB447399-7DCD-4578-8561-5CC5BCF0D780}" destId="{D5309DA7-DF15-40CB-AB3B-ECEDBB38AAA2}" srcOrd="0" destOrd="0" presId="urn:microsoft.com/office/officeart/2008/layout/VerticalCurvedList"/>
    <dgm:cxn modelId="{24BF7CD9-AE5A-4D0B-8C67-525BCCCFF367}" srcId="{F68772E2-60C1-4E12-8A45-98263DF93C22}" destId="{BA375C79-684D-484B-A0F0-305D9F030FCA}" srcOrd="3" destOrd="0" parTransId="{3FB22FB4-E318-4AAC-9762-257C8EBDA114}" sibTransId="{64371544-B503-4EEF-AC7E-8E8AF7F6120C}"/>
    <dgm:cxn modelId="{8E314570-05A4-4403-BC6A-DC605512F71E}" type="presOf" srcId="{CD026306-68FB-465D-A55D-D8F1F810C5C2}" destId="{42F2D0DC-DD67-4B5C-93B4-593895810071}" srcOrd="0" destOrd="0" presId="urn:microsoft.com/office/officeart/2008/layout/VerticalCurvedList"/>
    <dgm:cxn modelId="{4373D233-2A6C-495D-AE1A-09D0B668D0AC}" type="presOf" srcId="{F68772E2-60C1-4E12-8A45-98263DF93C22}" destId="{C0F03F74-4CC7-4EF5-840F-4B402843B4E4}" srcOrd="0" destOrd="0" presId="urn:microsoft.com/office/officeart/2008/layout/VerticalCurvedList"/>
    <dgm:cxn modelId="{F897CB35-6778-4C3B-86A3-33395722D8E7}" type="presOf" srcId="{7310A0DD-6D1E-4881-AA88-7940043B3081}" destId="{640E3117-6048-4360-B8E1-D53E46433CBC}" srcOrd="0" destOrd="0" presId="urn:microsoft.com/office/officeart/2008/layout/VerticalCurvedList"/>
    <dgm:cxn modelId="{95E02DA5-41A5-42F4-9B7F-50872CAECE39}" type="presOf" srcId="{D1BB81DD-2817-49C8-A42F-59B2CB30F2C0}" destId="{1B2A6195-C355-4212-9F10-655AE15C3DE0}" srcOrd="0" destOrd="0" presId="urn:microsoft.com/office/officeart/2008/layout/VerticalCurvedList"/>
    <dgm:cxn modelId="{3AEA934C-B4EE-4D72-B6FE-108C2BCAC846}" srcId="{F68772E2-60C1-4E12-8A45-98263DF93C22}" destId="{85358DBF-59A1-4215-A4EB-CC26C611DA83}" srcOrd="4" destOrd="0" parTransId="{FB5702BC-B9E7-4D3B-9BD4-3466A745E3A8}" sibTransId="{E1985901-3059-4885-B870-A0FE2FA0AB86}"/>
    <dgm:cxn modelId="{D74EDA79-7493-40BE-9A79-6ADEBA0ECC4F}" type="presOf" srcId="{BA375C79-684D-484B-A0F0-305D9F030FCA}" destId="{C70E1369-5C95-41C8-B35B-7591AB269F1C}" srcOrd="0" destOrd="0" presId="urn:microsoft.com/office/officeart/2008/layout/VerticalCurvedList"/>
    <dgm:cxn modelId="{888C412F-27CC-42E6-9290-152694E6A26A}" type="presParOf" srcId="{C0F03F74-4CC7-4EF5-840F-4B402843B4E4}" destId="{AA9AE9E0-36B7-47B4-8440-7509D0747871}" srcOrd="0" destOrd="0" presId="urn:microsoft.com/office/officeart/2008/layout/VerticalCurvedList"/>
    <dgm:cxn modelId="{76D3558A-E3A1-4930-A2B9-8B69F7DECCD6}" type="presParOf" srcId="{AA9AE9E0-36B7-47B4-8440-7509D0747871}" destId="{5E0BD816-AD8D-4911-A270-AC1066A0C0E3}" srcOrd="0" destOrd="0" presId="urn:microsoft.com/office/officeart/2008/layout/VerticalCurvedList"/>
    <dgm:cxn modelId="{BDE8552C-E35D-4CBC-AF6A-0A0233E05AEC}" type="presParOf" srcId="{5E0BD816-AD8D-4911-A270-AC1066A0C0E3}" destId="{7C5C0758-3613-4ABD-B673-AA74AA175833}" srcOrd="0" destOrd="0" presId="urn:microsoft.com/office/officeart/2008/layout/VerticalCurvedList"/>
    <dgm:cxn modelId="{243E2747-892C-4528-8FAD-8A3957AA957C}" type="presParOf" srcId="{5E0BD816-AD8D-4911-A270-AC1066A0C0E3}" destId="{1B2A6195-C355-4212-9F10-655AE15C3DE0}" srcOrd="1" destOrd="0" presId="urn:microsoft.com/office/officeart/2008/layout/VerticalCurvedList"/>
    <dgm:cxn modelId="{F522A966-F155-4B05-B265-066F2B346BD9}" type="presParOf" srcId="{5E0BD816-AD8D-4911-A270-AC1066A0C0E3}" destId="{53F022FA-78A3-4696-8475-2937F8925C88}" srcOrd="2" destOrd="0" presId="urn:microsoft.com/office/officeart/2008/layout/VerticalCurvedList"/>
    <dgm:cxn modelId="{A1AEFA0C-F56E-45CF-9394-55104F7FDC34}" type="presParOf" srcId="{5E0BD816-AD8D-4911-A270-AC1066A0C0E3}" destId="{67E6D4D8-96FD-4EF5-8566-DE4153B31032}" srcOrd="3" destOrd="0" presId="urn:microsoft.com/office/officeart/2008/layout/VerticalCurvedList"/>
    <dgm:cxn modelId="{5FDEDA9B-EBFA-4827-A3E7-21574A0D160C}" type="presParOf" srcId="{AA9AE9E0-36B7-47B4-8440-7509D0747871}" destId="{D5309DA7-DF15-40CB-AB3B-ECEDBB38AAA2}" srcOrd="1" destOrd="0" presId="urn:microsoft.com/office/officeart/2008/layout/VerticalCurvedList"/>
    <dgm:cxn modelId="{316FD097-3921-4E8C-95E2-A328B3A3DF15}" type="presParOf" srcId="{AA9AE9E0-36B7-47B4-8440-7509D0747871}" destId="{BBF2901C-8E46-40F1-9168-B2DB3D1FD28B}" srcOrd="2" destOrd="0" presId="urn:microsoft.com/office/officeart/2008/layout/VerticalCurvedList"/>
    <dgm:cxn modelId="{DF41E1A6-1649-44C8-89D6-147715687276}" type="presParOf" srcId="{BBF2901C-8E46-40F1-9168-B2DB3D1FD28B}" destId="{4EC2524F-EDE0-4E2F-A207-CB638C28A35F}" srcOrd="0" destOrd="0" presId="urn:microsoft.com/office/officeart/2008/layout/VerticalCurvedList"/>
    <dgm:cxn modelId="{97A91C01-4625-4EEB-9905-E4CEFAF2EA5D}" type="presParOf" srcId="{AA9AE9E0-36B7-47B4-8440-7509D0747871}" destId="{42F2D0DC-DD67-4B5C-93B4-593895810071}" srcOrd="3" destOrd="0" presId="urn:microsoft.com/office/officeart/2008/layout/VerticalCurvedList"/>
    <dgm:cxn modelId="{B182FF3C-3AE8-474D-BCCF-31A3C9EBD7B0}" type="presParOf" srcId="{AA9AE9E0-36B7-47B4-8440-7509D0747871}" destId="{619D6416-4168-41F4-A646-26B406A17666}" srcOrd="4" destOrd="0" presId="urn:microsoft.com/office/officeart/2008/layout/VerticalCurvedList"/>
    <dgm:cxn modelId="{02E10883-C349-470A-A9A6-7BA01DB679A1}" type="presParOf" srcId="{619D6416-4168-41F4-A646-26B406A17666}" destId="{A5A948E4-6C7D-441B-882B-D93120DEBEC8}" srcOrd="0" destOrd="0" presId="urn:microsoft.com/office/officeart/2008/layout/VerticalCurvedList"/>
    <dgm:cxn modelId="{BF092CEE-E85B-4461-818D-BC54A63532EA}" type="presParOf" srcId="{AA9AE9E0-36B7-47B4-8440-7509D0747871}" destId="{640E3117-6048-4360-B8E1-D53E46433CBC}" srcOrd="5" destOrd="0" presId="urn:microsoft.com/office/officeart/2008/layout/VerticalCurvedList"/>
    <dgm:cxn modelId="{D2CE206B-F3FC-47DA-8ACC-1D4058BFEC26}" type="presParOf" srcId="{AA9AE9E0-36B7-47B4-8440-7509D0747871}" destId="{32005411-F842-4847-9AA5-5EF0F32C05CE}" srcOrd="6" destOrd="0" presId="urn:microsoft.com/office/officeart/2008/layout/VerticalCurvedList"/>
    <dgm:cxn modelId="{504B08D4-4B9C-4149-BB20-486506D02A83}" type="presParOf" srcId="{32005411-F842-4847-9AA5-5EF0F32C05CE}" destId="{7ADC2799-D8AC-4906-ADE8-841C5D11AC61}" srcOrd="0" destOrd="0" presId="urn:microsoft.com/office/officeart/2008/layout/VerticalCurvedList"/>
    <dgm:cxn modelId="{53723418-54A2-470A-8627-B93FBF5896FF}" type="presParOf" srcId="{AA9AE9E0-36B7-47B4-8440-7509D0747871}" destId="{C70E1369-5C95-41C8-B35B-7591AB269F1C}" srcOrd="7" destOrd="0" presId="urn:microsoft.com/office/officeart/2008/layout/VerticalCurvedList"/>
    <dgm:cxn modelId="{E3AEB1AA-04A2-436C-8246-B6E41E1FBD7D}" type="presParOf" srcId="{AA9AE9E0-36B7-47B4-8440-7509D0747871}" destId="{EB86643D-8BA4-4D40-A21C-3DCCA0CF39E1}" srcOrd="8" destOrd="0" presId="urn:microsoft.com/office/officeart/2008/layout/VerticalCurvedList"/>
    <dgm:cxn modelId="{E5EE5034-6950-45FE-8119-7EF6D1EA3A71}" type="presParOf" srcId="{EB86643D-8BA4-4D40-A21C-3DCCA0CF39E1}" destId="{A3204AAF-3C09-4D1F-A617-71A8E3399482}" srcOrd="0" destOrd="0" presId="urn:microsoft.com/office/officeart/2008/layout/VerticalCurvedList"/>
    <dgm:cxn modelId="{D2F18899-52D7-4037-9464-A5CAE20C1017}" type="presParOf" srcId="{AA9AE9E0-36B7-47B4-8440-7509D0747871}" destId="{6CDCCA3B-63EA-4C4E-A82D-AFDEC39B0F99}" srcOrd="9" destOrd="0" presId="urn:microsoft.com/office/officeart/2008/layout/VerticalCurvedList"/>
    <dgm:cxn modelId="{822F96A4-FD5D-4C75-9AE6-DCCD0E8315BA}" type="presParOf" srcId="{AA9AE9E0-36B7-47B4-8440-7509D0747871}" destId="{F74CB558-600F-4C22-8D2F-9391F94B3198}" srcOrd="10" destOrd="0" presId="urn:microsoft.com/office/officeart/2008/layout/VerticalCurvedList"/>
    <dgm:cxn modelId="{09A9F4D2-6137-4CA0-9D25-0C09C9F106F0}" type="presParOf" srcId="{F74CB558-600F-4C22-8D2F-9391F94B3198}" destId="{47F788BA-7684-48E6-9E65-89F34121F95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2A6195-C355-4212-9F10-655AE15C3DE0}">
      <dsp:nvSpPr>
        <dsp:cNvPr id="0" name=""/>
        <dsp:cNvSpPr/>
      </dsp:nvSpPr>
      <dsp:spPr>
        <a:xfrm>
          <a:off x="-6052482" y="-926084"/>
          <a:ext cx="7204988" cy="7204988"/>
        </a:xfrm>
        <a:prstGeom prst="blockArc">
          <a:avLst>
            <a:gd name="adj1" fmla="val 18900000"/>
            <a:gd name="adj2" fmla="val 2700000"/>
            <a:gd name="adj3" fmla="val 3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309DA7-DF15-40CB-AB3B-ECEDBB38AAA2}">
      <dsp:nvSpPr>
        <dsp:cNvPr id="0" name=""/>
        <dsp:cNvSpPr/>
      </dsp:nvSpPr>
      <dsp:spPr>
        <a:xfrm>
          <a:off x="503632" y="334444"/>
          <a:ext cx="6045560" cy="6693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1270" tIns="60960" rIns="60960" bIns="60960" numCol="1" spcCol="1270" anchor="ctr" anchorCtr="0">
          <a:noAutofit/>
        </a:bodyPr>
        <a:lstStyle/>
        <a:p>
          <a:pPr lvl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spc="-15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eorgia" panose="02040502050405020303" pitchFamily="18" charset="0"/>
              <a:ea typeface="나눔바른고딕" panose="020B0603020101020101" pitchFamily="50" charset="-127"/>
            </a:rPr>
            <a:t>『1</a:t>
          </a:r>
          <a:r>
            <a:rPr lang="ko-KR" altLang="ko-KR" sz="2400" b="1" kern="1200" spc="-15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eorgia" panose="02040502050405020303" pitchFamily="18" charset="0"/>
              <a:ea typeface="나눔바른고딕" panose="020B0603020101020101" pitchFamily="50" charset="-127"/>
            </a:rPr>
            <a:t>과목</a:t>
          </a:r>
          <a:r>
            <a:rPr lang="en-US" altLang="ko-KR" sz="2400" b="1" kern="1200" spc="-15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eorgia" panose="02040502050405020303" pitchFamily="18" charset="0"/>
              <a:ea typeface="나눔바른고딕" panose="020B0603020101020101" pitchFamily="50" charset="-127"/>
            </a:rPr>
            <a:t>』 Python </a:t>
          </a:r>
          <a:r>
            <a:rPr lang="ko-KR" altLang="ko-KR" sz="2400" b="1" kern="1200" spc="-15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eorgia" panose="02040502050405020303" pitchFamily="18" charset="0"/>
              <a:ea typeface="나눔바른고딕" panose="020B0603020101020101" pitchFamily="50" charset="-127"/>
            </a:rPr>
            <a:t>프로그래밍 기초</a:t>
          </a:r>
          <a:endParaRPr lang="ko-KR" altLang="en-US" sz="2400" b="1" kern="1200" spc="-150" dirty="0">
            <a:ln>
              <a:solidFill>
                <a:schemeClr val="bg1">
                  <a:alpha val="0"/>
                </a:schemeClr>
              </a:solidFill>
            </a:ln>
            <a:solidFill>
              <a:schemeClr val="bg1"/>
            </a:solidFill>
            <a:latin typeface="Georgia" panose="02040502050405020303" pitchFamily="18" charset="0"/>
            <a:ea typeface="나눔바른고딕" panose="020B0603020101020101" pitchFamily="50" charset="-127"/>
          </a:endParaRPr>
        </a:p>
      </dsp:txBody>
      <dsp:txXfrm>
        <a:off x="503632" y="334444"/>
        <a:ext cx="6045560" cy="669316"/>
      </dsp:txXfrm>
    </dsp:sp>
    <dsp:sp modelId="{4EC2524F-EDE0-4E2F-A207-CB638C28A35F}">
      <dsp:nvSpPr>
        <dsp:cNvPr id="0" name=""/>
        <dsp:cNvSpPr/>
      </dsp:nvSpPr>
      <dsp:spPr>
        <a:xfrm>
          <a:off x="85310" y="250779"/>
          <a:ext cx="836645" cy="8366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F2D0DC-DD67-4B5C-93B4-593895810071}">
      <dsp:nvSpPr>
        <dsp:cNvPr id="0" name=""/>
        <dsp:cNvSpPr/>
      </dsp:nvSpPr>
      <dsp:spPr>
        <a:xfrm>
          <a:off x="983245" y="1338097"/>
          <a:ext cx="5565948" cy="6693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1270" tIns="60960" rIns="60960" bIns="6096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spc="-15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eorgia" panose="02040502050405020303" pitchFamily="18" charset="0"/>
              <a:ea typeface="나눔바른고딕" panose="020B0603020101020101" pitchFamily="50" charset="-127"/>
            </a:rPr>
            <a:t>〃</a:t>
          </a:r>
          <a:endParaRPr lang="ko-KR" altLang="en-US" sz="2400" b="1" kern="1200" spc="-150" dirty="0">
            <a:ln>
              <a:solidFill>
                <a:schemeClr val="bg1">
                  <a:alpha val="0"/>
                </a:schemeClr>
              </a:solidFill>
            </a:ln>
            <a:solidFill>
              <a:schemeClr val="bg1"/>
            </a:solidFill>
            <a:latin typeface="Georgia" panose="02040502050405020303" pitchFamily="18" charset="0"/>
            <a:ea typeface="나눔바른고딕" panose="020B0603020101020101" pitchFamily="50" charset="-127"/>
          </a:endParaRPr>
        </a:p>
      </dsp:txBody>
      <dsp:txXfrm>
        <a:off x="983245" y="1338097"/>
        <a:ext cx="5565948" cy="669316"/>
      </dsp:txXfrm>
    </dsp:sp>
    <dsp:sp modelId="{A5A948E4-6C7D-441B-882B-D93120DEBEC8}">
      <dsp:nvSpPr>
        <dsp:cNvPr id="0" name=""/>
        <dsp:cNvSpPr/>
      </dsp:nvSpPr>
      <dsp:spPr>
        <a:xfrm>
          <a:off x="564922" y="1254433"/>
          <a:ext cx="836645" cy="8366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0E3117-6048-4360-B8E1-D53E46433CBC}">
      <dsp:nvSpPr>
        <dsp:cNvPr id="0" name=""/>
        <dsp:cNvSpPr/>
      </dsp:nvSpPr>
      <dsp:spPr>
        <a:xfrm>
          <a:off x="1130448" y="2341751"/>
          <a:ext cx="5418745" cy="6693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1270" tIns="60960" rIns="60960" bIns="6096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spc="-15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eorgia" panose="02040502050405020303" pitchFamily="18" charset="0"/>
              <a:ea typeface="나눔바른고딕" panose="020B0603020101020101" pitchFamily="50" charset="-127"/>
            </a:rPr>
            <a:t>〃</a:t>
          </a:r>
          <a:endParaRPr lang="ko-KR" altLang="en-US" sz="2400" b="1" kern="1200" spc="-150" dirty="0">
            <a:ln>
              <a:solidFill>
                <a:schemeClr val="bg1">
                  <a:alpha val="0"/>
                </a:schemeClr>
              </a:solidFill>
            </a:ln>
            <a:solidFill>
              <a:schemeClr val="bg1"/>
            </a:solidFill>
            <a:latin typeface="Georgia" panose="02040502050405020303" pitchFamily="18" charset="0"/>
            <a:ea typeface="나눔바른고딕" panose="020B0603020101020101" pitchFamily="50" charset="-127"/>
          </a:endParaRPr>
        </a:p>
      </dsp:txBody>
      <dsp:txXfrm>
        <a:off x="1130448" y="2341751"/>
        <a:ext cx="5418745" cy="669316"/>
      </dsp:txXfrm>
    </dsp:sp>
    <dsp:sp modelId="{7ADC2799-D8AC-4906-ADE8-841C5D11AC61}">
      <dsp:nvSpPr>
        <dsp:cNvPr id="0" name=""/>
        <dsp:cNvSpPr/>
      </dsp:nvSpPr>
      <dsp:spPr>
        <a:xfrm>
          <a:off x="712125" y="2258086"/>
          <a:ext cx="836645" cy="8366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0E1369-5C95-41C8-B35B-7591AB269F1C}">
      <dsp:nvSpPr>
        <dsp:cNvPr id="0" name=""/>
        <dsp:cNvSpPr/>
      </dsp:nvSpPr>
      <dsp:spPr>
        <a:xfrm>
          <a:off x="983245" y="3345404"/>
          <a:ext cx="5565948" cy="6693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1270" tIns="60960" rIns="60960" bIns="60960" numCol="1" spcCol="1270" anchor="ctr" anchorCtr="0">
          <a:noAutofit/>
        </a:bodyPr>
        <a:lstStyle/>
        <a:p>
          <a:pPr lvl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spc="-15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eorgia" panose="02040502050405020303" pitchFamily="18" charset="0"/>
              <a:ea typeface="나눔바른고딕" panose="020B0603020101020101" pitchFamily="50" charset="-127"/>
            </a:rPr>
            <a:t>『2</a:t>
          </a:r>
          <a:r>
            <a:rPr lang="ko-KR" altLang="ko-KR" sz="2400" b="1" kern="1200" spc="-15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eorgia" panose="02040502050405020303" pitchFamily="18" charset="0"/>
              <a:ea typeface="나눔바른고딕" panose="020B0603020101020101" pitchFamily="50" charset="-127"/>
            </a:rPr>
            <a:t>과목</a:t>
          </a:r>
          <a:r>
            <a:rPr lang="en-US" altLang="ko-KR" sz="2400" b="1" kern="1200" spc="-15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eorgia" panose="02040502050405020303" pitchFamily="18" charset="0"/>
              <a:ea typeface="나눔바른고딕" panose="020B0603020101020101" pitchFamily="50" charset="-127"/>
            </a:rPr>
            <a:t>』 Python </a:t>
          </a:r>
          <a:r>
            <a:rPr lang="ko-KR" altLang="ko-KR" sz="2400" b="1" kern="1200" spc="-15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eorgia" panose="02040502050405020303" pitchFamily="18" charset="0"/>
              <a:ea typeface="나눔바른고딕" panose="020B0603020101020101" pitchFamily="50" charset="-127"/>
            </a:rPr>
            <a:t>데이터 전처리 기초</a:t>
          </a:r>
          <a:endParaRPr lang="ko-KR" altLang="en-US" sz="2400" b="1" kern="1200" spc="-150" dirty="0">
            <a:ln>
              <a:solidFill>
                <a:schemeClr val="bg1">
                  <a:alpha val="0"/>
                </a:schemeClr>
              </a:solidFill>
            </a:ln>
            <a:solidFill>
              <a:schemeClr val="bg1"/>
            </a:solidFill>
            <a:latin typeface="Georgia" panose="02040502050405020303" pitchFamily="18" charset="0"/>
            <a:ea typeface="나눔바른고딕" panose="020B0603020101020101" pitchFamily="50" charset="-127"/>
          </a:endParaRPr>
        </a:p>
      </dsp:txBody>
      <dsp:txXfrm>
        <a:off x="983245" y="3345404"/>
        <a:ext cx="5565948" cy="669316"/>
      </dsp:txXfrm>
    </dsp:sp>
    <dsp:sp modelId="{A3204AAF-3C09-4D1F-A617-71A8E3399482}">
      <dsp:nvSpPr>
        <dsp:cNvPr id="0" name=""/>
        <dsp:cNvSpPr/>
      </dsp:nvSpPr>
      <dsp:spPr>
        <a:xfrm>
          <a:off x="564922" y="3261740"/>
          <a:ext cx="836645" cy="8366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DCCA3B-63EA-4C4E-A82D-AFDEC39B0F99}">
      <dsp:nvSpPr>
        <dsp:cNvPr id="0" name=""/>
        <dsp:cNvSpPr/>
      </dsp:nvSpPr>
      <dsp:spPr>
        <a:xfrm>
          <a:off x="503632" y="4349058"/>
          <a:ext cx="6045560" cy="6693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1270" tIns="66040" rIns="66040" bIns="66040" numCol="1" spcCol="1270" anchor="ctr" anchorCtr="0">
          <a:noAutofit/>
        </a:bodyPr>
        <a:lstStyle/>
        <a:p>
          <a:pPr lvl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600" b="1" kern="1200" spc="-15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eorgia" panose="02040502050405020303" pitchFamily="18" charset="0"/>
              <a:ea typeface="나눔바른고딕" panose="020B0603020101020101" pitchFamily="50" charset="-127"/>
            </a:rPr>
            <a:t>〃</a:t>
          </a:r>
          <a:endParaRPr lang="ko-KR" altLang="en-US" sz="2600" b="1" kern="1200" spc="-150" dirty="0">
            <a:ln>
              <a:solidFill>
                <a:schemeClr val="bg1">
                  <a:alpha val="0"/>
                </a:schemeClr>
              </a:solidFill>
            </a:ln>
            <a:solidFill>
              <a:schemeClr val="bg1"/>
            </a:solidFill>
            <a:latin typeface="Georgia" panose="02040502050405020303" pitchFamily="18" charset="0"/>
            <a:ea typeface="나눔바른고딕" panose="020B0603020101020101" pitchFamily="50" charset="-127"/>
          </a:endParaRPr>
        </a:p>
      </dsp:txBody>
      <dsp:txXfrm>
        <a:off x="503632" y="4349058"/>
        <a:ext cx="6045560" cy="669316"/>
      </dsp:txXfrm>
    </dsp:sp>
    <dsp:sp modelId="{47F788BA-7684-48E6-9E65-89F34121F955}">
      <dsp:nvSpPr>
        <dsp:cNvPr id="0" name=""/>
        <dsp:cNvSpPr/>
      </dsp:nvSpPr>
      <dsp:spPr>
        <a:xfrm>
          <a:off x="85310" y="4265393"/>
          <a:ext cx="836645" cy="8366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2A6195-C355-4212-9F10-655AE15C3DE0}">
      <dsp:nvSpPr>
        <dsp:cNvPr id="0" name=""/>
        <dsp:cNvSpPr/>
      </dsp:nvSpPr>
      <dsp:spPr>
        <a:xfrm>
          <a:off x="-6052482" y="-926084"/>
          <a:ext cx="7204988" cy="7204988"/>
        </a:xfrm>
        <a:prstGeom prst="blockArc">
          <a:avLst>
            <a:gd name="adj1" fmla="val 18900000"/>
            <a:gd name="adj2" fmla="val 2700000"/>
            <a:gd name="adj3" fmla="val 3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309DA7-DF15-40CB-AB3B-ECEDBB38AAA2}">
      <dsp:nvSpPr>
        <dsp:cNvPr id="0" name=""/>
        <dsp:cNvSpPr/>
      </dsp:nvSpPr>
      <dsp:spPr>
        <a:xfrm>
          <a:off x="503632" y="334444"/>
          <a:ext cx="6045560" cy="6693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1270" tIns="60960" rIns="60960" bIns="60960" numCol="1" spcCol="1270" anchor="ctr" anchorCtr="0">
          <a:noAutofit/>
        </a:bodyPr>
        <a:lstStyle/>
        <a:p>
          <a:pPr lvl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spc="-15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eorgia" panose="02040502050405020303" pitchFamily="18" charset="0"/>
              <a:ea typeface="나눔바른고딕" panose="020B0603020101020101" pitchFamily="50" charset="-127"/>
            </a:rPr>
            <a:t>『3</a:t>
          </a:r>
          <a:r>
            <a:rPr lang="ko-KR" altLang="ko-KR" sz="2400" b="1" kern="1200" spc="-15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eorgia" panose="02040502050405020303" pitchFamily="18" charset="0"/>
              <a:ea typeface="나눔바른고딕" panose="020B0603020101020101" pitchFamily="50" charset="-127"/>
            </a:rPr>
            <a:t>과목</a:t>
          </a:r>
          <a:r>
            <a:rPr lang="en-US" altLang="ko-KR" sz="2400" b="1" kern="1200" spc="-15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eorgia" panose="02040502050405020303" pitchFamily="18" charset="0"/>
              <a:ea typeface="나눔바른고딕" panose="020B0603020101020101" pitchFamily="50" charset="-127"/>
            </a:rPr>
            <a:t>』 </a:t>
          </a:r>
          <a:r>
            <a:rPr lang="ko-KR" altLang="ko-KR" sz="2400" b="1" kern="1200" spc="-15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eorgia" panose="02040502050405020303" pitchFamily="18" charset="0"/>
              <a:ea typeface="나눔바른고딕" panose="020B0603020101020101" pitchFamily="50" charset="-127"/>
            </a:rPr>
            <a:t>데이터 분석과 통계</a:t>
          </a:r>
          <a:r>
            <a:rPr lang="en-US" altLang="ko-KR" sz="2400" b="1" kern="1200" spc="-15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eorgia" panose="02040502050405020303" pitchFamily="18" charset="0"/>
              <a:ea typeface="나눔바른고딕" panose="020B0603020101020101" pitchFamily="50" charset="-127"/>
            </a:rPr>
            <a:t>, </a:t>
          </a:r>
          <a:r>
            <a:rPr lang="ko-KR" altLang="ko-KR" sz="2400" b="1" kern="1200" spc="-15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eorgia" panose="02040502050405020303" pitchFamily="18" charset="0"/>
              <a:ea typeface="나눔바른고딕" panose="020B0603020101020101" pitchFamily="50" charset="-127"/>
            </a:rPr>
            <a:t>확률</a:t>
          </a:r>
          <a:endParaRPr lang="ko-KR" altLang="en-US" sz="2400" b="1" kern="1200" spc="-150" dirty="0">
            <a:ln>
              <a:solidFill>
                <a:schemeClr val="bg1">
                  <a:alpha val="0"/>
                </a:schemeClr>
              </a:solidFill>
            </a:ln>
            <a:solidFill>
              <a:schemeClr val="bg1"/>
            </a:solidFill>
            <a:latin typeface="Georgia" panose="02040502050405020303" pitchFamily="18" charset="0"/>
            <a:ea typeface="나눔바른고딕" panose="020B0603020101020101" pitchFamily="50" charset="-127"/>
          </a:endParaRPr>
        </a:p>
      </dsp:txBody>
      <dsp:txXfrm>
        <a:off x="503632" y="334444"/>
        <a:ext cx="6045560" cy="669316"/>
      </dsp:txXfrm>
    </dsp:sp>
    <dsp:sp modelId="{4EC2524F-EDE0-4E2F-A207-CB638C28A35F}">
      <dsp:nvSpPr>
        <dsp:cNvPr id="0" name=""/>
        <dsp:cNvSpPr/>
      </dsp:nvSpPr>
      <dsp:spPr>
        <a:xfrm>
          <a:off x="85310" y="250779"/>
          <a:ext cx="836645" cy="8366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F2D0DC-DD67-4B5C-93B4-593895810071}">
      <dsp:nvSpPr>
        <dsp:cNvPr id="0" name=""/>
        <dsp:cNvSpPr/>
      </dsp:nvSpPr>
      <dsp:spPr>
        <a:xfrm>
          <a:off x="983245" y="1338097"/>
          <a:ext cx="5565948" cy="6693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1270" tIns="60960" rIns="60960" bIns="6096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spc="-15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eorgia" panose="02040502050405020303" pitchFamily="18" charset="0"/>
              <a:ea typeface="나눔바른고딕" panose="020B0603020101020101" pitchFamily="50" charset="-127"/>
            </a:rPr>
            <a:t>〃</a:t>
          </a:r>
          <a:endParaRPr lang="ko-KR" altLang="en-US" sz="2400" b="1" kern="1200" spc="-150" dirty="0">
            <a:ln>
              <a:solidFill>
                <a:schemeClr val="bg1">
                  <a:alpha val="0"/>
                </a:schemeClr>
              </a:solidFill>
            </a:ln>
            <a:solidFill>
              <a:schemeClr val="bg1"/>
            </a:solidFill>
            <a:latin typeface="Georgia" panose="02040502050405020303" pitchFamily="18" charset="0"/>
            <a:ea typeface="나눔바른고딕" panose="020B0603020101020101" pitchFamily="50" charset="-127"/>
          </a:endParaRPr>
        </a:p>
      </dsp:txBody>
      <dsp:txXfrm>
        <a:off x="983245" y="1338097"/>
        <a:ext cx="5565948" cy="669316"/>
      </dsp:txXfrm>
    </dsp:sp>
    <dsp:sp modelId="{A5A948E4-6C7D-441B-882B-D93120DEBEC8}">
      <dsp:nvSpPr>
        <dsp:cNvPr id="0" name=""/>
        <dsp:cNvSpPr/>
      </dsp:nvSpPr>
      <dsp:spPr>
        <a:xfrm>
          <a:off x="564922" y="1254433"/>
          <a:ext cx="836645" cy="8366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0E3117-6048-4360-B8E1-D53E46433CBC}">
      <dsp:nvSpPr>
        <dsp:cNvPr id="0" name=""/>
        <dsp:cNvSpPr/>
      </dsp:nvSpPr>
      <dsp:spPr>
        <a:xfrm>
          <a:off x="1130448" y="2341751"/>
          <a:ext cx="5418745" cy="6693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1270" tIns="60960" rIns="60960" bIns="60960" numCol="1" spcCol="1270" anchor="ctr" anchorCtr="0">
          <a:noAutofit/>
        </a:bodyPr>
        <a:lstStyle/>
        <a:p>
          <a:pPr lvl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spc="-15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eorgia" panose="02040502050405020303" pitchFamily="18" charset="0"/>
              <a:ea typeface="나눔바른고딕" panose="020B0603020101020101" pitchFamily="50" charset="-127"/>
            </a:rPr>
            <a:t>『4</a:t>
          </a:r>
          <a:r>
            <a:rPr lang="ko-KR" altLang="ko-KR" sz="2400" b="1" kern="1200" spc="-15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eorgia" panose="02040502050405020303" pitchFamily="18" charset="0"/>
              <a:ea typeface="나눔바른고딕" panose="020B0603020101020101" pitchFamily="50" charset="-127"/>
            </a:rPr>
            <a:t>과목</a:t>
          </a:r>
          <a:r>
            <a:rPr lang="en-US" altLang="ko-KR" sz="2400" b="1" kern="1200" spc="-15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eorgia" panose="02040502050405020303" pitchFamily="18" charset="0"/>
              <a:ea typeface="나눔바른고딕" panose="020B0603020101020101" pitchFamily="50" charset="-127"/>
            </a:rPr>
            <a:t>』 </a:t>
          </a:r>
          <a:r>
            <a:rPr lang="ko-KR" altLang="ko-KR" sz="2400" b="1" kern="1200" spc="-15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eorgia" panose="02040502050405020303" pitchFamily="18" charset="0"/>
              <a:ea typeface="나눔바른고딕" panose="020B0603020101020101" pitchFamily="50" charset="-127"/>
            </a:rPr>
            <a:t>데이터 분석과 </a:t>
          </a:r>
          <a:r>
            <a:rPr lang="ko-KR" altLang="ko-KR" sz="2400" b="1" kern="1200" spc="-150" dirty="0" err="1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eorgia" panose="02040502050405020303" pitchFamily="18" charset="0"/>
              <a:ea typeface="나눔바른고딕" panose="020B0603020101020101" pitchFamily="50" charset="-127"/>
            </a:rPr>
            <a:t>머신러닝</a:t>
          </a:r>
          <a:endParaRPr lang="ko-KR" altLang="en-US" sz="2400" b="1" kern="1200" spc="-150" dirty="0">
            <a:ln>
              <a:solidFill>
                <a:schemeClr val="bg1">
                  <a:alpha val="0"/>
                </a:schemeClr>
              </a:solidFill>
            </a:ln>
            <a:solidFill>
              <a:schemeClr val="bg1"/>
            </a:solidFill>
            <a:latin typeface="Georgia" panose="02040502050405020303" pitchFamily="18" charset="0"/>
            <a:ea typeface="나눔바른고딕" panose="020B0603020101020101" pitchFamily="50" charset="-127"/>
          </a:endParaRPr>
        </a:p>
      </dsp:txBody>
      <dsp:txXfrm>
        <a:off x="1130448" y="2341751"/>
        <a:ext cx="5418745" cy="669316"/>
      </dsp:txXfrm>
    </dsp:sp>
    <dsp:sp modelId="{7ADC2799-D8AC-4906-ADE8-841C5D11AC61}">
      <dsp:nvSpPr>
        <dsp:cNvPr id="0" name=""/>
        <dsp:cNvSpPr/>
      </dsp:nvSpPr>
      <dsp:spPr>
        <a:xfrm>
          <a:off x="712125" y="2258086"/>
          <a:ext cx="836645" cy="8366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0E1369-5C95-41C8-B35B-7591AB269F1C}">
      <dsp:nvSpPr>
        <dsp:cNvPr id="0" name=""/>
        <dsp:cNvSpPr/>
      </dsp:nvSpPr>
      <dsp:spPr>
        <a:xfrm>
          <a:off x="983245" y="3345404"/>
          <a:ext cx="5565948" cy="6693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1270" tIns="60960" rIns="60960" bIns="60960" numCol="1" spcCol="1270" anchor="ctr" anchorCtr="0">
          <a:noAutofit/>
        </a:bodyPr>
        <a:lstStyle/>
        <a:p>
          <a:pPr lvl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spc="-15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eorgia" panose="02040502050405020303" pitchFamily="18" charset="0"/>
              <a:ea typeface="나눔바른고딕" panose="020B0603020101020101" pitchFamily="50" charset="-127"/>
            </a:rPr>
            <a:t>『5</a:t>
          </a:r>
          <a:r>
            <a:rPr lang="ko-KR" altLang="ko-KR" sz="2400" b="1" kern="1200" spc="-15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eorgia" panose="02040502050405020303" pitchFamily="18" charset="0"/>
              <a:ea typeface="나눔바른고딕" panose="020B0603020101020101" pitchFamily="50" charset="-127"/>
            </a:rPr>
            <a:t>과목</a:t>
          </a:r>
          <a:r>
            <a:rPr lang="en-US" altLang="ko-KR" sz="2400" b="1" kern="1200" spc="-15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eorgia" panose="02040502050405020303" pitchFamily="18" charset="0"/>
              <a:ea typeface="나눔바른고딕" panose="020B0603020101020101" pitchFamily="50" charset="-127"/>
            </a:rPr>
            <a:t>』 </a:t>
          </a:r>
          <a:r>
            <a:rPr lang="ko-KR" altLang="ko-KR" sz="2400" b="1" kern="1200" spc="-15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eorgia" panose="02040502050405020303" pitchFamily="18" charset="0"/>
              <a:ea typeface="나눔바른고딕" panose="020B0603020101020101" pitchFamily="50" charset="-127"/>
            </a:rPr>
            <a:t>데이터 분석과 인공지능</a:t>
          </a:r>
          <a:endParaRPr lang="ko-KR" altLang="en-US" sz="2400" b="1" kern="1200" spc="-150" dirty="0">
            <a:ln>
              <a:solidFill>
                <a:schemeClr val="bg1">
                  <a:alpha val="0"/>
                </a:schemeClr>
              </a:solidFill>
            </a:ln>
            <a:solidFill>
              <a:schemeClr val="bg1"/>
            </a:solidFill>
            <a:latin typeface="Georgia" panose="02040502050405020303" pitchFamily="18" charset="0"/>
            <a:ea typeface="나눔바른고딕" panose="020B0603020101020101" pitchFamily="50" charset="-127"/>
          </a:endParaRPr>
        </a:p>
      </dsp:txBody>
      <dsp:txXfrm>
        <a:off x="983245" y="3345404"/>
        <a:ext cx="5565948" cy="669316"/>
      </dsp:txXfrm>
    </dsp:sp>
    <dsp:sp modelId="{A3204AAF-3C09-4D1F-A617-71A8E3399482}">
      <dsp:nvSpPr>
        <dsp:cNvPr id="0" name=""/>
        <dsp:cNvSpPr/>
      </dsp:nvSpPr>
      <dsp:spPr>
        <a:xfrm>
          <a:off x="564922" y="3261740"/>
          <a:ext cx="836645" cy="8366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DCCA3B-63EA-4C4E-A82D-AFDEC39B0F99}">
      <dsp:nvSpPr>
        <dsp:cNvPr id="0" name=""/>
        <dsp:cNvSpPr/>
      </dsp:nvSpPr>
      <dsp:spPr>
        <a:xfrm>
          <a:off x="503632" y="4349058"/>
          <a:ext cx="6045560" cy="6693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1270" tIns="63500" rIns="63500" bIns="63500" numCol="1" spcCol="1270" anchor="ctr" anchorCtr="0">
          <a:noAutofit/>
        </a:bodyPr>
        <a:lstStyle/>
        <a:p>
          <a:pPr lvl="0" algn="l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500" b="1" kern="1200" spc="-15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eorgia" panose="02040502050405020303" pitchFamily="18" charset="0"/>
              <a:ea typeface="나눔바른고딕" panose="020B0603020101020101" pitchFamily="50" charset="-127"/>
            </a:rPr>
            <a:t>『6</a:t>
          </a:r>
          <a:r>
            <a:rPr lang="ko-KR" altLang="ko-KR" sz="2500" b="1" kern="1200" spc="-15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eorgia" panose="02040502050405020303" pitchFamily="18" charset="0"/>
              <a:ea typeface="나눔바른고딕" panose="020B0603020101020101" pitchFamily="50" charset="-127"/>
            </a:rPr>
            <a:t>과목</a:t>
          </a:r>
          <a:r>
            <a:rPr lang="en-US" altLang="ko-KR" sz="2500" b="1" kern="1200" spc="-15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eorgia" panose="02040502050405020303" pitchFamily="18" charset="0"/>
              <a:ea typeface="나눔바른고딕" panose="020B0603020101020101" pitchFamily="50" charset="-127"/>
            </a:rPr>
            <a:t>』 </a:t>
          </a:r>
          <a:r>
            <a:rPr lang="ko-KR" altLang="ko-KR" sz="2500" b="1" kern="1200" spc="-15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eorgia" panose="02040502050405020303" pitchFamily="18" charset="0"/>
              <a:ea typeface="나눔바른고딕" panose="020B0603020101020101" pitchFamily="50" charset="-127"/>
            </a:rPr>
            <a:t>미니프로젝트</a:t>
          </a:r>
          <a:endParaRPr lang="ko-KR" altLang="en-US" sz="2500" b="1" kern="1200" spc="-150" dirty="0">
            <a:ln>
              <a:solidFill>
                <a:schemeClr val="bg1">
                  <a:alpha val="0"/>
                </a:schemeClr>
              </a:solidFill>
            </a:ln>
            <a:solidFill>
              <a:schemeClr val="bg1"/>
            </a:solidFill>
            <a:latin typeface="Georgia" panose="02040502050405020303" pitchFamily="18" charset="0"/>
            <a:ea typeface="나눔바른고딕" panose="020B0603020101020101" pitchFamily="50" charset="-127"/>
          </a:endParaRPr>
        </a:p>
      </dsp:txBody>
      <dsp:txXfrm>
        <a:off x="503632" y="4349058"/>
        <a:ext cx="6045560" cy="669316"/>
      </dsp:txXfrm>
    </dsp:sp>
    <dsp:sp modelId="{47F788BA-7684-48E6-9E65-89F34121F955}">
      <dsp:nvSpPr>
        <dsp:cNvPr id="0" name=""/>
        <dsp:cNvSpPr/>
      </dsp:nvSpPr>
      <dsp:spPr>
        <a:xfrm>
          <a:off x="85310" y="4265393"/>
          <a:ext cx="836645" cy="8366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355B9-9D7C-4CC1-97EB-A465385148B0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251D4A-E060-40E2-80F3-1901C94FE5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305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51D4A-E060-40E2-80F3-1901C94FE5C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05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" y="0"/>
            <a:ext cx="9142880" cy="6858000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1226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2220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7776318" y="5710227"/>
            <a:ext cx="1367682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" dirty="0" smtClean="0">
                <a:solidFill>
                  <a:schemeClr val="bg1"/>
                </a:solidFill>
                <a:latin typeface="Georgia" panose="02040502050405020303" pitchFamily="18" charset="0"/>
              </a:rPr>
              <a:t>Copyright 2022. DaeKyeong all rights reserved         </a:t>
            </a:r>
            <a:endParaRPr lang="ko-KR" altLang="en-US" sz="4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762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" y="420"/>
            <a:ext cx="9142880" cy="68571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214" y="85727"/>
            <a:ext cx="5962650" cy="638174"/>
          </a:xfr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altLang="en-US" sz="3200" b="1" kern="1200" spc="-15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916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89F0BDFA-BE09-4013-BA4B-89F2D7B8B14E}" type="datetimeFigureOut">
              <a:rPr lang="ko-KR" altLang="en-US" smtClean="0"/>
              <a:pPr/>
              <a:t>2024-06-02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DD6C0820-7B92-4F7E-A12E-2ECDD3C8CA8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7712198" y="5210355"/>
            <a:ext cx="1431802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" dirty="0" smtClean="0">
                <a:solidFill>
                  <a:schemeClr val="bg1"/>
                </a:solidFill>
                <a:latin typeface="Georgia" panose="02040502050405020303" pitchFamily="18" charset="0"/>
              </a:rPr>
              <a:t>Copyright 2022. DaeKyeong all rights reserved                </a:t>
            </a:r>
            <a:endParaRPr lang="ko-KR" altLang="en-US" sz="4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94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5" r:id="rId2"/>
    <p:sldLayoutId id="2147483709" r:id="rId3"/>
    <p:sldLayoutId id="2147483714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0332" y="1365850"/>
            <a:ext cx="34163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eorgia" panose="02040502050405020303" pitchFamily="18" charset="0"/>
              </a:rPr>
              <a:t>T-EXPERT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6185" y="782204"/>
            <a:ext cx="2624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Georgia" panose="02040502050405020303" pitchFamily="18" charset="0"/>
              </a:rPr>
              <a:t>삼성전자 재직자 교육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00332" y="3243532"/>
            <a:ext cx="2915728" cy="2225615"/>
          </a:xfrm>
          <a:prstGeom prst="rect">
            <a:avLst/>
          </a:prstGeom>
          <a:solidFill>
            <a:srgbClr val="20B3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eorgia" panose="020405020504050203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332" y="4010714"/>
            <a:ext cx="547297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eorgia" panose="02040502050405020303" pitchFamily="18" charset="0"/>
              </a:rPr>
              <a:t>◈ 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eorgia" panose="02040502050405020303" pitchFamily="18" charset="0"/>
              </a:rPr>
              <a:t>교 육 </a:t>
            </a:r>
            <a:r>
              <a: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eorgia" panose="02040502050405020303" pitchFamily="18" charset="0"/>
              </a:rPr>
              <a:t>기 간</a:t>
            </a:r>
            <a:r>
              <a:rPr lang="ko-KR" altLang="en-US" sz="24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r>
              <a:rPr lang="en-US" altLang="ko-KR" sz="24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eorgia" panose="02040502050405020303" pitchFamily="18" charset="0"/>
              </a:rPr>
              <a:t>: </a:t>
            </a:r>
            <a:r>
              <a:rPr lang="en-US" altLang="ko-KR" sz="2400" b="1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eorgia" panose="02040502050405020303" pitchFamily="18" charset="0"/>
              </a:rPr>
              <a:t>2024.06.10-2024.06.21</a:t>
            </a:r>
          </a:p>
          <a:p>
            <a:pPr>
              <a:lnSpc>
                <a:spcPct val="150000"/>
              </a:lnSpc>
            </a:pPr>
            <a:r>
              <a:rPr lang="en-US" altLang="ko-KR" sz="24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eorgia" panose="02040502050405020303" pitchFamily="18" charset="0"/>
              </a:rPr>
              <a:t>◈ </a:t>
            </a:r>
            <a:r>
              <a:rPr lang="ko-KR" altLang="en-US" sz="2400" b="1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eorgia" panose="02040502050405020303" pitchFamily="18" charset="0"/>
              </a:rPr>
              <a:t>교 육 시 간 </a:t>
            </a:r>
            <a:r>
              <a:rPr lang="en-US" altLang="ko-KR" sz="24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eorgia" panose="02040502050405020303" pitchFamily="18" charset="0"/>
              </a:rPr>
              <a:t>: 08:30 ~ 17:00</a:t>
            </a:r>
            <a:endParaRPr lang="en-US" altLang="ko-KR" sz="2400" b="1" spc="-15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4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eorgia" panose="02040502050405020303" pitchFamily="18" charset="0"/>
              </a:rPr>
              <a:t>◈ </a:t>
            </a:r>
            <a:r>
              <a:rPr lang="en-US" altLang="ko-KR" sz="2400" b="1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eorgia" panose="02040502050405020303" pitchFamily="18" charset="0"/>
              </a:rPr>
              <a:t>Prepared </a:t>
            </a:r>
            <a:r>
              <a:rPr lang="en-US" altLang="ko-KR" sz="24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eorgia" panose="02040502050405020303" pitchFamily="18" charset="0"/>
              </a:rPr>
              <a:t>by DaeKyeong </a:t>
            </a:r>
            <a:r>
              <a:rPr lang="en-US" altLang="ko-KR" sz="2400" b="1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eorgia" panose="02040502050405020303" pitchFamily="18" charset="0"/>
              </a:rPr>
              <a:t>Kim Ph.D.</a:t>
            </a:r>
            <a:endParaRPr lang="ko-KR" altLang="en-US" sz="24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71898" y="6336653"/>
            <a:ext cx="0" cy="39113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96185" y="6338547"/>
            <a:ext cx="8431932" cy="387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u="sng" dirty="0">
                <a:solidFill>
                  <a:schemeClr val="bg1"/>
                </a:solidFill>
                <a:latin typeface="Georgia" panose="02040502050405020303" pitchFamily="18" charset="0"/>
                <a:ea typeface="나눔바른고딕" panose="020B0603020101020101" pitchFamily="50" charset="-127"/>
              </a:rPr>
              <a:t>한국기술교육대학교 </a:t>
            </a:r>
            <a:r>
              <a:rPr lang="ko-KR" altLang="en-US" sz="1400" b="1" u="sng" dirty="0" err="1">
                <a:solidFill>
                  <a:schemeClr val="bg1"/>
                </a:solidFill>
                <a:latin typeface="Georgia" panose="02040502050405020303" pitchFamily="18" charset="0"/>
                <a:ea typeface="나눔바른고딕" panose="020B0603020101020101" pitchFamily="50" charset="-127"/>
              </a:rPr>
              <a:t>산학협력단</a:t>
            </a:r>
            <a:endParaRPr lang="ko-KR" altLang="en-US" sz="1200" b="1" dirty="0">
              <a:solidFill>
                <a:schemeClr val="bg1"/>
              </a:solidFill>
              <a:latin typeface="Georgia" panose="02040502050405020303" pitchFamily="18" charset="0"/>
              <a:ea typeface="나눔바른고딕" panose="020B0603020101020101" pitchFamily="50" charset="-127"/>
            </a:endParaRPr>
          </a:p>
        </p:txBody>
      </p:sp>
      <p:pic>
        <p:nvPicPr>
          <p:cNvPr id="1026" name="Picture 2" descr="한국기술교육대학교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159" y="6298859"/>
            <a:ext cx="2171700" cy="4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767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Georgia" panose="02040502050405020303" pitchFamily="18" charset="0"/>
              </a:rPr>
              <a:t>목차</a:t>
            </a:r>
            <a:endParaRPr lang="ko-KR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784178838"/>
              </p:ext>
            </p:extLst>
          </p:nvPr>
        </p:nvGraphicFramePr>
        <p:xfrm>
          <a:off x="1403648" y="1029126"/>
          <a:ext cx="6624736" cy="53528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44033" y="1456874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Georgia" panose="02040502050405020303" pitchFamily="18" charset="0"/>
              </a:rPr>
              <a:t>6</a:t>
            </a:r>
            <a:endParaRPr lang="ko-KR" altLang="en-US" b="1" dirty="0">
              <a:latin typeface="Georgia" panose="02040502050405020303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71449" y="3503832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Georgia" panose="02040502050405020303" pitchFamily="18" charset="0"/>
              </a:rPr>
              <a:t>3</a:t>
            </a:r>
            <a:endParaRPr lang="ko-KR" altLang="en-US" b="1" dirty="0">
              <a:latin typeface="Georgia" panose="020405020504050203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06981" y="25595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Georgia" panose="02040502050405020303" pitchFamily="18" charset="0"/>
              </a:rPr>
              <a:t>7</a:t>
            </a:r>
            <a:endParaRPr lang="ko-KR" altLang="en-US" b="1" dirty="0">
              <a:latin typeface="Georgia" panose="020405020504050203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0030" y="4579851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Georgia" panose="02040502050405020303" pitchFamily="18" charset="0"/>
              </a:rPr>
              <a:t>9</a:t>
            </a:r>
            <a:endParaRPr lang="ko-KR" altLang="en-US" b="1" dirty="0">
              <a:latin typeface="Georgia" panose="02040502050405020303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44033" y="5525292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Georgia" panose="02040502050405020303" pitchFamily="18" charset="0"/>
              </a:rPr>
              <a:t>10</a:t>
            </a:r>
            <a:endParaRPr lang="ko-KR" altLang="en-US" b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20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Georgia" panose="02040502050405020303" pitchFamily="18" charset="0"/>
              </a:rPr>
              <a:t>Agenda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98408" y="1026545"/>
            <a:ext cx="7703387" cy="461665"/>
            <a:chOff x="198408" y="862644"/>
            <a:chExt cx="7703387" cy="461665"/>
          </a:xfrm>
        </p:grpSpPr>
        <p:sp>
          <p:nvSpPr>
            <p:cNvPr id="6" name="직사각형 5"/>
            <p:cNvSpPr/>
            <p:nvPr/>
          </p:nvSpPr>
          <p:spPr>
            <a:xfrm>
              <a:off x="221417" y="954658"/>
              <a:ext cx="60384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eorgia" panose="02040502050405020303" pitchFamily="18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35222" y="862644"/>
              <a:ext cx="756657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2400" b="1" kern="0" dirty="0">
                  <a:solidFill>
                    <a:srgbClr val="000000"/>
                  </a:solidFill>
                  <a:latin typeface="Georgia" panose="02040502050405020303" pitchFamily="18" charset="0"/>
                </a:rPr>
                <a:t>교 과 목 개요 및 특징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98408" y="923026"/>
              <a:ext cx="60384" cy="360000"/>
            </a:xfrm>
            <a:prstGeom prst="rect">
              <a:avLst/>
            </a:prstGeom>
            <a:solidFill>
              <a:srgbClr val="20B3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eorgia" panose="02040502050405020303" pitchFamily="18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24290" y="1526876"/>
            <a:ext cx="88420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b="1" kern="0" spc="-100" dirty="0">
                <a:solidFill>
                  <a:srgbClr val="000000"/>
                </a:solidFill>
                <a:latin typeface="Georgia" panose="02040502050405020303" pitchFamily="18" charset="0"/>
              </a:rPr>
              <a:t>이 </a:t>
            </a:r>
            <a:r>
              <a:rPr lang="ko-KR" altLang="en-US" sz="2400" b="1" kern="0" spc="-100" dirty="0" err="1">
                <a:solidFill>
                  <a:srgbClr val="000000"/>
                </a:solidFill>
                <a:latin typeface="Georgia" panose="02040502050405020303" pitchFamily="18" charset="0"/>
              </a:rPr>
              <a:t>워크샵은</a:t>
            </a:r>
            <a:r>
              <a:rPr lang="ko-KR" altLang="en-US" sz="2400" b="1" kern="0" spc="-100" dirty="0">
                <a:solidFill>
                  <a:srgbClr val="000000"/>
                </a:solidFill>
                <a:latin typeface="Georgia" panose="02040502050405020303" pitchFamily="18" charset="0"/>
              </a:rPr>
              <a:t> 설비 전문가 양성을 위한 </a:t>
            </a:r>
            <a:r>
              <a:rPr lang="en-US" altLang="ko-KR" sz="2400" b="1" kern="0" spc="-100" dirty="0">
                <a:solidFill>
                  <a:srgbClr val="000000"/>
                </a:solidFill>
                <a:latin typeface="Georgia" panose="02040502050405020303" pitchFamily="18" charset="0"/>
              </a:rPr>
              <a:t>S/W</a:t>
            </a:r>
            <a:r>
              <a:rPr lang="ko-KR" altLang="en-US" sz="2400" b="1" kern="0" spc="-100" dirty="0">
                <a:solidFill>
                  <a:srgbClr val="000000"/>
                </a:solidFill>
                <a:latin typeface="Georgia" panose="02040502050405020303" pitchFamily="18" charset="0"/>
              </a:rPr>
              <a:t>역량을 함양에 필요한 교육 과정으로서 </a:t>
            </a:r>
            <a:r>
              <a:rPr lang="en-US" altLang="ko-KR" sz="2400" b="1" kern="0" spc="-100" dirty="0">
                <a:solidFill>
                  <a:srgbClr val="000000"/>
                </a:solidFill>
                <a:latin typeface="Georgia" panose="02040502050405020303" pitchFamily="18" charset="0"/>
              </a:rPr>
              <a:t>Python </a:t>
            </a:r>
            <a:r>
              <a:rPr lang="ko-KR" altLang="en-US" sz="2400" b="1" kern="0" spc="-100" dirty="0">
                <a:solidFill>
                  <a:srgbClr val="000000"/>
                </a:solidFill>
                <a:latin typeface="Georgia" panose="02040502050405020303" pitchFamily="18" charset="0"/>
              </a:rPr>
              <a:t>프로그래밍 기초</a:t>
            </a:r>
            <a:r>
              <a:rPr lang="en-US" altLang="ko-KR" sz="2400" b="1" kern="0" spc="-100" dirty="0">
                <a:solidFill>
                  <a:srgbClr val="000000"/>
                </a:solidFill>
                <a:latin typeface="Georgia" panose="02040502050405020303" pitchFamily="18" charset="0"/>
              </a:rPr>
              <a:t>, </a:t>
            </a:r>
            <a:r>
              <a:rPr lang="ko-KR" altLang="en-US" sz="2400" b="1" kern="0" spc="-100" dirty="0">
                <a:solidFill>
                  <a:srgbClr val="000000"/>
                </a:solidFill>
                <a:latin typeface="Georgia" panose="02040502050405020303" pitchFamily="18" charset="0"/>
              </a:rPr>
              <a:t>데이터분석을 위한 데이터 전처리</a:t>
            </a:r>
            <a:r>
              <a:rPr lang="en-US" altLang="ko-KR" sz="2400" b="1" kern="0" spc="-100" dirty="0">
                <a:solidFill>
                  <a:srgbClr val="000000"/>
                </a:solidFill>
                <a:latin typeface="Georgia" panose="02040502050405020303" pitchFamily="18" charset="0"/>
              </a:rPr>
              <a:t>, </a:t>
            </a:r>
            <a:r>
              <a:rPr lang="ko-KR" altLang="en-US" sz="2400" b="1" kern="0" spc="-100" dirty="0">
                <a:solidFill>
                  <a:srgbClr val="000000"/>
                </a:solidFill>
                <a:latin typeface="Georgia" panose="02040502050405020303" pitchFamily="18" charset="0"/>
              </a:rPr>
              <a:t>확률</a:t>
            </a:r>
            <a:r>
              <a:rPr lang="en-US" altLang="ko-KR" sz="2400" b="1" kern="0" spc="-100" dirty="0">
                <a:solidFill>
                  <a:srgbClr val="000000"/>
                </a:solidFill>
                <a:latin typeface="Georgia" panose="02040502050405020303" pitchFamily="18" charset="0"/>
              </a:rPr>
              <a:t>/</a:t>
            </a:r>
            <a:r>
              <a:rPr lang="ko-KR" altLang="en-US" sz="2400" b="1" kern="0" spc="-100" dirty="0">
                <a:solidFill>
                  <a:srgbClr val="000000"/>
                </a:solidFill>
                <a:latin typeface="Georgia" panose="02040502050405020303" pitchFamily="18" charset="0"/>
              </a:rPr>
              <a:t>통계 분석</a:t>
            </a:r>
            <a:r>
              <a:rPr lang="en-US" altLang="ko-KR" sz="2400" b="1" kern="0" spc="-100" dirty="0">
                <a:solidFill>
                  <a:srgbClr val="000000"/>
                </a:solidFill>
                <a:latin typeface="Georgia" panose="02040502050405020303" pitchFamily="18" charset="0"/>
              </a:rPr>
              <a:t>, </a:t>
            </a:r>
            <a:r>
              <a:rPr lang="ko-KR" altLang="en-US" sz="2400" b="1" kern="0" spc="-100" dirty="0" err="1">
                <a:solidFill>
                  <a:srgbClr val="000000"/>
                </a:solidFill>
                <a:latin typeface="Georgia" panose="02040502050405020303" pitchFamily="18" charset="0"/>
              </a:rPr>
              <a:t>머신러닝</a:t>
            </a:r>
            <a:r>
              <a:rPr lang="en-US" altLang="ko-KR" sz="2400" b="1" kern="0" spc="-100" dirty="0">
                <a:solidFill>
                  <a:srgbClr val="000000"/>
                </a:solidFill>
                <a:latin typeface="Georgia" panose="02040502050405020303" pitchFamily="18" charset="0"/>
              </a:rPr>
              <a:t>, </a:t>
            </a:r>
            <a:r>
              <a:rPr lang="ko-KR" altLang="en-US" sz="2400" b="1" kern="0" spc="-100" dirty="0">
                <a:solidFill>
                  <a:srgbClr val="000000"/>
                </a:solidFill>
                <a:latin typeface="Georgia" panose="02040502050405020303" pitchFamily="18" charset="0"/>
              </a:rPr>
              <a:t>인공지능 등의 내용을 살펴볼 수 있습니다</a:t>
            </a:r>
            <a:r>
              <a:rPr lang="en-US" altLang="ko-KR" sz="2400" b="1" kern="0" spc="-100" dirty="0" smtClean="0">
                <a:solidFill>
                  <a:srgbClr val="000000"/>
                </a:solidFill>
                <a:latin typeface="Georgia" panose="02040502050405020303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b="1" dirty="0">
                <a:latin typeface="Georgia" panose="02040502050405020303" pitchFamily="18" charset="0"/>
              </a:rPr>
              <a:t>데이터 </a:t>
            </a:r>
            <a:r>
              <a:rPr lang="ko-KR" altLang="en-US" sz="2400" b="1" dirty="0" err="1">
                <a:latin typeface="Georgia" panose="02040502050405020303" pitchFamily="18" charset="0"/>
              </a:rPr>
              <a:t>전처리의</a:t>
            </a:r>
            <a:r>
              <a:rPr lang="ko-KR" altLang="en-US" sz="2400" b="1" dirty="0">
                <a:latin typeface="Georgia" panose="02040502050405020303" pitchFamily="18" charset="0"/>
              </a:rPr>
              <a:t> 기본적인 이론과 데이터 </a:t>
            </a:r>
            <a:r>
              <a:rPr lang="ko-KR" altLang="en-US" sz="2400" b="1" dirty="0" err="1">
                <a:latin typeface="Georgia" panose="02040502050405020303" pitchFamily="18" charset="0"/>
              </a:rPr>
              <a:t>전처리기법을</a:t>
            </a:r>
            <a:r>
              <a:rPr lang="ko-KR" altLang="en-US" sz="2400" b="1" dirty="0">
                <a:latin typeface="Georgia" panose="02040502050405020303" pitchFamily="18" charset="0"/>
              </a:rPr>
              <a:t> 소개하고</a:t>
            </a:r>
            <a:r>
              <a:rPr lang="en-US" altLang="ko-KR" sz="2400" b="1" dirty="0">
                <a:latin typeface="Georgia" panose="02040502050405020303" pitchFamily="18" charset="0"/>
              </a:rPr>
              <a:t>, </a:t>
            </a:r>
            <a:r>
              <a:rPr lang="ko-KR" altLang="en-US" sz="2400" b="1" dirty="0">
                <a:latin typeface="Georgia" panose="02040502050405020303" pitchFamily="18" charset="0"/>
              </a:rPr>
              <a:t>여러 예제와 컴퓨터 실습을 통하여 데이터 </a:t>
            </a:r>
            <a:r>
              <a:rPr lang="ko-KR" altLang="en-US" sz="2400" b="1" dirty="0" err="1">
                <a:latin typeface="Georgia" panose="02040502050405020303" pitchFamily="18" charset="0"/>
              </a:rPr>
              <a:t>전처리의</a:t>
            </a:r>
            <a:r>
              <a:rPr lang="ko-KR" altLang="en-US" sz="2400" b="1" dirty="0">
                <a:latin typeface="Georgia" panose="02040502050405020303" pitchFamily="18" charset="0"/>
              </a:rPr>
              <a:t> 개념을 명확히 파악하고 </a:t>
            </a:r>
            <a:r>
              <a:rPr lang="ko-KR" altLang="en-US" sz="2400" b="1" dirty="0" err="1">
                <a:latin typeface="Georgia" panose="02040502050405020303" pitchFamily="18" charset="0"/>
              </a:rPr>
              <a:t>빅</a:t>
            </a:r>
            <a:r>
              <a:rPr lang="ko-KR" altLang="en-US" sz="2400" b="1" dirty="0">
                <a:latin typeface="Georgia" panose="02040502050405020303" pitchFamily="18" charset="0"/>
              </a:rPr>
              <a:t> 데이터 분석에서 쉽게 응용할 수 있도록 합니다</a:t>
            </a:r>
            <a:r>
              <a:rPr lang="en-US" altLang="ko-KR" sz="2400" b="1" dirty="0">
                <a:latin typeface="Georgia" panose="02040502050405020303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b="1" dirty="0" err="1">
                <a:latin typeface="Georgia" panose="02040502050405020303" pitchFamily="18" charset="0"/>
              </a:rPr>
              <a:t>파이썬</a:t>
            </a:r>
            <a:r>
              <a:rPr lang="ko-KR" altLang="en-US" sz="2400" b="1" dirty="0">
                <a:latin typeface="Georgia" panose="02040502050405020303" pitchFamily="18" charset="0"/>
              </a:rPr>
              <a:t> 언어와 </a:t>
            </a:r>
            <a:r>
              <a:rPr lang="ko-KR" altLang="en-US" sz="2400" b="1" dirty="0" err="1">
                <a:latin typeface="Georgia" panose="02040502050405020303" pitchFamily="18" charset="0"/>
              </a:rPr>
              <a:t>파이썬</a:t>
            </a:r>
            <a:r>
              <a:rPr lang="ko-KR" altLang="en-US" sz="2400" b="1" dirty="0">
                <a:latin typeface="Georgia" panose="02040502050405020303" pitchFamily="18" charset="0"/>
              </a:rPr>
              <a:t> 기반의 머신 </a:t>
            </a:r>
            <a:r>
              <a:rPr lang="ko-KR" altLang="en-US" sz="2400" b="1" dirty="0" smtClean="0">
                <a:latin typeface="Georgia" panose="02040502050405020303" pitchFamily="18" charset="0"/>
              </a:rPr>
              <a:t>러닝과 인공지능 </a:t>
            </a:r>
            <a:r>
              <a:rPr lang="ko-KR" altLang="en-US" sz="2400" b="1" dirty="0">
                <a:latin typeface="Georgia" panose="02040502050405020303" pitchFamily="18" charset="0"/>
              </a:rPr>
              <a:t>핵심 라이브러리를 활용하여 처음부터 직접 구현해 현장 문제해결에 적용할 수 있습니다</a:t>
            </a:r>
            <a:r>
              <a:rPr lang="en-US" altLang="ko-KR" sz="2400" b="1" dirty="0">
                <a:latin typeface="Georgia" panose="02040502050405020303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400" b="1" kern="0" spc="-100" dirty="0">
              <a:solidFill>
                <a:srgbClr val="000000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95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Georgia" panose="02040502050405020303" pitchFamily="18" charset="0"/>
              </a:rPr>
              <a:t>학습일정 및 내용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xmlns="" id="{241168E1-C0A6-4C52-9C78-B1203FA149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140296"/>
              </p:ext>
            </p:extLst>
          </p:nvPr>
        </p:nvGraphicFramePr>
        <p:xfrm>
          <a:off x="92764" y="901152"/>
          <a:ext cx="8958468" cy="5817701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522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157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4771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97970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923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85466">
                <a:tc>
                  <a:txBody>
                    <a:bodyPr/>
                    <a:lstStyle/>
                    <a:p>
                      <a:pPr marL="16510" marR="1651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일차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맑은 고딕 Semilight" panose="020B0502040204020203" pitchFamily="50" charset="-127"/>
                      </a:endParaRPr>
                    </a:p>
                  </a:txBody>
                  <a:tcPr marL="20458" marR="20458" marT="6844" marB="6844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</a:tabLst>
                      </a:pPr>
                      <a:r>
                        <a:rPr lang="ko-KR" altLang="en-US" sz="1600" b="1" kern="0" spc="0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시 간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 marL="14799" marR="14799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</a:tabLst>
                      </a:pPr>
                      <a:r>
                        <a:rPr lang="ko-KR" altLang="en-US" sz="1600" b="1" kern="0" spc="0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교육 내용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 marL="14799" marR="14799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</a:tabLst>
                      </a:pPr>
                      <a:r>
                        <a:rPr lang="ko-KR" altLang="en-US" sz="1600" b="1" kern="0" spc="0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세부 학습 내용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 marL="14799" marR="14799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</a:tabLst>
                      </a:pPr>
                      <a:r>
                        <a:rPr lang="ko-KR" altLang="en-US" sz="1600" b="1" kern="0" spc="0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비고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14799" marR="14799" marT="17907" marB="17907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0222">
                <a:tc rowSpan="8">
                  <a:txBody>
                    <a:bodyPr/>
                    <a:lstStyle/>
                    <a:p>
                      <a:pPr marL="16510" marR="1651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8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0" spc="-100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1</a:t>
                      </a:r>
                      <a:r>
                        <a:rPr lang="ko-KR" altLang="en-US" sz="1000" b="1" kern="0" spc="-100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일차</a:t>
                      </a:r>
                      <a:endParaRPr lang="en-US" altLang="ko-KR" sz="1000" b="1" kern="0" spc="-100" dirty="0" smtClean="0"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  <a:p>
                      <a:pPr marL="16510" marR="1651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8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0" spc="-100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(『1</a:t>
                      </a:r>
                      <a:r>
                        <a:rPr lang="ko-KR" altLang="en-US" sz="1000" b="1" kern="0" spc="-100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과목</a:t>
                      </a:r>
                      <a:r>
                        <a:rPr lang="en-US" altLang="ko-KR" sz="1000" b="1" kern="0" spc="-100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』 Python </a:t>
                      </a:r>
                      <a:r>
                        <a:rPr lang="ko-KR" altLang="en-US" sz="1000" b="1" kern="0" spc="-100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프로그래밍 기초</a:t>
                      </a:r>
                      <a:r>
                        <a:rPr lang="en-US" altLang="ko-KR" sz="1000" b="1" kern="0" spc="-100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)</a:t>
                      </a:r>
                      <a:endParaRPr lang="ko-KR" altLang="en-US" sz="1000" b="1" kern="0" spc="-100" dirty="0" smtClean="0"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  <a:p>
                      <a:pPr marL="16510" marR="16510" indent="0" algn="ctr" fontAlgn="base" latinLnBrk="0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80"/>
                        </a:spcAft>
                      </a:pPr>
                      <a:endParaRPr lang="en-US" sz="1000" b="1" kern="0" spc="-10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58882" marR="58882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1" kern="0" spc="-10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53529" marR="53529" marT="17907" marB="17907" anchor="ctr"/>
                </a:tc>
                <a:tc rowSpan="8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u="none" strike="noStrike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『0</a:t>
                      </a:r>
                      <a:r>
                        <a:rPr lang="ko-KR" altLang="en-US" sz="1000" b="1" u="none" strike="noStrike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장</a:t>
                      </a:r>
                      <a:r>
                        <a:rPr lang="en-US" altLang="ko-KR" sz="1000" b="1" u="none" strike="noStrike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』 Syllabus</a:t>
                      </a:r>
                    </a:p>
                    <a:p>
                      <a:pPr marL="0" marR="0" indent="0" algn="l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u="none" strike="noStrike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『1</a:t>
                      </a:r>
                      <a:r>
                        <a:rPr lang="ko-KR" altLang="en-US" sz="1000" b="1" u="none" strike="noStrike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장</a:t>
                      </a:r>
                      <a:r>
                        <a:rPr lang="en-US" altLang="ko-KR" sz="1000" b="1" u="none" strike="noStrike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』 Pre-Requisites</a:t>
                      </a:r>
                    </a:p>
                    <a:p>
                      <a:pPr marL="0" marR="0" indent="0" algn="l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kern="0" spc="-100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『2</a:t>
                      </a:r>
                      <a:r>
                        <a:rPr lang="ko-KR" altLang="en-US" sz="1000" b="1" kern="0" spc="-100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장</a:t>
                      </a:r>
                      <a:r>
                        <a:rPr lang="en-US" altLang="ko-KR" sz="1000" b="1" kern="0" spc="-100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』 Python</a:t>
                      </a:r>
                      <a:r>
                        <a:rPr lang="ko-KR" altLang="en-US" sz="1000" b="1" kern="0" spc="-100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에서 데이터 구조화 하기</a:t>
                      </a:r>
                      <a:endParaRPr lang="ko-KR" altLang="en-US" sz="1000" b="1" kern="0" spc="-10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83127" marR="83127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Course Introduction</a:t>
                      </a:r>
                    </a:p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Course Structure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u="none" strike="noStrike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강의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0222">
                <a:tc vMerge="1">
                  <a:txBody>
                    <a:bodyPr/>
                    <a:lstStyle/>
                    <a:p>
                      <a:pPr marL="16510" marR="16510" indent="0" algn="ctr" fontAlgn="base" latinLnBrk="0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80"/>
                        </a:spcAft>
                      </a:pPr>
                      <a:endParaRPr lang="en-US" sz="800" kern="0" spc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1" kern="0" spc="-10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53529" marR="53529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작업 환경 이해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u="none" strike="noStrike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강의</a:t>
                      </a:r>
                      <a:r>
                        <a:rPr lang="en-US" altLang="ko-KR" sz="1000" b="1" u="none" strike="noStrike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, </a:t>
                      </a:r>
                      <a:r>
                        <a:rPr lang="ko-KR" altLang="en-US" sz="1000" b="1" u="none" strike="noStrike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실습 및 </a:t>
                      </a:r>
                      <a:r>
                        <a:rPr lang="ko-KR" altLang="en-US" sz="1000" b="1" u="none" strike="noStrike" dirty="0" err="1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코칭</a:t>
                      </a:r>
                      <a:endParaRPr lang="ko-KR" altLang="en-US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0222">
                <a:tc vMerge="1">
                  <a:txBody>
                    <a:bodyPr/>
                    <a:lstStyle/>
                    <a:p>
                      <a:pPr marL="16510" marR="16510" indent="0" algn="ctr" fontAlgn="base" latinLnBrk="0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80"/>
                        </a:spcAft>
                      </a:pPr>
                      <a:endParaRPr lang="en-US" sz="800" kern="0" spc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1" kern="0" spc="-10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53529" marR="53529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작업 환경 이해</a:t>
                      </a:r>
                    </a:p>
                    <a:p>
                      <a:pPr algn="ctr" rtl="0" fontAlgn="ctr"/>
                      <a:endParaRPr lang="ko-KR" alt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u="none" strike="noStrike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강의</a:t>
                      </a:r>
                      <a:r>
                        <a:rPr lang="en-US" altLang="ko-KR" sz="1000" b="1" u="none" strike="noStrike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, </a:t>
                      </a:r>
                      <a:r>
                        <a:rPr lang="ko-KR" altLang="en-US" sz="1000" b="1" u="none" strike="noStrike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실습 및 </a:t>
                      </a:r>
                      <a:r>
                        <a:rPr lang="ko-KR" altLang="en-US" sz="1000" b="1" u="none" strike="noStrike" dirty="0" err="1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코칭</a:t>
                      </a:r>
                      <a:endParaRPr lang="ko-KR" altLang="en-US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  <a:p>
                      <a:pPr algn="ctr" fontAlgn="b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0222">
                <a:tc vMerge="1">
                  <a:txBody>
                    <a:bodyPr/>
                    <a:lstStyle/>
                    <a:p>
                      <a:pPr marL="16510" marR="16510" indent="0" algn="ctr" fontAlgn="base" latinLnBrk="0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80"/>
                        </a:spcAft>
                      </a:pPr>
                      <a:endParaRPr lang="en-US" sz="800" kern="0" spc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 marL="53529" marR="53529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Python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작업  체험해 보기</a:t>
                      </a:r>
                    </a:p>
                    <a:p>
                      <a:pPr algn="ctr" rtl="0" fontAlgn="ctr"/>
                      <a:endParaRPr lang="ko-KR" alt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u="none" strike="noStrike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강의</a:t>
                      </a:r>
                      <a:r>
                        <a:rPr lang="en-US" altLang="ko-KR" sz="1000" b="1" u="none" strike="noStrike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, </a:t>
                      </a:r>
                      <a:r>
                        <a:rPr lang="ko-KR" altLang="en-US" sz="1000" b="1" u="none" strike="noStrike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실습 및 </a:t>
                      </a:r>
                      <a:r>
                        <a:rPr lang="ko-KR" altLang="en-US" sz="1000" b="1" u="none" strike="noStrike" dirty="0" err="1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코칭</a:t>
                      </a:r>
                      <a:endParaRPr lang="ko-KR" altLang="en-US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  <a:p>
                      <a:pPr algn="ctr" fontAlgn="b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0222">
                <a:tc vMerge="1">
                  <a:txBody>
                    <a:bodyPr/>
                    <a:lstStyle/>
                    <a:p>
                      <a:pPr marL="16510" marR="16510" indent="0" algn="ctr" fontAlgn="base" latinLnBrk="0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80"/>
                        </a:spcAft>
                      </a:pPr>
                      <a:endParaRPr lang="en-US" sz="800" kern="0" spc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-100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5</a:t>
                      </a:r>
                      <a:r>
                        <a:rPr lang="ko-KR" altLang="en-US" sz="1000" b="1" kern="0" spc="-100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교시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 marL="53529" marR="53529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Python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작업 몇 가지 규칙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u="none" strike="noStrike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강의</a:t>
                      </a:r>
                      <a:r>
                        <a:rPr lang="en-US" altLang="ko-KR" sz="1000" b="1" u="none" strike="noStrike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, </a:t>
                      </a:r>
                      <a:r>
                        <a:rPr lang="ko-KR" altLang="en-US" sz="1000" b="1" u="none" strike="noStrike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실습 및 </a:t>
                      </a:r>
                      <a:r>
                        <a:rPr lang="ko-KR" altLang="en-US" sz="1000" b="1" u="none" strike="noStrike" dirty="0" err="1">
                          <a:effectLst/>
                          <a:latin typeface="Georgia" panose="02040502050405020303" pitchFamily="18" charset="0"/>
                          <a:ea typeface="+mn-ea"/>
                        </a:rPr>
                        <a:t>코칭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0222">
                <a:tc vMerge="1">
                  <a:txBody>
                    <a:bodyPr/>
                    <a:lstStyle/>
                    <a:p>
                      <a:pPr marL="16510" marR="16510" indent="0" algn="ctr" fontAlgn="base" latinLnBrk="0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80"/>
                        </a:spcAft>
                      </a:pPr>
                      <a:endParaRPr lang="en-US" sz="800" kern="0" spc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-100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6</a:t>
                      </a:r>
                      <a:r>
                        <a:rPr lang="ko-KR" altLang="en-US" sz="1000" b="1" kern="0" spc="-100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교시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 marL="53529" marR="53529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Python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계산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변수와 </a:t>
                      </a:r>
                      <a:r>
                        <a:rPr lang="ko-KR" alt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자료형</a:t>
                      </a:r>
                      <a:endParaRPr lang="ko-KR" alt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u="none" strike="noStrike">
                          <a:effectLst/>
                          <a:latin typeface="Georgia" panose="02040502050405020303" pitchFamily="18" charset="0"/>
                          <a:ea typeface="+mn-ea"/>
                        </a:rPr>
                        <a:t>강의</a:t>
                      </a:r>
                      <a:r>
                        <a:rPr lang="en-US" altLang="ko-KR" sz="1000" b="1" u="none" strike="noStrike">
                          <a:effectLst/>
                          <a:latin typeface="Georgia" panose="02040502050405020303" pitchFamily="18" charset="0"/>
                          <a:ea typeface="+mn-ea"/>
                        </a:rPr>
                        <a:t>, </a:t>
                      </a:r>
                      <a:r>
                        <a:rPr lang="ko-KR" altLang="en-US" sz="1000" b="1" u="none" strike="noStrike">
                          <a:effectLst/>
                          <a:latin typeface="Georgia" panose="02040502050405020303" pitchFamily="18" charset="0"/>
                          <a:ea typeface="+mn-ea"/>
                        </a:rPr>
                        <a:t>실습 및 코칭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323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-100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7</a:t>
                      </a:r>
                      <a:r>
                        <a:rPr lang="ko-KR" altLang="en-US" sz="1000" b="1" kern="0" spc="-100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교시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 marL="53529" marR="53529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〃</a:t>
                      </a:r>
                      <a:endParaRPr lang="ko-KR" alt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u="none" strike="noStrike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강의</a:t>
                      </a:r>
                      <a:r>
                        <a:rPr lang="en-US" altLang="ko-KR" sz="1000" b="1" u="none" strike="noStrike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, </a:t>
                      </a:r>
                      <a:r>
                        <a:rPr lang="ko-KR" altLang="en-US" sz="1000" b="1" u="none" strike="noStrike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실습 및 </a:t>
                      </a:r>
                      <a:r>
                        <a:rPr lang="ko-KR" altLang="en-US" sz="1000" b="1" u="none" strike="noStrike" dirty="0" err="1">
                          <a:effectLst/>
                          <a:latin typeface="Georgia" panose="02040502050405020303" pitchFamily="18" charset="0"/>
                          <a:ea typeface="+mn-ea"/>
                        </a:rPr>
                        <a:t>코칭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30222">
                <a:tc vMerge="1">
                  <a:txBody>
                    <a:bodyPr/>
                    <a:lstStyle/>
                    <a:p>
                      <a:pPr marL="16510" marR="16510" indent="0" algn="ctr" fontAlgn="base" latinLnBrk="0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80"/>
                        </a:spcAft>
                      </a:pPr>
                      <a:endParaRPr lang="en-US" sz="800" kern="0" spc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-100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8</a:t>
                      </a:r>
                      <a:r>
                        <a:rPr lang="ko-KR" altLang="en-US" sz="1000" b="1" kern="0" spc="-100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교시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 marL="53529" marR="53529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문자열 출력</a:t>
                      </a:r>
                      <a:endParaRPr lang="ko-KR" alt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u="none" strike="noStrike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강의</a:t>
                      </a:r>
                      <a:r>
                        <a:rPr lang="en-US" altLang="ko-KR" sz="1000" b="1" u="none" strike="noStrike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, </a:t>
                      </a:r>
                      <a:r>
                        <a:rPr lang="ko-KR" altLang="en-US" sz="1000" b="1" u="none" strike="noStrike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실습 및 </a:t>
                      </a:r>
                      <a:r>
                        <a:rPr lang="ko-KR" altLang="en-US" sz="1000" b="1" u="none" strike="noStrike" dirty="0" err="1">
                          <a:effectLst/>
                          <a:latin typeface="Georgia" panose="02040502050405020303" pitchFamily="18" charset="0"/>
                          <a:ea typeface="+mn-ea"/>
                        </a:rPr>
                        <a:t>코칭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30222">
                <a:tc rowSpan="8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-100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2</a:t>
                      </a:r>
                      <a:r>
                        <a:rPr lang="ko-KR" altLang="en-US" sz="1000" b="1" kern="0" spc="-100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일차</a:t>
                      </a:r>
                      <a:endParaRPr lang="en-US" altLang="ko-KR" sz="1000" b="1" kern="0" spc="-100" dirty="0"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  <a:p>
                      <a:pPr marL="16510" marR="1651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8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0" spc="-100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(『1</a:t>
                      </a:r>
                      <a:r>
                        <a:rPr lang="ko-KR" altLang="en-US" sz="1000" b="1" kern="0" spc="-100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과목</a:t>
                      </a:r>
                      <a:r>
                        <a:rPr lang="en-US" altLang="ko-KR" sz="1000" b="1" kern="0" spc="-100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』 Python </a:t>
                      </a:r>
                      <a:r>
                        <a:rPr lang="ko-KR" altLang="en-US" sz="1000" b="1" kern="0" spc="-100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프로그래밍 기초</a:t>
                      </a:r>
                      <a:r>
                        <a:rPr lang="en-US" altLang="ko-KR" sz="1000" b="1" kern="0" spc="-100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)</a:t>
                      </a:r>
                      <a:endParaRPr lang="ko-KR" altLang="en-US" sz="1000" b="1" kern="0" spc="-10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83127" marR="8312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-100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1</a:t>
                      </a:r>
                      <a:r>
                        <a:rPr lang="ko-KR" altLang="en-US" sz="1000" b="1" kern="0" spc="-100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교시</a:t>
                      </a:r>
                      <a:endParaRPr lang="en-US" sz="1000" b="1" kern="0" spc="-10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53529" marR="53529" marT="17907" marB="17907" anchor="ctr"/>
                </a:tc>
                <a:tc rowSpan="8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kern="0" spc="-100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『2</a:t>
                      </a:r>
                      <a:r>
                        <a:rPr lang="ko-KR" altLang="en-US" sz="1000" b="1" kern="0" spc="-100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장</a:t>
                      </a:r>
                      <a:r>
                        <a:rPr lang="en-US" altLang="ko-KR" sz="1000" b="1" kern="0" spc="-100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』 Python</a:t>
                      </a:r>
                      <a:r>
                        <a:rPr lang="ko-KR" altLang="en-US" sz="1000" b="1" kern="0" spc="-100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에서 데이터 구조화 하기</a:t>
                      </a:r>
                      <a:endParaRPr lang="en-US" altLang="ko-KR" sz="1000" b="1" kern="0" spc="-100" dirty="0" smtClean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  <a:p>
                      <a:pPr marL="0" marR="0" indent="0" algn="l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kern="0" spc="-100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『3</a:t>
                      </a:r>
                      <a:r>
                        <a:rPr lang="ko-KR" altLang="en-US" sz="1000" b="1" kern="0" spc="-100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장</a:t>
                      </a:r>
                      <a:r>
                        <a:rPr lang="en-US" altLang="ko-KR" sz="1000" b="1" kern="0" spc="-100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』 Python </a:t>
                      </a:r>
                      <a:r>
                        <a:rPr lang="ko-KR" altLang="en-US" sz="1000" b="1" kern="0" spc="-100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코드 구조화 </a:t>
                      </a:r>
                      <a:endParaRPr lang="ko-KR" altLang="en-US" sz="1000" b="1" kern="0" spc="-10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83127" marR="83127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Python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자료구조</a:t>
                      </a:r>
                    </a:p>
                    <a:p>
                      <a:pPr algn="ctr" rtl="0" fontAlgn="ctr"/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u="none" strike="noStrike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강의</a:t>
                      </a:r>
                      <a:r>
                        <a:rPr lang="en-US" altLang="ko-KR" sz="1000" b="1" u="none" strike="noStrike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, </a:t>
                      </a:r>
                      <a:r>
                        <a:rPr lang="ko-KR" altLang="en-US" sz="1000" b="1" u="none" strike="noStrike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실습 및 </a:t>
                      </a:r>
                      <a:r>
                        <a:rPr lang="ko-KR" altLang="en-US" sz="1000" b="1" u="none" strike="noStrike" dirty="0" err="1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코칭</a:t>
                      </a:r>
                      <a:endParaRPr lang="ko-KR" altLang="en-US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  <a:p>
                      <a:pPr algn="ctr" fontAlgn="b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328651509"/>
                  </a:ext>
                </a:extLst>
              </a:tr>
              <a:tr h="3302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-100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2</a:t>
                      </a:r>
                      <a:r>
                        <a:rPr lang="ko-KR" altLang="en-US" sz="1000" b="1" kern="0" spc="-100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교시</a:t>
                      </a:r>
                      <a:endParaRPr lang="en-US" sz="1000" b="1" kern="0" spc="-10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53529" marR="53529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Python’s Statement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u="none" strike="noStrike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강의</a:t>
                      </a:r>
                      <a:r>
                        <a:rPr lang="en-US" altLang="ko-KR" sz="1000" b="1" u="none" strike="noStrike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, </a:t>
                      </a:r>
                      <a:r>
                        <a:rPr lang="ko-KR" altLang="en-US" sz="1000" b="1" u="none" strike="noStrike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실습 및 </a:t>
                      </a:r>
                      <a:r>
                        <a:rPr lang="ko-KR" altLang="en-US" sz="1000" b="1" u="none" strike="noStrike" dirty="0" err="1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코칭</a:t>
                      </a:r>
                      <a:endParaRPr lang="ko-KR" altLang="en-US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  <a:p>
                      <a:pPr algn="ctr" fontAlgn="b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062593938"/>
                  </a:ext>
                </a:extLst>
              </a:tr>
              <a:tr h="3302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-100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3</a:t>
                      </a:r>
                      <a:r>
                        <a:rPr lang="ko-KR" altLang="en-US" sz="1000" b="1" kern="0" spc="-100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교시</a:t>
                      </a:r>
                      <a:endParaRPr lang="en-US" sz="1000" b="1" kern="0" spc="-10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53529" marR="53529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〃</a:t>
                      </a:r>
                      <a:endParaRPr lang="ko-KR" alt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u="none" strike="noStrike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강의</a:t>
                      </a:r>
                      <a:r>
                        <a:rPr lang="en-US" altLang="ko-KR" sz="1000" b="1" u="none" strike="noStrike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, </a:t>
                      </a:r>
                      <a:r>
                        <a:rPr lang="ko-KR" altLang="en-US" sz="1000" b="1" u="none" strike="noStrike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실습 및 </a:t>
                      </a:r>
                      <a:r>
                        <a:rPr lang="ko-KR" altLang="en-US" sz="1000" b="1" u="none" strike="noStrike" dirty="0" err="1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코칭</a:t>
                      </a:r>
                      <a:endParaRPr lang="ko-KR" altLang="en-US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  <a:p>
                      <a:pPr algn="ctr" fontAlgn="b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861252149"/>
                  </a:ext>
                </a:extLst>
              </a:tr>
              <a:tr h="3302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-100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4</a:t>
                      </a:r>
                      <a:r>
                        <a:rPr lang="ko-KR" altLang="en-US" sz="1000" b="1" kern="0" spc="-100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교시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 marL="53529" marR="53529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함수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u="none" strike="noStrike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강의</a:t>
                      </a:r>
                      <a:r>
                        <a:rPr lang="en-US" altLang="ko-KR" sz="1000" b="1" u="none" strike="noStrike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, </a:t>
                      </a:r>
                      <a:r>
                        <a:rPr lang="ko-KR" altLang="en-US" sz="1000" b="1" u="none" strike="noStrike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실습 및 </a:t>
                      </a:r>
                      <a:r>
                        <a:rPr lang="ko-KR" altLang="en-US" sz="1000" b="1" u="none" strike="noStrike" dirty="0" err="1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코칭</a:t>
                      </a:r>
                      <a:endParaRPr lang="ko-KR" altLang="en-US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  <a:p>
                      <a:pPr algn="ctr" fontAlgn="b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825543408"/>
                  </a:ext>
                </a:extLst>
              </a:tr>
              <a:tr h="3302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-100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5</a:t>
                      </a:r>
                      <a:r>
                        <a:rPr lang="ko-KR" altLang="en-US" sz="1000" b="1" kern="0" spc="-100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교시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 marL="53529" marR="53529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객체와 클래스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u="none" strike="noStrike">
                          <a:effectLst/>
                          <a:latin typeface="Georgia" panose="02040502050405020303" pitchFamily="18" charset="0"/>
                          <a:ea typeface="+mn-ea"/>
                        </a:rPr>
                        <a:t>강의</a:t>
                      </a:r>
                      <a:r>
                        <a:rPr lang="en-US" altLang="ko-KR" sz="1000" b="1" u="none" strike="noStrike">
                          <a:effectLst/>
                          <a:latin typeface="Georgia" panose="02040502050405020303" pitchFamily="18" charset="0"/>
                          <a:ea typeface="+mn-ea"/>
                        </a:rPr>
                        <a:t>, </a:t>
                      </a:r>
                      <a:r>
                        <a:rPr lang="ko-KR" altLang="en-US" sz="1000" b="1" u="none" strike="noStrike">
                          <a:effectLst/>
                          <a:latin typeface="Georgia" panose="02040502050405020303" pitchFamily="18" charset="0"/>
                          <a:ea typeface="+mn-ea"/>
                        </a:rPr>
                        <a:t>실습 및 코칭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302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-100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6</a:t>
                      </a:r>
                      <a:r>
                        <a:rPr lang="ko-KR" altLang="en-US" sz="1000" b="1" kern="0" spc="-100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교시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 marL="53529" marR="53529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〃</a:t>
                      </a:r>
                      <a:endParaRPr lang="ko-KR" altLang="en-US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u="none" strike="noStrike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강의</a:t>
                      </a:r>
                      <a:r>
                        <a:rPr lang="en-US" altLang="ko-KR" sz="1000" b="1" u="none" strike="noStrike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, </a:t>
                      </a:r>
                      <a:r>
                        <a:rPr lang="ko-KR" altLang="en-US" sz="1000" b="1" u="none" strike="noStrike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실습 및 </a:t>
                      </a:r>
                      <a:r>
                        <a:rPr lang="ko-KR" altLang="en-US" sz="1000" b="1" u="none" strike="noStrike" dirty="0" err="1">
                          <a:effectLst/>
                          <a:latin typeface="Georgia" panose="02040502050405020303" pitchFamily="18" charset="0"/>
                          <a:ea typeface="+mn-ea"/>
                        </a:rPr>
                        <a:t>코칭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908460548"/>
                  </a:ext>
                </a:extLst>
              </a:tr>
              <a:tr h="3302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-100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7</a:t>
                      </a:r>
                      <a:r>
                        <a:rPr lang="ko-KR" altLang="en-US" sz="1000" b="1" kern="0" spc="-100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교시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 marL="53529" marR="53529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Moduler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과 패키지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u="none" strike="noStrike">
                          <a:effectLst/>
                          <a:latin typeface="Georgia" panose="02040502050405020303" pitchFamily="18" charset="0"/>
                          <a:ea typeface="+mn-ea"/>
                        </a:rPr>
                        <a:t>강의</a:t>
                      </a:r>
                      <a:r>
                        <a:rPr lang="en-US" altLang="ko-KR" sz="1000" b="1" u="none" strike="noStrike">
                          <a:effectLst/>
                          <a:latin typeface="Georgia" panose="02040502050405020303" pitchFamily="18" charset="0"/>
                          <a:ea typeface="+mn-ea"/>
                        </a:rPr>
                        <a:t>, </a:t>
                      </a:r>
                      <a:r>
                        <a:rPr lang="ko-KR" altLang="en-US" sz="1000" b="1" u="none" strike="noStrike">
                          <a:effectLst/>
                          <a:latin typeface="Georgia" panose="02040502050405020303" pitchFamily="18" charset="0"/>
                          <a:ea typeface="+mn-ea"/>
                        </a:rPr>
                        <a:t>실습 및 코칭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168637193"/>
                  </a:ext>
                </a:extLst>
              </a:tr>
              <a:tr h="3767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-100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8</a:t>
                      </a:r>
                      <a:r>
                        <a:rPr lang="ko-KR" altLang="en-US" sz="1000" b="1" kern="0" spc="-100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교시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 marL="53529" marR="53529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파이썬의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 예외처리와 내장함수</a:t>
                      </a:r>
                      <a:endParaRPr lang="ko-KR" alt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u="none" strike="noStrike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강의</a:t>
                      </a:r>
                      <a:r>
                        <a:rPr lang="en-US" altLang="ko-KR" sz="1000" b="1" u="none" strike="noStrike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, </a:t>
                      </a:r>
                      <a:r>
                        <a:rPr lang="ko-KR" altLang="en-US" sz="1000" b="1" u="none" strike="noStrike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실습 및 코칭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792481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109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Georgia" panose="02040502050405020303" pitchFamily="18" charset="0"/>
              </a:rPr>
              <a:t>학습일정 및 내용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xmlns="" id="{241168E1-C0A6-4C52-9C78-B1203FA149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9631"/>
              </p:ext>
            </p:extLst>
          </p:nvPr>
        </p:nvGraphicFramePr>
        <p:xfrm>
          <a:off x="92764" y="901152"/>
          <a:ext cx="8958468" cy="5799689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522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157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4771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97970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923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62210">
                <a:tc>
                  <a:txBody>
                    <a:bodyPr/>
                    <a:lstStyle/>
                    <a:p>
                      <a:pPr marL="16510" marR="1651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일차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맑은 고딕 Semilight" panose="020B0502040204020203" pitchFamily="50" charset="-127"/>
                      </a:endParaRPr>
                    </a:p>
                  </a:txBody>
                  <a:tcPr marL="20458" marR="20458" marT="6844" marB="6844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</a:tabLst>
                      </a:pPr>
                      <a:r>
                        <a:rPr lang="ko-KR" altLang="en-US" sz="1600" b="1" kern="0" spc="0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시 간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 marL="14799" marR="14799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</a:tabLst>
                      </a:pPr>
                      <a:r>
                        <a:rPr lang="ko-KR" altLang="en-US" sz="1600" b="1" kern="0" spc="0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교육 내용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 marL="14799" marR="14799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</a:tabLst>
                      </a:pPr>
                      <a:r>
                        <a:rPr lang="ko-KR" altLang="en-US" sz="1600" b="1" kern="0" spc="0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세부 학습 내용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 marL="14799" marR="14799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</a:tabLst>
                      </a:pPr>
                      <a:r>
                        <a:rPr lang="ko-KR" altLang="en-US" sz="1600" b="1" kern="0" spc="0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비고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14799" marR="14799" marT="17907" marB="17907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0299">
                <a:tc rowSpan="8">
                  <a:txBody>
                    <a:bodyPr/>
                    <a:lstStyle/>
                    <a:p>
                      <a:pPr marL="16510" marR="1651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8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0" spc="-100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3</a:t>
                      </a:r>
                      <a:r>
                        <a:rPr lang="ko-KR" altLang="en-US" sz="1000" b="1" kern="0" spc="-100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일차</a:t>
                      </a:r>
                      <a:endParaRPr lang="en-US" altLang="ko-KR" sz="1000" b="1" kern="0" spc="-100" dirty="0"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  <a:p>
                      <a:pPr marL="16510" marR="1651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8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0" spc="-100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(『1</a:t>
                      </a:r>
                      <a:r>
                        <a:rPr lang="ko-KR" altLang="en-US" sz="1000" b="1" kern="0" spc="-100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과목</a:t>
                      </a:r>
                      <a:r>
                        <a:rPr lang="en-US" altLang="ko-KR" sz="1000" b="1" kern="0" spc="-100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』 Python </a:t>
                      </a:r>
                      <a:r>
                        <a:rPr lang="ko-KR" altLang="en-US" sz="1000" b="1" kern="0" spc="-100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프로그래밍 기초</a:t>
                      </a:r>
                      <a:r>
                        <a:rPr lang="en-US" altLang="ko-KR" sz="1000" b="1" kern="0" spc="-100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)</a:t>
                      </a:r>
                      <a:endParaRPr lang="ko-KR" altLang="en-US" sz="1000" b="1" kern="0" spc="-100" dirty="0"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  <a:p>
                      <a:pPr marL="16510" marR="16510" indent="0" algn="ctr" fontAlgn="base" latinLnBrk="0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80"/>
                        </a:spcAft>
                      </a:pPr>
                      <a:endParaRPr lang="en-US" sz="1000" b="1" kern="0" spc="-10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58882" marR="58882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1" kern="0" spc="-10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53529" marR="53529" marT="17907" marB="17907" anchor="ctr"/>
                </a:tc>
                <a:tc rowSpan="8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kern="0" spc="-100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『3</a:t>
                      </a:r>
                      <a:r>
                        <a:rPr lang="ko-KR" altLang="en-US" sz="1000" b="1" kern="0" spc="-100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장</a:t>
                      </a:r>
                      <a:r>
                        <a:rPr lang="en-US" altLang="ko-KR" sz="1000" b="1" kern="0" spc="-100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』 Python </a:t>
                      </a:r>
                      <a:r>
                        <a:rPr lang="ko-KR" altLang="en-US" sz="1000" b="1" kern="0" spc="-100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코드 구조화 </a:t>
                      </a:r>
                      <a:endParaRPr lang="en-US" altLang="ko-KR" sz="1000" b="1" kern="0" spc="-100" dirty="0" smtClean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0" spc="-100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『4</a:t>
                      </a:r>
                      <a:r>
                        <a:rPr lang="ko-KR" altLang="en-US" sz="1000" b="1" kern="0" spc="-100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장</a:t>
                      </a:r>
                      <a:r>
                        <a:rPr lang="en-US" altLang="ko-KR" sz="1000" b="1" kern="0" spc="-100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』  </a:t>
                      </a:r>
                      <a:r>
                        <a:rPr lang="ko-KR" altLang="en-US" sz="1000" b="1" kern="0" spc="-100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프로그래밍 </a:t>
                      </a:r>
                      <a:r>
                        <a:rPr lang="en-US" altLang="ko-KR" sz="1000" b="1" kern="0" spc="-100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: Python </a:t>
                      </a:r>
                      <a:r>
                        <a:rPr lang="ko-KR" altLang="en-US" sz="1000" b="1" kern="0" spc="-100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더 배우기</a:t>
                      </a:r>
                    </a:p>
                  </a:txBody>
                  <a:tcPr marL="83127" marR="83127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u="none" strike="noStrike" dirty="0" err="1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파이썬</a:t>
                      </a:r>
                      <a:r>
                        <a:rPr lang="ko-KR" altLang="en-US" sz="1000" b="1" u="none" strike="noStrike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 외장함수</a:t>
                      </a:r>
                      <a:endParaRPr lang="en-US" altLang="ko-KR" sz="1000" b="1" u="none" strike="noStrike" dirty="0" smtClean="0"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u="none" strike="noStrike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강의</a:t>
                      </a:r>
                      <a:r>
                        <a:rPr lang="en-US" altLang="ko-KR" sz="1000" b="1" u="none" strike="noStrike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, </a:t>
                      </a:r>
                      <a:r>
                        <a:rPr lang="ko-KR" altLang="en-US" sz="1000" b="1" u="none" strike="noStrike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실습 및 </a:t>
                      </a:r>
                      <a:r>
                        <a:rPr lang="ko-KR" altLang="en-US" sz="1000" b="1" u="none" strike="noStrike" dirty="0" err="1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코칭</a:t>
                      </a:r>
                      <a:endParaRPr lang="ko-KR" altLang="en-US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  <a:p>
                      <a:pPr algn="ctr" fontAlgn="b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0299">
                <a:tc vMerge="1">
                  <a:txBody>
                    <a:bodyPr/>
                    <a:lstStyle/>
                    <a:p>
                      <a:pPr marL="16510" marR="16510" indent="0" algn="ctr" fontAlgn="base" latinLnBrk="0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80"/>
                        </a:spcAft>
                      </a:pPr>
                      <a:endParaRPr lang="en-US" sz="800" kern="0" spc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1" kern="0" spc="-10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53529" marR="53529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〃</a:t>
                      </a:r>
                      <a:endParaRPr lang="ko-KR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u="none" strike="noStrike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강의</a:t>
                      </a:r>
                      <a:r>
                        <a:rPr lang="en-US" altLang="ko-KR" sz="1000" b="1" u="none" strike="noStrike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, </a:t>
                      </a:r>
                      <a:r>
                        <a:rPr lang="ko-KR" altLang="en-US" sz="1000" b="1" u="none" strike="noStrike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실습 및 </a:t>
                      </a:r>
                      <a:r>
                        <a:rPr lang="ko-KR" altLang="en-US" sz="1000" b="1" u="none" strike="noStrike" dirty="0" err="1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코칭</a:t>
                      </a:r>
                      <a:endParaRPr lang="ko-KR" altLang="en-US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  <a:p>
                      <a:pPr algn="ctr" fontAlgn="b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0299">
                <a:tc vMerge="1">
                  <a:txBody>
                    <a:bodyPr/>
                    <a:lstStyle/>
                    <a:p>
                      <a:pPr marL="16510" marR="16510" indent="0" algn="ctr" fontAlgn="base" latinLnBrk="0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80"/>
                        </a:spcAft>
                      </a:pPr>
                      <a:endParaRPr lang="en-US" sz="800" kern="0" spc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1" kern="0" spc="-10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53529" marR="53529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dirty="0" smtClean="0">
                          <a:latin typeface="Georgia" panose="02040502050405020303" pitchFamily="18" charset="0"/>
                          <a:ea typeface="+mn-ea"/>
                        </a:rPr>
                        <a:t>라이브러리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u="none" strike="noStrike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강의</a:t>
                      </a:r>
                      <a:r>
                        <a:rPr lang="en-US" altLang="ko-KR" sz="1000" b="1" u="none" strike="noStrike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, </a:t>
                      </a:r>
                      <a:r>
                        <a:rPr lang="ko-KR" altLang="en-US" sz="1000" b="1" u="none" strike="noStrike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실습 및 </a:t>
                      </a:r>
                      <a:r>
                        <a:rPr lang="ko-KR" altLang="en-US" sz="1000" b="1" u="none" strike="noStrike" dirty="0" err="1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코칭</a:t>
                      </a:r>
                      <a:endParaRPr lang="ko-KR" altLang="en-US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  <a:p>
                      <a:pPr algn="ctr" fontAlgn="b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0299">
                <a:tc vMerge="1">
                  <a:txBody>
                    <a:bodyPr/>
                    <a:lstStyle/>
                    <a:p>
                      <a:pPr marL="16510" marR="16510" indent="0" algn="ctr" fontAlgn="base" latinLnBrk="0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80"/>
                        </a:spcAft>
                      </a:pPr>
                      <a:endParaRPr lang="en-US" sz="800" kern="0" spc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 marL="53529" marR="53529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〃</a:t>
                      </a:r>
                      <a:endParaRPr lang="ko-KR" altLang="en-US" sz="14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u="none" strike="noStrike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강의</a:t>
                      </a:r>
                      <a:r>
                        <a:rPr lang="en-US" altLang="ko-KR" sz="1000" b="1" u="none" strike="noStrike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, </a:t>
                      </a:r>
                      <a:r>
                        <a:rPr lang="ko-KR" altLang="en-US" sz="1000" b="1" u="none" strike="noStrike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실습 및 </a:t>
                      </a:r>
                      <a:r>
                        <a:rPr lang="ko-KR" altLang="en-US" sz="1000" b="1" u="none" strike="noStrike" dirty="0" err="1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코칭</a:t>
                      </a:r>
                      <a:endParaRPr lang="ko-KR" altLang="en-US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  <a:p>
                      <a:pPr algn="ctr" fontAlgn="b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0299">
                <a:tc vMerge="1">
                  <a:txBody>
                    <a:bodyPr/>
                    <a:lstStyle/>
                    <a:p>
                      <a:pPr marL="16510" marR="16510" indent="0" algn="ctr" fontAlgn="base" latinLnBrk="0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80"/>
                        </a:spcAft>
                      </a:pPr>
                      <a:endParaRPr lang="en-US" sz="800" kern="0" spc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-100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5</a:t>
                      </a:r>
                      <a:r>
                        <a:rPr lang="ko-KR" altLang="en-US" sz="1000" b="1" kern="0" spc="-100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교시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 marL="53529" marR="53529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u="none" strike="noStrike" dirty="0" err="1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파이썬</a:t>
                      </a:r>
                      <a:r>
                        <a:rPr lang="ko-KR" altLang="en-US" sz="1000" b="0" u="none" strike="noStrike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 표준 입</a:t>
                      </a:r>
                      <a:r>
                        <a:rPr lang="en-US" altLang="ko-KR" sz="1000" b="0" u="none" strike="noStrike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/</a:t>
                      </a:r>
                      <a:r>
                        <a:rPr lang="ko-KR" altLang="en-US" sz="1000" b="0" u="none" strike="noStrike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출력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u="none" strike="noStrike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강의</a:t>
                      </a:r>
                      <a:r>
                        <a:rPr lang="en-US" altLang="ko-KR" sz="1000" b="1" u="none" strike="noStrike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, </a:t>
                      </a:r>
                      <a:r>
                        <a:rPr lang="ko-KR" altLang="en-US" sz="1000" b="1" u="none" strike="noStrike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실습 및 </a:t>
                      </a:r>
                      <a:r>
                        <a:rPr lang="ko-KR" altLang="en-US" sz="1000" b="1" u="none" strike="noStrike" dirty="0" err="1">
                          <a:effectLst/>
                          <a:latin typeface="Georgia" panose="02040502050405020303" pitchFamily="18" charset="0"/>
                          <a:ea typeface="+mn-ea"/>
                        </a:rPr>
                        <a:t>코칭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0299">
                <a:tc vMerge="1">
                  <a:txBody>
                    <a:bodyPr/>
                    <a:lstStyle/>
                    <a:p>
                      <a:pPr marL="16510" marR="16510" indent="0" algn="ctr" fontAlgn="base" latinLnBrk="0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80"/>
                        </a:spcAft>
                      </a:pPr>
                      <a:endParaRPr lang="en-US" sz="800" kern="0" spc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-100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6</a:t>
                      </a:r>
                      <a:r>
                        <a:rPr lang="ko-KR" altLang="en-US" sz="1000" b="1" kern="0" spc="-100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교시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 marL="53529" marR="53529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</a:rPr>
                        <a:t>웹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</a:rPr>
                        <a:t>-Flask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</a:rPr>
                        <a:t>개발 환경 만들기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u="none" strike="noStrike">
                          <a:effectLst/>
                          <a:latin typeface="Georgia" panose="02040502050405020303" pitchFamily="18" charset="0"/>
                          <a:ea typeface="+mn-ea"/>
                        </a:rPr>
                        <a:t>강의</a:t>
                      </a:r>
                      <a:r>
                        <a:rPr lang="en-US" altLang="ko-KR" sz="1000" b="1" u="none" strike="noStrike">
                          <a:effectLst/>
                          <a:latin typeface="Georgia" panose="02040502050405020303" pitchFamily="18" charset="0"/>
                          <a:ea typeface="+mn-ea"/>
                        </a:rPr>
                        <a:t>, </a:t>
                      </a:r>
                      <a:r>
                        <a:rPr lang="ko-KR" altLang="en-US" sz="1000" b="1" u="none" strike="noStrike">
                          <a:effectLst/>
                          <a:latin typeface="Georgia" panose="02040502050405020303" pitchFamily="18" charset="0"/>
                          <a:ea typeface="+mn-ea"/>
                        </a:rPr>
                        <a:t>실습 및 코칭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062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-100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7</a:t>
                      </a:r>
                      <a:r>
                        <a:rPr lang="ko-KR" altLang="en-US" sz="1000" b="1" kern="0" spc="-100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교시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 marL="53529" marR="53529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GUI</a:t>
                      </a:r>
                      <a:endParaRPr lang="ko-KR" altLang="en-US" sz="1000" b="0" u="none" strike="noStrike" kern="1200" dirty="0">
                        <a:solidFill>
                          <a:schemeClr val="dk1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u="none" strike="noStrike">
                          <a:effectLst/>
                          <a:latin typeface="Georgia" panose="02040502050405020303" pitchFamily="18" charset="0"/>
                          <a:ea typeface="+mn-ea"/>
                        </a:rPr>
                        <a:t>강의</a:t>
                      </a:r>
                      <a:r>
                        <a:rPr lang="en-US" altLang="ko-KR" sz="1000" b="1" u="none" strike="noStrike">
                          <a:effectLst/>
                          <a:latin typeface="Georgia" panose="02040502050405020303" pitchFamily="18" charset="0"/>
                          <a:ea typeface="+mn-ea"/>
                        </a:rPr>
                        <a:t>, </a:t>
                      </a:r>
                      <a:r>
                        <a:rPr lang="ko-KR" altLang="en-US" sz="1000" b="1" u="none" strike="noStrike">
                          <a:effectLst/>
                          <a:latin typeface="Georgia" panose="02040502050405020303" pitchFamily="18" charset="0"/>
                          <a:ea typeface="+mn-ea"/>
                        </a:rPr>
                        <a:t>실습 및 코칭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10299">
                <a:tc vMerge="1">
                  <a:txBody>
                    <a:bodyPr/>
                    <a:lstStyle/>
                    <a:p>
                      <a:pPr marL="16510" marR="16510" indent="0" algn="ctr" fontAlgn="base" latinLnBrk="0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80"/>
                        </a:spcAft>
                      </a:pPr>
                      <a:endParaRPr lang="en-US" sz="800" kern="0" spc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-100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8</a:t>
                      </a:r>
                      <a:r>
                        <a:rPr lang="ko-KR" altLang="en-US" sz="1000" b="1" kern="0" spc="-100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교시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 marL="53529" marR="53529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1000" b="0" u="none" strike="noStrike" kern="1200" dirty="0" smtClean="0">
                        <a:solidFill>
                          <a:schemeClr val="dk1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  <a:p>
                      <a:pPr algn="ctr" fontAlgn="b"/>
                      <a:r>
                        <a:rPr lang="ko-KR" altLang="en-US" sz="10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소스 코드 저장 및 버전 관리</a:t>
                      </a:r>
                      <a:endParaRPr lang="ko-KR" altLang="en-US" sz="1000" b="0" u="none" strike="noStrike" kern="1200" dirty="0">
                        <a:solidFill>
                          <a:schemeClr val="dk1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u="none" strike="noStrike">
                          <a:effectLst/>
                          <a:latin typeface="Georgia" panose="02040502050405020303" pitchFamily="18" charset="0"/>
                          <a:ea typeface="+mn-ea"/>
                        </a:rPr>
                        <a:t>강의</a:t>
                      </a:r>
                      <a:r>
                        <a:rPr lang="en-US" altLang="ko-KR" sz="1000" b="1" u="none" strike="noStrike">
                          <a:effectLst/>
                          <a:latin typeface="Georgia" panose="02040502050405020303" pitchFamily="18" charset="0"/>
                          <a:ea typeface="+mn-ea"/>
                        </a:rPr>
                        <a:t>, </a:t>
                      </a:r>
                      <a:r>
                        <a:rPr lang="ko-KR" altLang="en-US" sz="1000" b="1" u="none" strike="noStrike">
                          <a:effectLst/>
                          <a:latin typeface="Georgia" panose="02040502050405020303" pitchFamily="18" charset="0"/>
                          <a:ea typeface="+mn-ea"/>
                        </a:rPr>
                        <a:t>실습 및 코칭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10299">
                <a:tc rowSpan="8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-100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4</a:t>
                      </a:r>
                      <a:r>
                        <a:rPr lang="ko-KR" altLang="en-US" sz="1000" b="1" kern="0" spc="-100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일차</a:t>
                      </a:r>
                      <a:endParaRPr lang="en-US" altLang="ko-KR" sz="1000" b="1" kern="0" spc="-100" dirty="0"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  <a:p>
                      <a:pPr marL="16510" marR="1651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8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0" spc="-100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(『2</a:t>
                      </a:r>
                      <a:r>
                        <a:rPr lang="ko-KR" altLang="en-US" sz="1000" b="1" kern="0" spc="-100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과목</a:t>
                      </a:r>
                      <a:r>
                        <a:rPr lang="en-US" altLang="ko-KR" sz="1000" b="1" kern="0" spc="-100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』 Python </a:t>
                      </a:r>
                      <a:r>
                        <a:rPr lang="ko-KR" altLang="en-US" sz="1000" b="1" kern="0" spc="-100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데이터 전처리 기초</a:t>
                      </a:r>
                      <a:r>
                        <a:rPr lang="en-US" altLang="ko-KR" sz="1000" b="1" kern="0" spc="-100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)</a:t>
                      </a:r>
                      <a:endParaRPr lang="ko-KR" altLang="en-US" sz="1000" b="1" kern="0" spc="-10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83127" marR="8312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-100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1</a:t>
                      </a:r>
                      <a:r>
                        <a:rPr lang="ko-KR" altLang="en-US" sz="1000" b="1" kern="0" spc="-100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교시</a:t>
                      </a:r>
                      <a:endParaRPr lang="en-US" sz="1000" b="1" kern="0" spc="-10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53529" marR="53529" marT="17907" marB="17907" anchor="ctr"/>
                </a:tc>
                <a:tc rowSpan="8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u="none" strike="noStrike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『0</a:t>
                      </a:r>
                      <a:r>
                        <a:rPr lang="ko-KR" altLang="en-US" sz="1000" b="1" u="none" strike="noStrike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장</a:t>
                      </a:r>
                      <a:r>
                        <a:rPr lang="en-US" altLang="ko-KR" sz="1000" b="1" u="none" strike="noStrike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』 Syllabus</a:t>
                      </a:r>
                    </a:p>
                    <a:p>
                      <a:pPr marL="0" marR="0" indent="0" algn="l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u="none" strike="noStrike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『1</a:t>
                      </a:r>
                      <a:r>
                        <a:rPr lang="ko-KR" altLang="en-US" sz="1000" b="1" u="none" strike="noStrike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장</a:t>
                      </a:r>
                      <a:r>
                        <a:rPr lang="en-US" altLang="ko-KR" sz="1000" b="1" u="none" strike="noStrike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』 Pre-Requisites</a:t>
                      </a:r>
                    </a:p>
                    <a:p>
                      <a:pPr marL="0" marR="0" indent="0" algn="l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kern="0" spc="-100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『2</a:t>
                      </a:r>
                      <a:r>
                        <a:rPr lang="ko-KR" altLang="en-US" sz="1000" b="1" kern="0" spc="-100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장</a:t>
                      </a:r>
                      <a:r>
                        <a:rPr lang="en-US" altLang="ko-KR" sz="1000" b="1" kern="0" spc="-100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』 Data pre-processing</a:t>
                      </a:r>
                      <a:endParaRPr lang="ko-KR" altLang="en-US" sz="1000" b="1" kern="0" spc="-10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83127" marR="83127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Course Introduction</a:t>
                      </a:r>
                    </a:p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Course Structure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u="none" strike="noStrike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강의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328651509"/>
                  </a:ext>
                </a:extLst>
              </a:tr>
              <a:tr h="3102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-100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2</a:t>
                      </a:r>
                      <a:r>
                        <a:rPr lang="ko-KR" altLang="en-US" sz="1000" b="1" kern="0" spc="-100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교시</a:t>
                      </a:r>
                      <a:endParaRPr lang="en-US" sz="1000" b="1" kern="0" spc="-10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53529" marR="53529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〃</a:t>
                      </a:r>
                      <a:endParaRPr lang="ko-KR" altLang="en-US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u="none" strike="noStrike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강의</a:t>
                      </a:r>
                      <a:r>
                        <a:rPr lang="en-US" altLang="ko-KR" sz="1000" b="1" u="none" strike="noStrike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, </a:t>
                      </a:r>
                      <a:r>
                        <a:rPr lang="ko-KR" altLang="en-US" sz="1000" b="1" u="none" strike="noStrike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실습 및 </a:t>
                      </a:r>
                      <a:r>
                        <a:rPr lang="ko-KR" altLang="en-US" sz="1000" b="1" u="none" strike="noStrike" dirty="0" err="1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코칭</a:t>
                      </a:r>
                      <a:endParaRPr lang="ko-KR" altLang="en-US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062593938"/>
                  </a:ext>
                </a:extLst>
              </a:tr>
              <a:tr h="5817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-100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3</a:t>
                      </a:r>
                      <a:r>
                        <a:rPr lang="ko-KR" altLang="en-US" sz="1000" b="1" kern="0" spc="-100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교시</a:t>
                      </a:r>
                      <a:endParaRPr lang="en-US" sz="1000" b="1" kern="0" spc="-10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53529" marR="53529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데이터의 이해</a:t>
                      </a:r>
                    </a:p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데이터의 가치와 미래</a:t>
                      </a:r>
                    </a:p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가치 창조를 위한</a:t>
                      </a:r>
                    </a:p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데이터 </a:t>
                      </a:r>
                      <a:r>
                        <a:rPr lang="ko-KR" alt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사이언스와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 전략 </a:t>
                      </a:r>
                      <a:r>
                        <a:rPr lang="ko-KR" alt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인사이트</a:t>
                      </a:r>
                      <a:endParaRPr lang="ko-KR" altLang="en-US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u="none" strike="noStrike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강의</a:t>
                      </a:r>
                      <a:r>
                        <a:rPr lang="en-US" altLang="ko-KR" sz="1000" b="1" u="none" strike="noStrike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, </a:t>
                      </a:r>
                      <a:r>
                        <a:rPr lang="ko-KR" altLang="en-US" sz="1000" b="1" u="none" strike="noStrike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실습 및 </a:t>
                      </a:r>
                      <a:r>
                        <a:rPr lang="ko-KR" altLang="en-US" sz="1000" b="1" u="none" strike="noStrike" dirty="0" err="1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코칭</a:t>
                      </a:r>
                      <a:endParaRPr lang="ko-KR" altLang="en-US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861252149"/>
                  </a:ext>
                </a:extLst>
              </a:tr>
              <a:tr h="3102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-100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4</a:t>
                      </a:r>
                      <a:r>
                        <a:rPr lang="ko-KR" altLang="en-US" sz="1000" b="1" kern="0" spc="-100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교시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 marL="53529" marR="53529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Data Structures</a:t>
                      </a:r>
                      <a:endParaRPr lang="ko-KR" altLang="en-US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u="none" strike="noStrike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강의</a:t>
                      </a:r>
                      <a:r>
                        <a:rPr lang="en-US" altLang="ko-KR" sz="1000" b="1" u="none" strike="noStrike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, </a:t>
                      </a:r>
                      <a:r>
                        <a:rPr lang="ko-KR" altLang="en-US" sz="1000" b="1" u="none" strike="noStrike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실습 및 </a:t>
                      </a:r>
                      <a:r>
                        <a:rPr lang="ko-KR" altLang="en-US" sz="1000" b="1" u="none" strike="noStrike" dirty="0" err="1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코칭</a:t>
                      </a:r>
                      <a:endParaRPr lang="ko-KR" altLang="en-US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825543408"/>
                  </a:ext>
                </a:extLst>
              </a:tr>
              <a:tr h="3102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-100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5</a:t>
                      </a:r>
                      <a:r>
                        <a:rPr lang="ko-KR" altLang="en-US" sz="1000" b="1" kern="0" spc="-100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교시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 marL="53529" marR="53529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〃</a:t>
                      </a:r>
                      <a:endParaRPr lang="ko-KR" altLang="en-US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u="none" strike="noStrike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강의</a:t>
                      </a:r>
                      <a:r>
                        <a:rPr lang="en-US" altLang="ko-KR" sz="1000" b="1" u="none" strike="noStrike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, </a:t>
                      </a:r>
                      <a:r>
                        <a:rPr lang="ko-KR" altLang="en-US" sz="1000" b="1" u="none" strike="noStrike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실습 및 </a:t>
                      </a:r>
                      <a:r>
                        <a:rPr lang="ko-KR" altLang="en-US" sz="1000" b="1" u="none" strike="noStrike" dirty="0" err="1">
                          <a:effectLst/>
                          <a:latin typeface="Georgia" panose="02040502050405020303" pitchFamily="18" charset="0"/>
                          <a:ea typeface="+mn-ea"/>
                        </a:rPr>
                        <a:t>코칭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102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-100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6</a:t>
                      </a:r>
                      <a:r>
                        <a:rPr lang="ko-KR" altLang="en-US" sz="1000" b="1" kern="0" spc="-100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교시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 marL="53529" marR="53529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Data Acquisition</a:t>
                      </a:r>
                      <a:endParaRPr lang="ko-KR" alt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u="none" strike="noStrike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강의</a:t>
                      </a:r>
                      <a:r>
                        <a:rPr lang="en-US" altLang="ko-KR" sz="1000" b="1" u="none" strike="noStrike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, </a:t>
                      </a:r>
                      <a:r>
                        <a:rPr lang="ko-KR" altLang="en-US" sz="1000" b="1" u="none" strike="noStrike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실습 및 </a:t>
                      </a:r>
                      <a:r>
                        <a:rPr lang="ko-KR" altLang="en-US" sz="1000" b="1" u="none" strike="noStrike" dirty="0" err="1">
                          <a:effectLst/>
                          <a:latin typeface="Georgia" panose="02040502050405020303" pitchFamily="18" charset="0"/>
                          <a:ea typeface="+mn-ea"/>
                        </a:rPr>
                        <a:t>코칭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908460548"/>
                  </a:ext>
                </a:extLst>
              </a:tr>
              <a:tr h="3102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-100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7</a:t>
                      </a:r>
                      <a:r>
                        <a:rPr lang="ko-KR" altLang="en-US" sz="1000" b="1" kern="0" spc="-100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교시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 marL="53529" marR="53529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Data </a:t>
                      </a:r>
                      <a:r>
                        <a:rPr lang="en-US" altLang="ko-KR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Ingestio</a:t>
                      </a:r>
                      <a:endParaRPr lang="ko-KR" alt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u="none" strike="noStrike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강의</a:t>
                      </a:r>
                      <a:r>
                        <a:rPr lang="en-US" altLang="ko-KR" sz="1000" b="1" u="none" strike="noStrike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, </a:t>
                      </a:r>
                      <a:r>
                        <a:rPr lang="ko-KR" altLang="en-US" sz="1000" b="1" u="none" strike="noStrike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실습 및 </a:t>
                      </a:r>
                      <a:r>
                        <a:rPr lang="ko-KR" altLang="en-US" sz="1000" b="1" u="none" strike="noStrike" dirty="0" err="1">
                          <a:effectLst/>
                          <a:latin typeface="Georgia" panose="02040502050405020303" pitchFamily="18" charset="0"/>
                          <a:ea typeface="+mn-ea"/>
                        </a:rPr>
                        <a:t>코칭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168637193"/>
                  </a:ext>
                </a:extLst>
              </a:tr>
              <a:tr h="3540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-100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8</a:t>
                      </a:r>
                      <a:r>
                        <a:rPr lang="ko-KR" altLang="en-US" sz="1000" b="1" kern="0" spc="-100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교시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 marL="53529" marR="53529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〃</a:t>
                      </a:r>
                      <a:endParaRPr lang="ko-KR" altLang="en-US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u="none" strike="noStrike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강의</a:t>
                      </a:r>
                      <a:r>
                        <a:rPr lang="en-US" altLang="ko-KR" sz="1000" b="1" u="none" strike="noStrike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, </a:t>
                      </a:r>
                      <a:r>
                        <a:rPr lang="ko-KR" altLang="en-US" sz="1000" b="1" u="none" strike="noStrike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실습 및 </a:t>
                      </a:r>
                      <a:r>
                        <a:rPr lang="ko-KR" altLang="en-US" sz="1000" b="1" u="none" strike="noStrike" dirty="0" err="1">
                          <a:effectLst/>
                          <a:latin typeface="Georgia" panose="02040502050405020303" pitchFamily="18" charset="0"/>
                          <a:ea typeface="+mn-ea"/>
                        </a:rPr>
                        <a:t>코칭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792481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45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Georgia" panose="02040502050405020303" pitchFamily="18" charset="0"/>
              </a:rPr>
              <a:t>학습일정 및 내용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xmlns="" id="{241168E1-C0A6-4C52-9C78-B1203FA149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955612"/>
              </p:ext>
            </p:extLst>
          </p:nvPr>
        </p:nvGraphicFramePr>
        <p:xfrm>
          <a:off x="92764" y="901152"/>
          <a:ext cx="8958468" cy="3316145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522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157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4771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97970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923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85466">
                <a:tc>
                  <a:txBody>
                    <a:bodyPr/>
                    <a:lstStyle/>
                    <a:p>
                      <a:pPr marL="16510" marR="1651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일차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맑은 고딕 Semilight" panose="020B0502040204020203" pitchFamily="50" charset="-127"/>
                      </a:endParaRPr>
                    </a:p>
                  </a:txBody>
                  <a:tcPr marL="20458" marR="20458" marT="6844" marB="6844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</a:tabLst>
                      </a:pPr>
                      <a:r>
                        <a:rPr lang="ko-KR" altLang="en-US" sz="1600" b="1" kern="0" spc="0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시 간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 marL="14799" marR="14799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</a:tabLst>
                      </a:pPr>
                      <a:r>
                        <a:rPr lang="ko-KR" altLang="en-US" sz="1600" b="1" kern="0" spc="0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교육 내용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 marL="14799" marR="14799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</a:tabLst>
                      </a:pPr>
                      <a:r>
                        <a:rPr lang="ko-KR" altLang="en-US" sz="1600" b="1" kern="0" spc="0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세부 학습 내용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 marL="14799" marR="14799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</a:tabLst>
                      </a:pPr>
                      <a:r>
                        <a:rPr lang="ko-KR" altLang="en-US" sz="1600" b="1" kern="0" spc="0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비고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14799" marR="14799" marT="17907" marB="17907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0222">
                <a:tc rowSpan="8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-100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5</a:t>
                      </a:r>
                      <a:r>
                        <a:rPr lang="ko-KR" altLang="en-US" sz="1000" b="1" kern="0" spc="-100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일차</a:t>
                      </a:r>
                      <a:endParaRPr lang="en-US" altLang="ko-KR" sz="1000" b="1" kern="0" spc="-100" dirty="0"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  <a:p>
                      <a:pPr marL="16510" marR="1651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8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0" spc="-100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(『2</a:t>
                      </a:r>
                      <a:r>
                        <a:rPr lang="ko-KR" altLang="en-US" sz="1000" b="1" kern="0" spc="-100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과목</a:t>
                      </a:r>
                      <a:r>
                        <a:rPr lang="en-US" altLang="ko-KR" sz="1000" b="1" kern="0" spc="-100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』 Python </a:t>
                      </a:r>
                      <a:r>
                        <a:rPr lang="ko-KR" altLang="en-US" sz="1000" b="1" kern="0" spc="-100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데이터 전처리 기초</a:t>
                      </a:r>
                      <a:r>
                        <a:rPr lang="en-US" altLang="ko-KR" sz="1000" b="1" kern="0" spc="-100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)</a:t>
                      </a:r>
                      <a:endParaRPr lang="ko-KR" altLang="en-US" sz="1000" b="1" kern="0" spc="-10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83127" marR="8312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-100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1</a:t>
                      </a:r>
                      <a:r>
                        <a:rPr lang="ko-KR" altLang="en-US" sz="1000" b="1" kern="0" spc="-100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교시</a:t>
                      </a:r>
                      <a:endParaRPr lang="en-US" sz="1000" b="1" kern="0" spc="-10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53529" marR="53529" marT="17907" marB="17907" anchor="ctr"/>
                </a:tc>
                <a:tc rowSpan="8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kern="0" spc="-100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『</a:t>
                      </a:r>
                      <a:r>
                        <a:rPr lang="en-US" altLang="ko-KR" sz="1000" b="1" kern="0" spc="-100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000" b="1" kern="0" spc="-100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장</a:t>
                      </a:r>
                      <a:r>
                        <a:rPr lang="en-US" altLang="ko-KR" sz="1000" b="1" kern="0" spc="-100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』 Data pre-processing</a:t>
                      </a:r>
                      <a:endParaRPr lang="ko-KR" altLang="en-US" sz="1000" b="1" kern="0" spc="-10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83127" marR="83127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Data Ingestion</a:t>
                      </a:r>
                      <a:r>
                        <a:rPr lang="ko-KR" altLang="en-US" sz="10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과</a:t>
                      </a:r>
                    </a:p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Relational Databases</a:t>
                      </a:r>
                      <a:endParaRPr lang="en-US" altLang="ko-KR" sz="1000" b="1" u="none" strike="noStrike" kern="1200" dirty="0" smtClean="0">
                        <a:solidFill>
                          <a:schemeClr val="dk1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u="none" strike="noStrike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강의</a:t>
                      </a:r>
                      <a:r>
                        <a:rPr lang="en-US" altLang="ko-KR" sz="1000" b="1" u="none" strike="noStrike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, </a:t>
                      </a:r>
                      <a:r>
                        <a:rPr lang="ko-KR" altLang="en-US" sz="1000" b="1" u="none" strike="noStrike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실습 및 </a:t>
                      </a:r>
                      <a:r>
                        <a:rPr lang="ko-KR" altLang="en-US" sz="1000" b="1" u="none" strike="noStrike" dirty="0" err="1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코칭</a:t>
                      </a:r>
                      <a:endParaRPr lang="ko-KR" altLang="en-US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  <a:p>
                      <a:pPr algn="ctr" fontAlgn="b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02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-100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2</a:t>
                      </a:r>
                      <a:r>
                        <a:rPr lang="ko-KR" altLang="en-US" sz="1000" b="1" kern="0" spc="-100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교시</a:t>
                      </a:r>
                      <a:endParaRPr lang="en-US" sz="1000" b="1" kern="0" spc="-10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53529" marR="53529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Investigation: Finding Outliers and Bad Data</a:t>
                      </a:r>
                      <a:endParaRPr lang="ko-KR" altLang="en-US" sz="1000" b="1" u="none" strike="noStrike" kern="1200" dirty="0">
                        <a:solidFill>
                          <a:schemeClr val="dk1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u="none" strike="noStrike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강의</a:t>
                      </a:r>
                      <a:r>
                        <a:rPr lang="en-US" altLang="ko-KR" sz="1000" b="1" u="none" strike="noStrike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, </a:t>
                      </a:r>
                      <a:r>
                        <a:rPr lang="ko-KR" altLang="en-US" sz="1000" b="1" u="none" strike="noStrike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실습 및 </a:t>
                      </a:r>
                      <a:r>
                        <a:rPr lang="ko-KR" altLang="en-US" sz="1000" b="1" u="none" strike="noStrike" dirty="0" err="1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코칭</a:t>
                      </a:r>
                      <a:endParaRPr lang="ko-KR" altLang="en-US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  <a:p>
                      <a:pPr algn="ctr" fontAlgn="b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02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-100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3</a:t>
                      </a:r>
                      <a:r>
                        <a:rPr lang="ko-KR" altLang="en-US" sz="1000" b="1" kern="0" spc="-100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교시</a:t>
                      </a:r>
                      <a:endParaRPr lang="en-US" sz="1000" b="1" kern="0" spc="-10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53529" marR="53529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〃</a:t>
                      </a:r>
                      <a:endParaRPr lang="ko-KR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u="none" strike="noStrike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강의</a:t>
                      </a:r>
                      <a:r>
                        <a:rPr lang="en-US" altLang="ko-KR" sz="1000" b="1" u="none" strike="noStrike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, </a:t>
                      </a:r>
                      <a:r>
                        <a:rPr lang="ko-KR" altLang="en-US" sz="1000" b="1" u="none" strike="noStrike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실습 및 </a:t>
                      </a:r>
                      <a:r>
                        <a:rPr lang="ko-KR" altLang="en-US" sz="1000" b="1" u="none" strike="noStrike" dirty="0" err="1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코칭</a:t>
                      </a:r>
                      <a:endParaRPr lang="ko-KR" altLang="en-US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  <a:p>
                      <a:pPr algn="ctr" fontAlgn="b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02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-100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4</a:t>
                      </a:r>
                      <a:r>
                        <a:rPr lang="ko-KR" altLang="en-US" sz="1000" b="1" kern="0" spc="-100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교시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 marL="53529" marR="53529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Data Cleansing</a:t>
                      </a:r>
                      <a:endParaRPr lang="ko-KR" altLang="en-US" sz="1000" b="1" u="none" strike="noStrike" kern="1200" dirty="0" smtClean="0">
                        <a:solidFill>
                          <a:schemeClr val="dk1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u="none" strike="noStrike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강의</a:t>
                      </a:r>
                      <a:r>
                        <a:rPr lang="en-US" altLang="ko-KR" sz="1000" b="1" u="none" strike="noStrike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, </a:t>
                      </a:r>
                      <a:r>
                        <a:rPr lang="ko-KR" altLang="en-US" sz="1000" b="1" u="none" strike="noStrike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실습 및 </a:t>
                      </a:r>
                      <a:r>
                        <a:rPr lang="ko-KR" altLang="en-US" sz="1000" b="1" u="none" strike="noStrike" dirty="0" err="1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코칭</a:t>
                      </a:r>
                      <a:endParaRPr lang="ko-KR" altLang="en-US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  <a:p>
                      <a:pPr algn="ctr" fontAlgn="b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02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-100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5</a:t>
                      </a:r>
                      <a:r>
                        <a:rPr lang="ko-KR" altLang="en-US" sz="1000" b="1" kern="0" spc="-100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교시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 marL="53529" marR="53529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〃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u="none" strike="noStrike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강의</a:t>
                      </a:r>
                      <a:r>
                        <a:rPr lang="en-US" altLang="ko-KR" sz="1000" b="1" u="none" strike="noStrike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, </a:t>
                      </a:r>
                      <a:r>
                        <a:rPr lang="ko-KR" altLang="en-US" sz="1000" b="1" u="none" strike="noStrike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실습 및 </a:t>
                      </a:r>
                      <a:r>
                        <a:rPr lang="ko-KR" altLang="en-US" sz="1000" b="1" u="none" strike="noStrike" dirty="0" err="1">
                          <a:effectLst/>
                          <a:latin typeface="Georgia" panose="02040502050405020303" pitchFamily="18" charset="0"/>
                          <a:ea typeface="+mn-ea"/>
                        </a:rPr>
                        <a:t>코칭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02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-100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6</a:t>
                      </a:r>
                      <a:r>
                        <a:rPr lang="ko-KR" altLang="en-US" sz="1000" b="1" kern="0" spc="-100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교시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 marL="53529" marR="53529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</a:rPr>
                        <a:t>데이터 통합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</a:rPr>
                        <a:t>(integration)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u="none" strike="noStrike">
                          <a:effectLst/>
                          <a:latin typeface="Georgia" panose="02040502050405020303" pitchFamily="18" charset="0"/>
                          <a:ea typeface="+mn-ea"/>
                        </a:rPr>
                        <a:t>강의</a:t>
                      </a:r>
                      <a:r>
                        <a:rPr lang="en-US" altLang="ko-KR" sz="1000" b="1" u="none" strike="noStrike">
                          <a:effectLst/>
                          <a:latin typeface="Georgia" panose="02040502050405020303" pitchFamily="18" charset="0"/>
                          <a:ea typeface="+mn-ea"/>
                        </a:rPr>
                        <a:t>, </a:t>
                      </a:r>
                      <a:r>
                        <a:rPr lang="ko-KR" altLang="en-US" sz="1000" b="1" u="none" strike="noStrike">
                          <a:effectLst/>
                          <a:latin typeface="Georgia" panose="02040502050405020303" pitchFamily="18" charset="0"/>
                          <a:ea typeface="+mn-ea"/>
                        </a:rPr>
                        <a:t>실습 및 코칭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323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-100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7</a:t>
                      </a:r>
                      <a:r>
                        <a:rPr lang="ko-KR" altLang="en-US" sz="1000" b="1" kern="0" spc="-100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교시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 marL="53529" marR="53529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Data Transformation</a:t>
                      </a:r>
                    </a:p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Feature Engineering &amp; Data Encoding</a:t>
                      </a:r>
                    </a:p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Data Reduction</a:t>
                      </a:r>
                    </a:p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Data Splitting</a:t>
                      </a:r>
                      <a:endParaRPr lang="ko-KR" altLang="en-US" sz="1000" b="0" u="none" strike="noStrike" kern="1200" dirty="0">
                        <a:solidFill>
                          <a:schemeClr val="dk1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u="none" strike="noStrike">
                          <a:effectLst/>
                          <a:latin typeface="Georgia" panose="02040502050405020303" pitchFamily="18" charset="0"/>
                          <a:ea typeface="+mn-ea"/>
                        </a:rPr>
                        <a:t>강의</a:t>
                      </a:r>
                      <a:r>
                        <a:rPr lang="en-US" altLang="ko-KR" sz="1000" b="1" u="none" strike="noStrike">
                          <a:effectLst/>
                          <a:latin typeface="Georgia" panose="02040502050405020303" pitchFamily="18" charset="0"/>
                          <a:ea typeface="+mn-ea"/>
                        </a:rPr>
                        <a:t>, </a:t>
                      </a:r>
                      <a:r>
                        <a:rPr lang="ko-KR" altLang="en-US" sz="1000" b="1" u="none" strike="noStrike">
                          <a:effectLst/>
                          <a:latin typeface="Georgia" panose="02040502050405020303" pitchFamily="18" charset="0"/>
                          <a:ea typeface="+mn-ea"/>
                        </a:rPr>
                        <a:t>실습 및 코칭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302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-100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8</a:t>
                      </a:r>
                      <a:r>
                        <a:rPr lang="ko-KR" altLang="en-US" sz="1000" b="1" kern="0" spc="-100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교시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 marL="53529" marR="53529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1000" b="0" u="none" strike="noStrike" kern="1200" dirty="0" smtClean="0">
                        <a:solidFill>
                          <a:schemeClr val="dk1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  <a:p>
                      <a:pPr algn="ctr" fontAlgn="b"/>
                      <a:r>
                        <a:rPr lang="en-US" altLang="ko-KR" sz="10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Exploratory Data Analysis</a:t>
                      </a:r>
                      <a:r>
                        <a:rPr lang="ko-KR" altLang="en-US" sz="10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과 전처리</a:t>
                      </a:r>
                      <a:endParaRPr lang="ko-KR" altLang="en-US" sz="1000" b="0" u="none" strike="noStrike" kern="1200" dirty="0">
                        <a:solidFill>
                          <a:schemeClr val="dk1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u="none" strike="noStrike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강의</a:t>
                      </a:r>
                      <a:r>
                        <a:rPr lang="en-US" altLang="ko-KR" sz="1000" b="1" u="none" strike="noStrike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, </a:t>
                      </a:r>
                      <a:r>
                        <a:rPr lang="ko-KR" altLang="en-US" sz="1000" b="1" u="none" strike="noStrike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실습 및 </a:t>
                      </a:r>
                      <a:r>
                        <a:rPr lang="ko-KR" altLang="en-US" sz="1000" b="1" u="none" strike="noStrike" dirty="0" err="1">
                          <a:effectLst/>
                          <a:latin typeface="Georgia" panose="02040502050405020303" pitchFamily="18" charset="0"/>
                          <a:ea typeface="+mn-ea"/>
                        </a:rPr>
                        <a:t>코칭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451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Georgia" panose="02040502050405020303" pitchFamily="18" charset="0"/>
              </a:rPr>
              <a:t>학습일정 및 내용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xmlns="" id="{241168E1-C0A6-4C52-9C78-B1203FA149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280481"/>
              </p:ext>
            </p:extLst>
          </p:nvPr>
        </p:nvGraphicFramePr>
        <p:xfrm>
          <a:off x="92764" y="901152"/>
          <a:ext cx="8958468" cy="5817701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522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157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4771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97970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923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85466">
                <a:tc>
                  <a:txBody>
                    <a:bodyPr/>
                    <a:lstStyle/>
                    <a:p>
                      <a:pPr marL="16510" marR="1651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일차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맑은 고딕 Semilight" panose="020B0502040204020203" pitchFamily="50" charset="-127"/>
                      </a:endParaRPr>
                    </a:p>
                  </a:txBody>
                  <a:tcPr marL="20458" marR="20458" marT="6844" marB="6844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</a:tabLst>
                      </a:pPr>
                      <a:r>
                        <a:rPr lang="ko-KR" altLang="en-US" sz="1600" b="1" kern="0" spc="0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시 간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 marL="14799" marR="14799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</a:tabLst>
                      </a:pPr>
                      <a:r>
                        <a:rPr lang="ko-KR" altLang="en-US" sz="1600" b="1" kern="0" spc="0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교육 내용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 marL="14799" marR="14799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</a:tabLst>
                      </a:pPr>
                      <a:r>
                        <a:rPr lang="ko-KR" altLang="en-US" sz="1600" b="1" kern="0" spc="0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세부 학습 내용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 marL="14799" marR="14799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</a:tabLst>
                      </a:pPr>
                      <a:r>
                        <a:rPr lang="ko-KR" altLang="en-US" sz="1600" b="1" kern="0" spc="0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비고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14799" marR="14799" marT="17907" marB="17907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0222">
                <a:tc rowSpan="8">
                  <a:txBody>
                    <a:bodyPr/>
                    <a:lstStyle/>
                    <a:p>
                      <a:pPr marL="16510" marR="1651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8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0" spc="-100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6</a:t>
                      </a:r>
                      <a:r>
                        <a:rPr lang="ko-KR" altLang="en-US" sz="1000" b="1" kern="0" spc="-100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일차</a:t>
                      </a:r>
                      <a:endParaRPr lang="en-US" altLang="ko-KR" sz="1000" b="1" kern="0" spc="-100" dirty="0" smtClean="0"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  <a:p>
                      <a:pPr marL="16510" marR="1651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8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0" spc="-100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(『3</a:t>
                      </a:r>
                      <a:r>
                        <a:rPr lang="ko-KR" altLang="en-US" sz="1000" b="1" kern="0" spc="-100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과목</a:t>
                      </a:r>
                      <a:r>
                        <a:rPr lang="en-US" altLang="ko-KR" sz="1000" b="1" kern="0" spc="-100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』 </a:t>
                      </a:r>
                      <a:r>
                        <a:rPr lang="ko-KR" altLang="en-US" sz="1000" b="1" kern="0" spc="-100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데이터 분석과 통계</a:t>
                      </a:r>
                      <a:r>
                        <a:rPr lang="en-US" altLang="ko-KR" sz="1000" b="1" kern="0" spc="-100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, </a:t>
                      </a:r>
                      <a:r>
                        <a:rPr lang="ko-KR" altLang="en-US" sz="1000" b="1" kern="0" spc="-100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확률</a:t>
                      </a:r>
                      <a:r>
                        <a:rPr lang="en-US" altLang="ko-KR" sz="1000" b="1" kern="0" spc="-100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)</a:t>
                      </a:r>
                      <a:endParaRPr lang="en-US" sz="1000" b="1" kern="0" spc="-10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58882" marR="58882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1" kern="0" spc="-10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53529" marR="53529" marT="17907" marB="17907" anchor="ctr"/>
                </a:tc>
                <a:tc rowSpan="8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u="none" strike="noStrike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『0</a:t>
                      </a:r>
                      <a:r>
                        <a:rPr lang="ko-KR" altLang="en-US" sz="1000" b="1" u="none" strike="noStrike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장</a:t>
                      </a:r>
                      <a:r>
                        <a:rPr lang="en-US" altLang="ko-KR" sz="1000" b="1" u="none" strike="noStrike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』 Syllabus</a:t>
                      </a:r>
                    </a:p>
                    <a:p>
                      <a:pPr marL="0" marR="0" indent="0" algn="l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u="none" strike="noStrike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『1</a:t>
                      </a:r>
                      <a:r>
                        <a:rPr lang="ko-KR" altLang="en-US" sz="1000" b="1" u="none" strike="noStrike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장</a:t>
                      </a:r>
                      <a:r>
                        <a:rPr lang="en-US" altLang="ko-KR" sz="1000" b="1" u="none" strike="noStrike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』 </a:t>
                      </a:r>
                      <a:r>
                        <a:rPr lang="en-US" altLang="ko-KR" sz="1000" b="1" u="none" strike="noStrike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Pre-Requisites</a:t>
                      </a:r>
                    </a:p>
                    <a:p>
                      <a:pPr marL="0" marR="0" indent="0" algn="l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kern="0" spc="-100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『2</a:t>
                      </a:r>
                      <a:r>
                        <a:rPr lang="ko-KR" altLang="en-US" sz="1000" b="1" kern="0" spc="-100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장</a:t>
                      </a:r>
                      <a:r>
                        <a:rPr lang="en-US" altLang="ko-KR" sz="1000" b="1" kern="0" spc="-100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』 </a:t>
                      </a:r>
                      <a:r>
                        <a:rPr lang="ko-KR" altLang="en-US" sz="1000" b="1" kern="0" spc="-100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통계와 데이터 분석</a:t>
                      </a:r>
                      <a:endParaRPr lang="ko-KR" altLang="en-US" sz="1000" b="1" kern="0" spc="-10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83127" marR="83127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Course Introduction</a:t>
                      </a:r>
                    </a:p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Course Structure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u="none" strike="noStrike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강의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0222">
                <a:tc vMerge="1">
                  <a:txBody>
                    <a:bodyPr/>
                    <a:lstStyle/>
                    <a:p>
                      <a:pPr marL="16510" marR="16510" indent="0" algn="ctr" fontAlgn="base" latinLnBrk="0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80"/>
                        </a:spcAft>
                      </a:pPr>
                      <a:endParaRPr lang="en-US" sz="800" kern="0" spc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1" kern="0" spc="-10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53529" marR="53529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〃</a:t>
                      </a:r>
                      <a:endParaRPr lang="ko-KR" alt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u="none" strike="noStrike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강의</a:t>
                      </a:r>
                      <a:r>
                        <a:rPr lang="en-US" altLang="ko-KR" sz="1000" b="1" u="none" strike="noStrike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, </a:t>
                      </a:r>
                      <a:r>
                        <a:rPr lang="ko-KR" altLang="en-US" sz="1000" b="1" u="none" strike="noStrike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실습 및 </a:t>
                      </a:r>
                      <a:r>
                        <a:rPr lang="ko-KR" altLang="en-US" sz="1000" b="1" u="none" strike="noStrike" dirty="0" err="1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코칭</a:t>
                      </a:r>
                      <a:endParaRPr lang="ko-KR" altLang="en-US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0222">
                <a:tc vMerge="1">
                  <a:txBody>
                    <a:bodyPr/>
                    <a:lstStyle/>
                    <a:p>
                      <a:pPr marL="16510" marR="16510" indent="0" algn="ctr" fontAlgn="base" latinLnBrk="0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80"/>
                        </a:spcAft>
                      </a:pPr>
                      <a:endParaRPr lang="en-US" sz="800" kern="0" spc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1" kern="0" spc="-10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53529" marR="53529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통계와 확률을 위한 라이브러리</a:t>
                      </a:r>
                      <a:endParaRPr lang="ko-KR" alt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u="none" strike="noStrike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강의</a:t>
                      </a:r>
                      <a:r>
                        <a:rPr lang="en-US" altLang="ko-KR" sz="1000" b="1" u="none" strike="noStrike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, </a:t>
                      </a:r>
                      <a:r>
                        <a:rPr lang="ko-KR" altLang="en-US" sz="1000" b="1" u="none" strike="noStrike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실습 및 </a:t>
                      </a:r>
                      <a:r>
                        <a:rPr lang="ko-KR" altLang="en-US" sz="1000" b="1" u="none" strike="noStrike" dirty="0" err="1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코칭</a:t>
                      </a:r>
                      <a:endParaRPr lang="ko-KR" altLang="en-US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  <a:p>
                      <a:pPr algn="ctr" fontAlgn="b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0222">
                <a:tc vMerge="1">
                  <a:txBody>
                    <a:bodyPr/>
                    <a:lstStyle/>
                    <a:p>
                      <a:pPr marL="16510" marR="16510" indent="0" algn="ctr" fontAlgn="base" latinLnBrk="0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80"/>
                        </a:spcAft>
                      </a:pPr>
                      <a:endParaRPr lang="en-US" sz="800" kern="0" spc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 marL="53529" marR="53529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〃</a:t>
                      </a:r>
                      <a:endParaRPr lang="ko-KR" altLang="en-US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  <a:p>
                      <a:pPr algn="ctr" rtl="0" fontAlgn="ctr"/>
                      <a:endParaRPr lang="ko-KR" alt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u="none" strike="noStrike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강의</a:t>
                      </a:r>
                      <a:r>
                        <a:rPr lang="en-US" altLang="ko-KR" sz="1000" b="1" u="none" strike="noStrike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, </a:t>
                      </a:r>
                      <a:r>
                        <a:rPr lang="ko-KR" altLang="en-US" sz="1000" b="1" u="none" strike="noStrike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실습 및 </a:t>
                      </a:r>
                      <a:r>
                        <a:rPr lang="ko-KR" altLang="en-US" sz="1000" b="1" u="none" strike="noStrike" dirty="0" err="1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코칭</a:t>
                      </a:r>
                      <a:endParaRPr lang="ko-KR" altLang="en-US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  <a:p>
                      <a:pPr algn="ctr" fontAlgn="b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0222">
                <a:tc vMerge="1">
                  <a:txBody>
                    <a:bodyPr/>
                    <a:lstStyle/>
                    <a:p>
                      <a:pPr marL="16510" marR="16510" indent="0" algn="ctr" fontAlgn="base" latinLnBrk="0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80"/>
                        </a:spcAft>
                      </a:pPr>
                      <a:endParaRPr lang="en-US" sz="800" kern="0" spc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-100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5</a:t>
                      </a:r>
                      <a:r>
                        <a:rPr lang="ko-KR" altLang="en-US" sz="1000" b="1" kern="0" spc="-100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교시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 marL="53529" marR="53529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기술통계</a:t>
                      </a:r>
                      <a:endParaRPr lang="ko-KR" altLang="en-US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u="none" strike="noStrike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강의</a:t>
                      </a:r>
                      <a:r>
                        <a:rPr lang="en-US" altLang="ko-KR" sz="1000" b="1" u="none" strike="noStrike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, </a:t>
                      </a:r>
                      <a:r>
                        <a:rPr lang="ko-KR" altLang="en-US" sz="1000" b="1" u="none" strike="noStrike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실습 및 </a:t>
                      </a:r>
                      <a:r>
                        <a:rPr lang="ko-KR" altLang="en-US" sz="1000" b="1" u="none" strike="noStrike" dirty="0" err="1">
                          <a:effectLst/>
                          <a:latin typeface="Georgia" panose="02040502050405020303" pitchFamily="18" charset="0"/>
                          <a:ea typeface="+mn-ea"/>
                        </a:rPr>
                        <a:t>코칭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0222">
                <a:tc vMerge="1">
                  <a:txBody>
                    <a:bodyPr/>
                    <a:lstStyle/>
                    <a:p>
                      <a:pPr marL="16510" marR="16510" indent="0" algn="ctr" fontAlgn="base" latinLnBrk="0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80"/>
                        </a:spcAft>
                      </a:pPr>
                      <a:endParaRPr lang="en-US" sz="800" kern="0" spc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-100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6</a:t>
                      </a:r>
                      <a:r>
                        <a:rPr lang="ko-KR" altLang="en-US" sz="1000" b="1" kern="0" spc="-100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교시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 marL="53529" marR="53529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〃</a:t>
                      </a:r>
                      <a:endParaRPr lang="ko-KR" alt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u="none" strike="noStrike">
                          <a:effectLst/>
                          <a:latin typeface="Georgia" panose="02040502050405020303" pitchFamily="18" charset="0"/>
                          <a:ea typeface="+mn-ea"/>
                        </a:rPr>
                        <a:t>강의</a:t>
                      </a:r>
                      <a:r>
                        <a:rPr lang="en-US" altLang="ko-KR" sz="1000" b="1" u="none" strike="noStrike">
                          <a:effectLst/>
                          <a:latin typeface="Georgia" panose="02040502050405020303" pitchFamily="18" charset="0"/>
                          <a:ea typeface="+mn-ea"/>
                        </a:rPr>
                        <a:t>, </a:t>
                      </a:r>
                      <a:r>
                        <a:rPr lang="ko-KR" altLang="en-US" sz="1000" b="1" u="none" strike="noStrike">
                          <a:effectLst/>
                          <a:latin typeface="Georgia" panose="02040502050405020303" pitchFamily="18" charset="0"/>
                          <a:ea typeface="+mn-ea"/>
                        </a:rPr>
                        <a:t>실습 및 코칭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323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-100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7</a:t>
                      </a:r>
                      <a:r>
                        <a:rPr lang="ko-KR" altLang="en-US" sz="1000" b="1" kern="0" spc="-100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교시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 marL="53529" marR="53529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질적자료</a:t>
                      </a:r>
                      <a:endParaRPr lang="ko-KR" alt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u="none" strike="noStrike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강의</a:t>
                      </a:r>
                      <a:r>
                        <a:rPr lang="en-US" altLang="ko-KR" sz="1000" b="1" u="none" strike="noStrike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, </a:t>
                      </a:r>
                      <a:r>
                        <a:rPr lang="ko-KR" altLang="en-US" sz="1000" b="1" u="none" strike="noStrike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실습 및 </a:t>
                      </a:r>
                      <a:r>
                        <a:rPr lang="ko-KR" altLang="en-US" sz="1000" b="1" u="none" strike="noStrike" dirty="0" err="1">
                          <a:effectLst/>
                          <a:latin typeface="Georgia" panose="02040502050405020303" pitchFamily="18" charset="0"/>
                          <a:ea typeface="+mn-ea"/>
                        </a:rPr>
                        <a:t>코칭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30222">
                <a:tc vMerge="1">
                  <a:txBody>
                    <a:bodyPr/>
                    <a:lstStyle/>
                    <a:p>
                      <a:pPr marL="16510" marR="16510" indent="0" algn="ctr" fontAlgn="base" latinLnBrk="0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80"/>
                        </a:spcAft>
                      </a:pPr>
                      <a:endParaRPr lang="en-US" sz="800" kern="0" spc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-100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8</a:t>
                      </a:r>
                      <a:r>
                        <a:rPr lang="ko-KR" altLang="en-US" sz="1000" b="1" kern="0" spc="-100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교시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 marL="53529" marR="53529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양적자료</a:t>
                      </a:r>
                      <a:endParaRPr lang="ko-KR" alt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u="none" strike="noStrike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강의</a:t>
                      </a:r>
                      <a:r>
                        <a:rPr lang="en-US" altLang="ko-KR" sz="1000" b="1" u="none" strike="noStrike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, </a:t>
                      </a:r>
                      <a:r>
                        <a:rPr lang="ko-KR" altLang="en-US" sz="1000" b="1" u="none" strike="noStrike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실습 및 </a:t>
                      </a:r>
                      <a:r>
                        <a:rPr lang="ko-KR" altLang="en-US" sz="1000" b="1" u="none" strike="noStrike" dirty="0" err="1">
                          <a:effectLst/>
                          <a:latin typeface="Georgia" panose="02040502050405020303" pitchFamily="18" charset="0"/>
                          <a:ea typeface="+mn-ea"/>
                        </a:rPr>
                        <a:t>코칭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30222">
                <a:tc rowSpan="8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-100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7</a:t>
                      </a:r>
                      <a:r>
                        <a:rPr lang="ko-KR" altLang="en-US" sz="1000" b="1" kern="0" spc="-100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일차</a:t>
                      </a:r>
                      <a:endParaRPr lang="en-US" altLang="ko-KR" sz="1000" b="1" kern="0" spc="-100" dirty="0"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  <a:p>
                      <a:pPr marL="16510" marR="1651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8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0" spc="-100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(『3</a:t>
                      </a:r>
                      <a:r>
                        <a:rPr lang="ko-KR" altLang="en-US" sz="1000" b="1" kern="0" spc="-100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과목</a:t>
                      </a:r>
                      <a:r>
                        <a:rPr lang="en-US" altLang="ko-KR" sz="1000" b="1" kern="0" spc="-100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』 </a:t>
                      </a:r>
                      <a:r>
                        <a:rPr lang="ko-KR" altLang="en-US" sz="1000" b="1" kern="0" spc="-100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데이터 분석과 통계</a:t>
                      </a:r>
                      <a:r>
                        <a:rPr lang="en-US" altLang="ko-KR" sz="1000" b="1" kern="0" spc="-100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, </a:t>
                      </a:r>
                      <a:r>
                        <a:rPr lang="ko-KR" altLang="en-US" sz="1000" b="1" kern="0" spc="-100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확률</a:t>
                      </a:r>
                      <a:endParaRPr lang="ko-KR" altLang="en-US" sz="1000" b="1" kern="0" spc="-10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83127" marR="8312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-100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1</a:t>
                      </a:r>
                      <a:r>
                        <a:rPr lang="ko-KR" altLang="en-US" sz="1000" b="1" kern="0" spc="-100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교시</a:t>
                      </a:r>
                      <a:endParaRPr lang="en-US" sz="1000" b="1" kern="0" spc="-10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53529" marR="53529" marT="17907" marB="17907" anchor="ctr"/>
                </a:tc>
                <a:tc rowSpan="8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kern="0" spc="-100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『3</a:t>
                      </a:r>
                      <a:r>
                        <a:rPr lang="ko-KR" altLang="en-US" sz="1000" b="1" kern="0" spc="-100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장</a:t>
                      </a:r>
                      <a:r>
                        <a:rPr lang="en-US" altLang="ko-KR" sz="1000" b="1" kern="0" spc="-100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』 </a:t>
                      </a:r>
                      <a:r>
                        <a:rPr lang="ko-KR" altLang="en-US" sz="1000" b="1" kern="0" spc="-100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확률과  데이터 분석</a:t>
                      </a:r>
                      <a:endParaRPr lang="en-US" altLang="ko-KR" sz="1000" b="1" kern="0" spc="-100" dirty="0" smtClean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  <a:p>
                      <a:pPr marL="0" marR="0" indent="0" algn="l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kern="0" spc="-100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『4</a:t>
                      </a:r>
                      <a:r>
                        <a:rPr lang="ko-KR" altLang="en-US" sz="1000" b="1" kern="0" spc="-100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장</a:t>
                      </a:r>
                      <a:r>
                        <a:rPr lang="en-US" altLang="ko-KR" sz="1000" b="1" kern="0" spc="-100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』 </a:t>
                      </a:r>
                      <a:r>
                        <a:rPr lang="ko-KR" altLang="en-US" sz="1000" b="1" kern="0" spc="-100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가설과 추론</a:t>
                      </a:r>
                      <a:endParaRPr lang="ko-KR" altLang="en-US" sz="1000" b="1" kern="0" spc="-10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83127" marR="83127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표본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, 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사건과 경우의 수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u="none" strike="noStrike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강의</a:t>
                      </a:r>
                      <a:r>
                        <a:rPr lang="en-US" altLang="ko-KR" sz="1000" b="1" u="none" strike="noStrike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, </a:t>
                      </a:r>
                      <a:r>
                        <a:rPr lang="ko-KR" altLang="en-US" sz="1000" b="1" u="none" strike="noStrike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실습 및 </a:t>
                      </a:r>
                      <a:r>
                        <a:rPr lang="ko-KR" altLang="en-US" sz="1000" b="1" u="none" strike="noStrike" dirty="0" err="1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코칭</a:t>
                      </a:r>
                      <a:endParaRPr lang="ko-KR" altLang="en-US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  <a:p>
                      <a:pPr algn="ctr" fontAlgn="b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328651509"/>
                  </a:ext>
                </a:extLst>
              </a:tr>
              <a:tr h="3302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-100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2</a:t>
                      </a:r>
                      <a:r>
                        <a:rPr lang="ko-KR" altLang="en-US" sz="1000" b="1" kern="0" spc="-100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교시</a:t>
                      </a:r>
                      <a:endParaRPr lang="en-US" sz="1000" b="1" kern="0" spc="-10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53529" marR="53529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〃</a:t>
                      </a:r>
                      <a:endParaRPr lang="ko-KR" altLang="en-US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u="none" strike="noStrike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강의</a:t>
                      </a:r>
                      <a:r>
                        <a:rPr lang="en-US" altLang="ko-KR" sz="1000" b="1" u="none" strike="noStrike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, </a:t>
                      </a:r>
                      <a:r>
                        <a:rPr lang="ko-KR" altLang="en-US" sz="1000" b="1" u="none" strike="noStrike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실습 및 </a:t>
                      </a:r>
                      <a:r>
                        <a:rPr lang="ko-KR" altLang="en-US" sz="1000" b="1" u="none" strike="noStrike" dirty="0" err="1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코칭</a:t>
                      </a:r>
                      <a:endParaRPr lang="ko-KR" altLang="en-US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  <a:p>
                      <a:pPr algn="ctr" fontAlgn="b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062593938"/>
                  </a:ext>
                </a:extLst>
              </a:tr>
              <a:tr h="3302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-100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3</a:t>
                      </a:r>
                      <a:r>
                        <a:rPr lang="ko-KR" altLang="en-US" sz="1000" b="1" kern="0" spc="-100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교시</a:t>
                      </a:r>
                      <a:endParaRPr lang="en-US" sz="1000" b="1" kern="0" spc="-10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53529" marR="53529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확률분포</a:t>
                      </a:r>
                      <a:endParaRPr lang="ko-KR" alt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u="none" strike="noStrike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강의</a:t>
                      </a:r>
                      <a:r>
                        <a:rPr lang="en-US" altLang="ko-KR" sz="1000" b="1" u="none" strike="noStrike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, </a:t>
                      </a:r>
                      <a:r>
                        <a:rPr lang="ko-KR" altLang="en-US" sz="1000" b="1" u="none" strike="noStrike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실습 및 </a:t>
                      </a:r>
                      <a:r>
                        <a:rPr lang="ko-KR" altLang="en-US" sz="1000" b="1" u="none" strike="noStrike" dirty="0" err="1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코칭</a:t>
                      </a:r>
                      <a:endParaRPr lang="ko-KR" altLang="en-US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  <a:p>
                      <a:pPr algn="ctr" fontAlgn="b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861252149"/>
                  </a:ext>
                </a:extLst>
              </a:tr>
              <a:tr h="3302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-100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4</a:t>
                      </a:r>
                      <a:r>
                        <a:rPr lang="ko-KR" altLang="en-US" sz="1000" b="1" kern="0" spc="-100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교시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 marL="53529" marR="53529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〃</a:t>
                      </a:r>
                      <a:endParaRPr lang="ko-KR" altLang="en-US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u="none" strike="noStrike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강의</a:t>
                      </a:r>
                      <a:r>
                        <a:rPr lang="en-US" altLang="ko-KR" sz="1000" b="1" u="none" strike="noStrike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, </a:t>
                      </a:r>
                      <a:r>
                        <a:rPr lang="ko-KR" altLang="en-US" sz="1000" b="1" u="none" strike="noStrike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실습 및 </a:t>
                      </a:r>
                      <a:r>
                        <a:rPr lang="ko-KR" altLang="en-US" sz="1000" b="1" u="none" strike="noStrike" dirty="0" err="1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코칭</a:t>
                      </a:r>
                      <a:endParaRPr lang="ko-KR" altLang="en-US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  <a:p>
                      <a:pPr algn="ctr" fontAlgn="b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825543408"/>
                  </a:ext>
                </a:extLst>
              </a:tr>
              <a:tr h="3302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-100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5</a:t>
                      </a:r>
                      <a:r>
                        <a:rPr lang="ko-KR" altLang="en-US" sz="1000" b="1" kern="0" spc="-100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교시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 marL="53529" marR="53529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표본분포와 </a:t>
                      </a:r>
                      <a:r>
                        <a:rPr lang="ko-KR" alt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통계적추정</a:t>
                      </a:r>
                      <a:endParaRPr lang="ko-KR" altLang="en-US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u="none" strike="noStrike">
                          <a:effectLst/>
                          <a:latin typeface="Georgia" panose="02040502050405020303" pitchFamily="18" charset="0"/>
                          <a:ea typeface="+mn-ea"/>
                        </a:rPr>
                        <a:t>강의</a:t>
                      </a:r>
                      <a:r>
                        <a:rPr lang="en-US" altLang="ko-KR" sz="1000" b="1" u="none" strike="noStrike">
                          <a:effectLst/>
                          <a:latin typeface="Georgia" panose="02040502050405020303" pitchFamily="18" charset="0"/>
                          <a:ea typeface="+mn-ea"/>
                        </a:rPr>
                        <a:t>, </a:t>
                      </a:r>
                      <a:r>
                        <a:rPr lang="ko-KR" altLang="en-US" sz="1000" b="1" u="none" strike="noStrike">
                          <a:effectLst/>
                          <a:latin typeface="Georgia" panose="02040502050405020303" pitchFamily="18" charset="0"/>
                          <a:ea typeface="+mn-ea"/>
                        </a:rPr>
                        <a:t>실습 및 코칭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302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-100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6</a:t>
                      </a:r>
                      <a:r>
                        <a:rPr lang="ko-KR" altLang="en-US" sz="1000" b="1" kern="0" spc="-100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교시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 marL="53529" marR="53529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〃</a:t>
                      </a:r>
                      <a:endParaRPr lang="ko-KR" altLang="en-US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u="none" strike="noStrike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강의</a:t>
                      </a:r>
                      <a:r>
                        <a:rPr lang="en-US" altLang="ko-KR" sz="1000" b="1" u="none" strike="noStrike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, </a:t>
                      </a:r>
                      <a:r>
                        <a:rPr lang="ko-KR" altLang="en-US" sz="1000" b="1" u="none" strike="noStrike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실습 및 </a:t>
                      </a:r>
                      <a:r>
                        <a:rPr lang="ko-KR" altLang="en-US" sz="1000" b="1" u="none" strike="noStrike" dirty="0" err="1">
                          <a:effectLst/>
                          <a:latin typeface="Georgia" panose="02040502050405020303" pitchFamily="18" charset="0"/>
                          <a:ea typeface="+mn-ea"/>
                        </a:rPr>
                        <a:t>코칭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908460548"/>
                  </a:ext>
                </a:extLst>
              </a:tr>
              <a:tr h="3302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-100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7</a:t>
                      </a:r>
                      <a:r>
                        <a:rPr lang="ko-KR" altLang="en-US" sz="1000" b="1" kern="0" spc="-100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교시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 marL="53529" marR="53529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가설검정</a:t>
                      </a:r>
                      <a:endParaRPr lang="ko-KR" altLang="en-US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u="none" strike="noStrike">
                          <a:effectLst/>
                          <a:latin typeface="Georgia" panose="02040502050405020303" pitchFamily="18" charset="0"/>
                          <a:ea typeface="+mn-ea"/>
                        </a:rPr>
                        <a:t>강의</a:t>
                      </a:r>
                      <a:r>
                        <a:rPr lang="en-US" altLang="ko-KR" sz="1000" b="1" u="none" strike="noStrike">
                          <a:effectLst/>
                          <a:latin typeface="Georgia" panose="02040502050405020303" pitchFamily="18" charset="0"/>
                          <a:ea typeface="+mn-ea"/>
                        </a:rPr>
                        <a:t>, </a:t>
                      </a:r>
                      <a:r>
                        <a:rPr lang="ko-KR" altLang="en-US" sz="1000" b="1" u="none" strike="noStrike">
                          <a:effectLst/>
                          <a:latin typeface="Georgia" panose="02040502050405020303" pitchFamily="18" charset="0"/>
                          <a:ea typeface="+mn-ea"/>
                        </a:rPr>
                        <a:t>실습 및 코칭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168637193"/>
                  </a:ext>
                </a:extLst>
              </a:tr>
              <a:tr h="3767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-100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8</a:t>
                      </a:r>
                      <a:r>
                        <a:rPr lang="ko-KR" altLang="en-US" sz="1000" b="1" kern="0" spc="-100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교시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 marL="53529" marR="53529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〃</a:t>
                      </a:r>
                      <a:endParaRPr lang="ko-KR" altLang="en-US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u="none" strike="noStrike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강의</a:t>
                      </a:r>
                      <a:r>
                        <a:rPr lang="en-US" altLang="ko-KR" sz="1000" b="1" u="none" strike="noStrike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, </a:t>
                      </a:r>
                      <a:r>
                        <a:rPr lang="ko-KR" altLang="en-US" sz="1000" b="1" u="none" strike="noStrike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실습 및 코칭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792481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593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Georgia" panose="02040502050405020303" pitchFamily="18" charset="0"/>
              </a:rPr>
              <a:t>학습일정 및 내용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xmlns="" id="{241168E1-C0A6-4C52-9C78-B1203FA149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600985"/>
              </p:ext>
            </p:extLst>
          </p:nvPr>
        </p:nvGraphicFramePr>
        <p:xfrm>
          <a:off x="92764" y="901152"/>
          <a:ext cx="8958468" cy="5766363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522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157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4771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97970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923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62210">
                <a:tc>
                  <a:txBody>
                    <a:bodyPr/>
                    <a:lstStyle/>
                    <a:p>
                      <a:pPr marL="16510" marR="1651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일차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맑은 고딕 Semilight" panose="020B0502040204020203" pitchFamily="50" charset="-127"/>
                      </a:endParaRPr>
                    </a:p>
                  </a:txBody>
                  <a:tcPr marL="20458" marR="20458" marT="6844" marB="6844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</a:tabLst>
                      </a:pPr>
                      <a:r>
                        <a:rPr lang="ko-KR" altLang="en-US" sz="1600" b="1" kern="0" spc="0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시 간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 marL="14799" marR="14799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</a:tabLst>
                      </a:pPr>
                      <a:r>
                        <a:rPr lang="ko-KR" altLang="en-US" sz="1600" b="1" kern="0" spc="0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교육 내용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 marL="14799" marR="14799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</a:tabLst>
                      </a:pPr>
                      <a:r>
                        <a:rPr lang="ko-KR" altLang="en-US" sz="1600" b="1" kern="0" spc="0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세부 학습 내용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 marL="14799" marR="14799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</a:tabLst>
                      </a:pPr>
                      <a:r>
                        <a:rPr lang="ko-KR" altLang="en-US" sz="1600" b="1" kern="0" spc="0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비고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14799" marR="14799" marT="17907" marB="17907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0299">
                <a:tc rowSpan="8">
                  <a:txBody>
                    <a:bodyPr/>
                    <a:lstStyle/>
                    <a:p>
                      <a:pPr marL="16510" marR="1651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8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0" spc="-100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8</a:t>
                      </a:r>
                      <a:r>
                        <a:rPr lang="ko-KR" altLang="en-US" sz="1000" b="1" kern="0" spc="-100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일차</a:t>
                      </a:r>
                      <a:endParaRPr lang="en-US" altLang="ko-KR" sz="1000" b="1" kern="0" spc="-100" dirty="0" smtClean="0"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  <a:p>
                      <a:pPr marL="16510" marR="1651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8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0" spc="-100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(『4</a:t>
                      </a:r>
                      <a:r>
                        <a:rPr lang="ko-KR" altLang="en-US" sz="1000" b="1" kern="0" spc="-100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과목</a:t>
                      </a:r>
                      <a:r>
                        <a:rPr lang="en-US" altLang="ko-KR" sz="1000" b="1" kern="0" spc="-100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』 </a:t>
                      </a:r>
                      <a:r>
                        <a:rPr lang="ko-KR" altLang="en-US" sz="1000" b="1" kern="0" spc="-100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데이터 분석과 </a:t>
                      </a:r>
                      <a:r>
                        <a:rPr lang="ko-KR" altLang="en-US" sz="1000" b="1" kern="0" spc="-100" dirty="0" err="1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머신러닝</a:t>
                      </a:r>
                      <a:r>
                        <a:rPr lang="en-US" altLang="ko-KR" sz="1000" b="1" kern="0" spc="-100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)</a:t>
                      </a:r>
                      <a:endParaRPr lang="ko-KR" altLang="en-US" sz="1000" b="1" kern="0" spc="-100" dirty="0" smtClean="0"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  <a:p>
                      <a:pPr marL="16510" marR="16510" indent="0" algn="ctr" fontAlgn="base" latinLnBrk="0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80"/>
                        </a:spcAft>
                      </a:pPr>
                      <a:endParaRPr lang="en-US" sz="1000" b="1" kern="0" spc="-10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58882" marR="58882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1" kern="0" spc="-10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53529" marR="53529" marT="17907" marB="17907" anchor="ctr"/>
                </a:tc>
                <a:tc rowSpan="8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kern="0" spc="-100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『0</a:t>
                      </a:r>
                      <a:r>
                        <a:rPr lang="ko-KR" altLang="en-US" sz="1000" b="1" kern="0" spc="-100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장</a:t>
                      </a:r>
                      <a:r>
                        <a:rPr lang="en-US" altLang="ko-KR" sz="1000" b="1" kern="0" spc="-100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』 Syllabus</a:t>
                      </a:r>
                    </a:p>
                    <a:p>
                      <a:pPr marL="0" marR="0" indent="0" algn="l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kern="0" spc="-100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『2</a:t>
                      </a:r>
                      <a:r>
                        <a:rPr lang="ko-KR" altLang="en-US" sz="1000" b="1" kern="0" spc="-100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장</a:t>
                      </a:r>
                      <a:r>
                        <a:rPr lang="en-US" altLang="ko-KR" sz="1000" b="1" kern="0" spc="-100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』 </a:t>
                      </a:r>
                      <a:r>
                        <a:rPr lang="ko-KR" altLang="en-US" sz="1000" b="1" kern="0" spc="-100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지도</a:t>
                      </a:r>
                      <a:r>
                        <a:rPr lang="en-US" altLang="ko-KR" sz="1000" b="1" kern="0" spc="-100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000" b="1" kern="0" spc="-100" dirty="0" err="1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비자율학습</a:t>
                      </a:r>
                      <a:endParaRPr lang="en-US" altLang="ko-KR" sz="1000" b="1" kern="0" spc="-100" dirty="0" smtClean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  <a:p>
                      <a:pPr marL="0" marR="0" indent="0" algn="l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kern="0" spc="-100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『3</a:t>
                      </a:r>
                      <a:r>
                        <a:rPr lang="ko-KR" altLang="en-US" sz="1000" b="1" kern="0" spc="-100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장</a:t>
                      </a:r>
                      <a:r>
                        <a:rPr lang="en-US" altLang="ko-KR" sz="1000" b="1" kern="0" spc="-100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』 </a:t>
                      </a:r>
                      <a:r>
                        <a:rPr lang="ko-KR" altLang="en-US" sz="1000" b="1" kern="0" spc="-100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비지도</a:t>
                      </a:r>
                      <a:r>
                        <a:rPr lang="en-US" altLang="ko-KR" sz="1000" b="1" kern="0" spc="-100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000" b="1" kern="0" spc="-100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자율학습</a:t>
                      </a:r>
                      <a:endParaRPr lang="en-US" altLang="ko-KR" sz="1000" b="1" kern="0" spc="-100" dirty="0" smtClean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  <a:p>
                      <a:pPr marL="0" marR="0" indent="0" algn="l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kern="0" spc="-100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『4</a:t>
                      </a:r>
                      <a:r>
                        <a:rPr lang="ko-KR" altLang="en-US" sz="1000" b="1" kern="0" spc="-100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장</a:t>
                      </a:r>
                      <a:r>
                        <a:rPr lang="en-US" altLang="ko-KR" sz="1000" b="1" kern="0" spc="-100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』 </a:t>
                      </a:r>
                      <a:r>
                        <a:rPr lang="ko-KR" altLang="en-US" sz="1000" b="1" kern="0" spc="-100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기타 데이터 </a:t>
                      </a:r>
                      <a:r>
                        <a:rPr lang="ko-KR" altLang="en-US" sz="1000" b="1" kern="0" spc="-100" dirty="0" err="1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마이닝</a:t>
                      </a:r>
                      <a:endParaRPr lang="en-US" altLang="ko-KR" sz="1000" b="1" kern="0" spc="-100" dirty="0" smtClean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  <a:p>
                      <a:pPr marL="0" marR="0" indent="0" algn="l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kern="0" spc="-100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『5</a:t>
                      </a:r>
                      <a:r>
                        <a:rPr lang="ko-KR" altLang="en-US" sz="1000" b="1" kern="0" spc="-100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장</a:t>
                      </a:r>
                      <a:r>
                        <a:rPr lang="en-US" altLang="ko-KR" sz="1000" b="1" kern="0" spc="-100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』 </a:t>
                      </a:r>
                      <a:r>
                        <a:rPr lang="ko-KR" altLang="en-US" sz="1000" b="1" kern="0" spc="-100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모델성능 평가하기</a:t>
                      </a:r>
                      <a:endParaRPr lang="ko-KR" altLang="en-US" sz="1000" b="1" kern="0" spc="-10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83127" marR="83127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Course Introduction</a:t>
                      </a:r>
                    </a:p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 Course Structure</a:t>
                      </a:r>
                      <a:endParaRPr lang="en-US" altLang="ko-KR" sz="1000" b="1" u="none" strike="noStrike" kern="1200" dirty="0" smtClean="0">
                        <a:solidFill>
                          <a:schemeClr val="dk1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u="none" strike="noStrike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강의</a:t>
                      </a:r>
                      <a:r>
                        <a:rPr lang="en-US" altLang="ko-KR" sz="1000" b="1" u="none" strike="noStrike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, </a:t>
                      </a:r>
                      <a:r>
                        <a:rPr lang="ko-KR" altLang="en-US" sz="1000" b="1" u="none" strike="noStrike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실습 및 </a:t>
                      </a:r>
                      <a:r>
                        <a:rPr lang="ko-KR" altLang="en-US" sz="1000" b="1" u="none" strike="noStrike" dirty="0" err="1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코칭</a:t>
                      </a:r>
                      <a:endParaRPr lang="ko-KR" altLang="en-US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  <a:p>
                      <a:pPr algn="ctr" fontAlgn="b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0299">
                <a:tc vMerge="1">
                  <a:txBody>
                    <a:bodyPr/>
                    <a:lstStyle/>
                    <a:p>
                      <a:pPr marL="16510" marR="16510" indent="0" algn="ctr" fontAlgn="base" latinLnBrk="0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80"/>
                        </a:spcAft>
                      </a:pPr>
                      <a:endParaRPr lang="en-US" sz="800" kern="0" spc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1" kern="0" spc="-10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53529" marR="53529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분류 및 회귀</a:t>
                      </a:r>
                      <a:endParaRPr lang="ko-KR" altLang="en-US" sz="1000" b="1" u="none" strike="noStrike" kern="1200" dirty="0">
                        <a:solidFill>
                          <a:schemeClr val="dk1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u="none" strike="noStrike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강의</a:t>
                      </a:r>
                      <a:r>
                        <a:rPr lang="en-US" altLang="ko-KR" sz="1000" b="1" u="none" strike="noStrike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, </a:t>
                      </a:r>
                      <a:r>
                        <a:rPr lang="ko-KR" altLang="en-US" sz="1000" b="1" u="none" strike="noStrike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실습 및 </a:t>
                      </a:r>
                      <a:r>
                        <a:rPr lang="ko-KR" altLang="en-US" sz="1000" b="1" u="none" strike="noStrike" dirty="0" err="1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코칭</a:t>
                      </a:r>
                      <a:endParaRPr lang="ko-KR" altLang="en-US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  <a:p>
                      <a:pPr algn="ctr" fontAlgn="b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0299">
                <a:tc vMerge="1">
                  <a:txBody>
                    <a:bodyPr/>
                    <a:lstStyle/>
                    <a:p>
                      <a:pPr marL="16510" marR="16510" indent="0" algn="ctr" fontAlgn="base" latinLnBrk="0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80"/>
                        </a:spcAft>
                      </a:pPr>
                      <a:endParaRPr lang="en-US" sz="800" kern="0" spc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1" kern="0" spc="-10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53529" marR="53529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〃</a:t>
                      </a:r>
                      <a:endParaRPr lang="ko-KR" altLang="en-US" sz="1000" b="1" u="none" strike="noStrike" kern="1200" dirty="0" smtClean="0">
                        <a:solidFill>
                          <a:schemeClr val="dk1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u="none" strike="noStrike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강의</a:t>
                      </a:r>
                      <a:r>
                        <a:rPr lang="en-US" altLang="ko-KR" sz="1000" b="1" u="none" strike="noStrike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, </a:t>
                      </a:r>
                      <a:r>
                        <a:rPr lang="ko-KR" altLang="en-US" sz="1000" b="1" u="none" strike="noStrike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실습 및 </a:t>
                      </a:r>
                      <a:r>
                        <a:rPr lang="ko-KR" altLang="en-US" sz="1000" b="1" u="none" strike="noStrike" dirty="0" err="1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코칭</a:t>
                      </a:r>
                      <a:endParaRPr lang="ko-KR" altLang="en-US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  <a:p>
                      <a:pPr algn="ctr" fontAlgn="b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0299">
                <a:tc vMerge="1">
                  <a:txBody>
                    <a:bodyPr/>
                    <a:lstStyle/>
                    <a:p>
                      <a:pPr marL="16510" marR="16510" indent="0" algn="ctr" fontAlgn="base" latinLnBrk="0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80"/>
                        </a:spcAft>
                      </a:pPr>
                      <a:endParaRPr lang="en-US" sz="800" kern="0" spc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 marL="53529" marR="53529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트리를</a:t>
                      </a:r>
                      <a:r>
                        <a:rPr lang="ko-KR" altLang="en-US" sz="10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 이용한 데이터 분석</a:t>
                      </a:r>
                      <a:endParaRPr lang="ko-KR" altLang="en-US" sz="1000" b="1" u="none" strike="noStrike" kern="1200" dirty="0" smtClean="0">
                        <a:solidFill>
                          <a:schemeClr val="dk1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u="none" strike="noStrike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강의</a:t>
                      </a:r>
                      <a:r>
                        <a:rPr lang="en-US" altLang="ko-KR" sz="1000" b="1" u="none" strike="noStrike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, </a:t>
                      </a:r>
                      <a:r>
                        <a:rPr lang="ko-KR" altLang="en-US" sz="1000" b="1" u="none" strike="noStrike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실습 및 </a:t>
                      </a:r>
                      <a:r>
                        <a:rPr lang="ko-KR" altLang="en-US" sz="1000" b="1" u="none" strike="noStrike" dirty="0" err="1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코칭</a:t>
                      </a:r>
                      <a:endParaRPr lang="ko-KR" altLang="en-US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  <a:p>
                      <a:pPr algn="ctr" fontAlgn="b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0299">
                <a:tc vMerge="1">
                  <a:txBody>
                    <a:bodyPr/>
                    <a:lstStyle/>
                    <a:p>
                      <a:pPr marL="16510" marR="16510" indent="0" algn="ctr" fontAlgn="base" latinLnBrk="0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80"/>
                        </a:spcAft>
                      </a:pPr>
                      <a:endParaRPr lang="en-US" sz="800" kern="0" spc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-100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5</a:t>
                      </a:r>
                      <a:r>
                        <a:rPr lang="ko-KR" altLang="en-US" sz="1000" b="1" kern="0" spc="-100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교시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 marL="53529" marR="53529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수치 예측</a:t>
                      </a:r>
                      <a:endParaRPr lang="ko-KR" altLang="en-US" sz="1000" b="1" u="none" strike="noStrike" kern="1200" dirty="0">
                        <a:solidFill>
                          <a:schemeClr val="dk1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u="none" strike="noStrike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강의</a:t>
                      </a:r>
                      <a:r>
                        <a:rPr lang="en-US" altLang="ko-KR" sz="1000" b="1" u="none" strike="noStrike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, </a:t>
                      </a:r>
                      <a:r>
                        <a:rPr lang="ko-KR" altLang="en-US" sz="1000" b="1" u="none" strike="noStrike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실습 및 </a:t>
                      </a:r>
                      <a:r>
                        <a:rPr lang="ko-KR" altLang="en-US" sz="1000" b="1" u="none" strike="noStrike" dirty="0" err="1">
                          <a:effectLst/>
                          <a:latin typeface="Georgia" panose="02040502050405020303" pitchFamily="18" charset="0"/>
                          <a:ea typeface="+mn-ea"/>
                        </a:rPr>
                        <a:t>코칭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0299">
                <a:tc vMerge="1">
                  <a:txBody>
                    <a:bodyPr/>
                    <a:lstStyle/>
                    <a:p>
                      <a:pPr marL="16510" marR="16510" indent="0" algn="ctr" fontAlgn="base" latinLnBrk="0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80"/>
                        </a:spcAft>
                      </a:pPr>
                      <a:endParaRPr lang="en-US" sz="800" kern="0" spc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-100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6</a:t>
                      </a:r>
                      <a:r>
                        <a:rPr lang="ko-KR" altLang="en-US" sz="1000" b="1" kern="0" spc="-100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교시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 marL="53529" marR="53529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〃</a:t>
                      </a:r>
                      <a:endParaRPr lang="ko-KR" altLang="en-US" sz="1000" b="1" u="none" strike="noStrike" kern="1200" dirty="0" smtClean="0">
                        <a:solidFill>
                          <a:schemeClr val="dk1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u="none" strike="noStrike">
                          <a:effectLst/>
                          <a:latin typeface="Georgia" panose="02040502050405020303" pitchFamily="18" charset="0"/>
                          <a:ea typeface="+mn-ea"/>
                        </a:rPr>
                        <a:t>강의</a:t>
                      </a:r>
                      <a:r>
                        <a:rPr lang="en-US" altLang="ko-KR" sz="1000" b="1" u="none" strike="noStrike">
                          <a:effectLst/>
                          <a:latin typeface="Georgia" panose="02040502050405020303" pitchFamily="18" charset="0"/>
                          <a:ea typeface="+mn-ea"/>
                        </a:rPr>
                        <a:t>, </a:t>
                      </a:r>
                      <a:r>
                        <a:rPr lang="ko-KR" altLang="en-US" sz="1000" b="1" u="none" strike="noStrike">
                          <a:effectLst/>
                          <a:latin typeface="Georgia" panose="02040502050405020303" pitchFamily="18" charset="0"/>
                          <a:ea typeface="+mn-ea"/>
                        </a:rPr>
                        <a:t>실습 및 코칭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062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-100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7</a:t>
                      </a:r>
                      <a:r>
                        <a:rPr lang="ko-KR" altLang="en-US" sz="1000" b="1" kern="0" spc="-100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교시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 marL="53529" marR="53529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Association Rule Analysis</a:t>
                      </a:r>
                      <a:endParaRPr lang="ko-KR" altLang="en-US" sz="1000" b="1" u="none" strike="noStrike" kern="1200" dirty="0">
                        <a:solidFill>
                          <a:schemeClr val="dk1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u="none" strike="noStrike">
                          <a:effectLst/>
                          <a:latin typeface="Georgia" panose="02040502050405020303" pitchFamily="18" charset="0"/>
                          <a:ea typeface="+mn-ea"/>
                        </a:rPr>
                        <a:t>강의</a:t>
                      </a:r>
                      <a:r>
                        <a:rPr lang="en-US" altLang="ko-KR" sz="1000" b="1" u="none" strike="noStrike">
                          <a:effectLst/>
                          <a:latin typeface="Georgia" panose="02040502050405020303" pitchFamily="18" charset="0"/>
                          <a:ea typeface="+mn-ea"/>
                        </a:rPr>
                        <a:t>, </a:t>
                      </a:r>
                      <a:r>
                        <a:rPr lang="ko-KR" altLang="en-US" sz="1000" b="1" u="none" strike="noStrike">
                          <a:effectLst/>
                          <a:latin typeface="Georgia" panose="02040502050405020303" pitchFamily="18" charset="0"/>
                          <a:ea typeface="+mn-ea"/>
                        </a:rPr>
                        <a:t>실습 및 코칭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10299">
                <a:tc vMerge="1">
                  <a:txBody>
                    <a:bodyPr/>
                    <a:lstStyle/>
                    <a:p>
                      <a:pPr marL="16510" marR="16510" indent="0" algn="ctr" fontAlgn="base" latinLnBrk="0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80"/>
                        </a:spcAft>
                      </a:pPr>
                      <a:endParaRPr lang="en-US" sz="800" kern="0" spc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-100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8</a:t>
                      </a:r>
                      <a:r>
                        <a:rPr lang="ko-KR" altLang="en-US" sz="1000" b="1" kern="0" spc="-100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교시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 marL="53529" marR="53529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1000" b="1" u="none" strike="noStrike" kern="1200" dirty="0" smtClean="0">
                        <a:solidFill>
                          <a:schemeClr val="dk1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〃</a:t>
                      </a:r>
                      <a:endParaRPr lang="ko-KR" altLang="en-US" sz="1000" b="1" u="none" strike="noStrike" kern="1200" dirty="0" smtClean="0">
                        <a:solidFill>
                          <a:schemeClr val="dk1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u="none" strike="noStrike">
                          <a:effectLst/>
                          <a:latin typeface="Georgia" panose="02040502050405020303" pitchFamily="18" charset="0"/>
                          <a:ea typeface="+mn-ea"/>
                        </a:rPr>
                        <a:t>강의</a:t>
                      </a:r>
                      <a:r>
                        <a:rPr lang="en-US" altLang="ko-KR" sz="1000" b="1" u="none" strike="noStrike">
                          <a:effectLst/>
                          <a:latin typeface="Georgia" panose="02040502050405020303" pitchFamily="18" charset="0"/>
                          <a:ea typeface="+mn-ea"/>
                        </a:rPr>
                        <a:t>, </a:t>
                      </a:r>
                      <a:r>
                        <a:rPr lang="ko-KR" altLang="en-US" sz="1000" b="1" u="none" strike="noStrike">
                          <a:effectLst/>
                          <a:latin typeface="Georgia" panose="02040502050405020303" pitchFamily="18" charset="0"/>
                          <a:ea typeface="+mn-ea"/>
                        </a:rPr>
                        <a:t>실습 및 코칭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10299">
                <a:tc rowSpan="8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-100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9</a:t>
                      </a:r>
                      <a:r>
                        <a:rPr lang="ko-KR" altLang="en-US" sz="1000" b="1" kern="0" spc="-100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일차</a:t>
                      </a:r>
                      <a:endParaRPr lang="en-US" altLang="ko-KR" sz="1000" b="1" kern="0" spc="-100" dirty="0"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  <a:p>
                      <a:pPr marL="16510" marR="1651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8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0" spc="-100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(『5</a:t>
                      </a:r>
                      <a:r>
                        <a:rPr lang="ko-KR" altLang="en-US" sz="1000" b="1" kern="0" spc="-100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과목</a:t>
                      </a:r>
                      <a:r>
                        <a:rPr lang="en-US" altLang="ko-KR" sz="1000" b="1" kern="0" spc="-100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』 </a:t>
                      </a:r>
                      <a:r>
                        <a:rPr lang="ko-KR" altLang="en-US" sz="1000" b="1" kern="0" spc="-100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데이터 분석과 인공지능</a:t>
                      </a:r>
                      <a:r>
                        <a:rPr lang="en-US" altLang="ko-KR" sz="1000" b="1" kern="0" spc="-100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)</a:t>
                      </a:r>
                      <a:endParaRPr lang="ko-KR" altLang="en-US" sz="1000" b="1" kern="0" spc="-10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83127" marR="8312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-100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1</a:t>
                      </a:r>
                      <a:r>
                        <a:rPr lang="ko-KR" altLang="en-US" sz="1000" b="1" kern="0" spc="-100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교시</a:t>
                      </a:r>
                      <a:endParaRPr lang="en-US" sz="1000" b="1" kern="0" spc="-10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53529" marR="53529" marT="17907" marB="17907" anchor="ctr"/>
                </a:tc>
                <a:tc rowSpan="8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u="none" strike="noStrike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『0</a:t>
                      </a:r>
                      <a:r>
                        <a:rPr lang="ko-KR" altLang="en-US" sz="1000" b="1" u="none" strike="noStrike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장</a:t>
                      </a:r>
                      <a:r>
                        <a:rPr lang="en-US" altLang="ko-KR" sz="1000" b="1" u="none" strike="noStrike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』 </a:t>
                      </a:r>
                      <a:r>
                        <a:rPr lang="en-US" altLang="ko-KR" sz="1000" b="1" u="none" strike="noStrike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Syllabus</a:t>
                      </a:r>
                    </a:p>
                    <a:p>
                      <a:pPr marL="0" marR="0" indent="0" algn="l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kern="0" spc="-100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『1</a:t>
                      </a:r>
                      <a:r>
                        <a:rPr lang="ko-KR" altLang="en-US" sz="1000" b="1" kern="0" spc="-100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장</a:t>
                      </a:r>
                      <a:r>
                        <a:rPr lang="en-US" altLang="ko-KR" sz="1000" b="1" kern="0" spc="-100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』 ANN</a:t>
                      </a:r>
                    </a:p>
                    <a:p>
                      <a:pPr marL="0" marR="0" indent="0" algn="l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kern="0" spc="-100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『2</a:t>
                      </a:r>
                      <a:r>
                        <a:rPr lang="ko-KR" altLang="en-US" sz="1000" b="1" kern="0" spc="-100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장</a:t>
                      </a:r>
                      <a:r>
                        <a:rPr lang="en-US" altLang="ko-KR" sz="1000" b="1" kern="0" spc="-100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』 deep learning</a:t>
                      </a:r>
                    </a:p>
                    <a:p>
                      <a:pPr marL="0" marR="0" indent="0" algn="l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kern="0" spc="-100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『3</a:t>
                      </a:r>
                      <a:r>
                        <a:rPr lang="ko-KR" altLang="en-US" sz="1000" b="1" kern="0" spc="-100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장</a:t>
                      </a:r>
                      <a:r>
                        <a:rPr lang="en-US" altLang="ko-KR" sz="1000" b="1" kern="0" spc="-100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』 </a:t>
                      </a:r>
                      <a:r>
                        <a:rPr lang="ko-KR" altLang="en-US" sz="1000" b="1" kern="0" spc="-100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강화학습</a:t>
                      </a:r>
                      <a:endParaRPr lang="ko-KR" altLang="en-US" sz="1000" b="1" kern="0" spc="-10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83127" marR="83127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Course Introduction</a:t>
                      </a:r>
                    </a:p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Course Structure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u="none" strike="noStrike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강의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328651509"/>
                  </a:ext>
                </a:extLst>
              </a:tr>
              <a:tr h="3102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-100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2</a:t>
                      </a:r>
                      <a:r>
                        <a:rPr lang="ko-KR" altLang="en-US" sz="1000" b="1" kern="0" spc="-100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교시</a:t>
                      </a:r>
                      <a:endParaRPr lang="en-US" sz="1000" b="1" kern="0" spc="-10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53529" marR="53529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AI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와 신경망 개관 </a:t>
                      </a:r>
                      <a:endParaRPr lang="ko-KR" altLang="en-US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u="none" strike="noStrike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강의</a:t>
                      </a:r>
                      <a:r>
                        <a:rPr lang="en-US" altLang="ko-KR" sz="1000" b="1" u="none" strike="noStrike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, </a:t>
                      </a:r>
                      <a:r>
                        <a:rPr lang="ko-KR" altLang="en-US" sz="1000" b="1" u="none" strike="noStrike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실습 및 </a:t>
                      </a:r>
                      <a:r>
                        <a:rPr lang="ko-KR" altLang="en-US" sz="1000" b="1" u="none" strike="noStrike" dirty="0" err="1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코칭</a:t>
                      </a:r>
                      <a:endParaRPr lang="ko-KR" altLang="en-US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062593938"/>
                  </a:ext>
                </a:extLst>
              </a:tr>
              <a:tr h="5817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-100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3</a:t>
                      </a:r>
                      <a:r>
                        <a:rPr lang="ko-KR" altLang="en-US" sz="1000" b="1" kern="0" spc="-100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교시</a:t>
                      </a:r>
                      <a:endParaRPr lang="en-US" sz="1000" b="1" kern="0" spc="-10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53529" marR="53529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Perceptron</a:t>
                      </a:r>
                      <a:endParaRPr lang="ko-KR" altLang="en-US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u="none" strike="noStrike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강의</a:t>
                      </a:r>
                      <a:r>
                        <a:rPr lang="en-US" altLang="ko-KR" sz="1000" b="1" u="none" strike="noStrike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, </a:t>
                      </a:r>
                      <a:r>
                        <a:rPr lang="ko-KR" altLang="en-US" sz="1000" b="1" u="none" strike="noStrike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실습 및 </a:t>
                      </a:r>
                      <a:r>
                        <a:rPr lang="ko-KR" altLang="en-US" sz="1000" b="1" u="none" strike="noStrike" dirty="0" err="1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코칭</a:t>
                      </a:r>
                      <a:endParaRPr lang="ko-KR" altLang="en-US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861252149"/>
                  </a:ext>
                </a:extLst>
              </a:tr>
              <a:tr h="3102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-100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4</a:t>
                      </a:r>
                      <a:r>
                        <a:rPr lang="ko-KR" altLang="en-US" sz="1000" b="1" kern="0" spc="-100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교시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 marL="53529" marR="53529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DNN</a:t>
                      </a:r>
                      <a:endParaRPr lang="ko-KR" altLang="en-US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u="none" strike="noStrike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강의</a:t>
                      </a:r>
                      <a:r>
                        <a:rPr lang="en-US" altLang="ko-KR" sz="1000" b="1" u="none" strike="noStrike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, </a:t>
                      </a:r>
                      <a:r>
                        <a:rPr lang="ko-KR" altLang="en-US" sz="1000" b="1" u="none" strike="noStrike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실습 및 </a:t>
                      </a:r>
                      <a:r>
                        <a:rPr lang="ko-KR" altLang="en-US" sz="1000" b="1" u="none" strike="noStrike" dirty="0" err="1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코칭</a:t>
                      </a:r>
                      <a:endParaRPr lang="ko-KR" altLang="en-US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825543408"/>
                  </a:ext>
                </a:extLst>
              </a:tr>
              <a:tr h="3102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-100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5</a:t>
                      </a:r>
                      <a:r>
                        <a:rPr lang="ko-KR" altLang="en-US" sz="1000" b="1" kern="0" spc="-100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교시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 marL="53529" marR="53529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CNN</a:t>
                      </a:r>
                      <a:endParaRPr lang="ko-KR" altLang="en-US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u="none" strike="noStrike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강의</a:t>
                      </a:r>
                      <a:r>
                        <a:rPr lang="en-US" altLang="ko-KR" sz="1000" b="1" u="none" strike="noStrike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, </a:t>
                      </a:r>
                      <a:r>
                        <a:rPr lang="ko-KR" altLang="en-US" sz="1000" b="1" u="none" strike="noStrike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실습 및 </a:t>
                      </a:r>
                      <a:r>
                        <a:rPr lang="ko-KR" altLang="en-US" sz="1000" b="1" u="none" strike="noStrike" dirty="0" err="1">
                          <a:effectLst/>
                          <a:latin typeface="Georgia" panose="02040502050405020303" pitchFamily="18" charset="0"/>
                          <a:ea typeface="+mn-ea"/>
                        </a:rPr>
                        <a:t>코칭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102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-100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6</a:t>
                      </a:r>
                      <a:r>
                        <a:rPr lang="ko-KR" altLang="en-US" sz="1000" b="1" kern="0" spc="-100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교시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 marL="53529" marR="53529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RNN</a:t>
                      </a:r>
                      <a:endParaRPr lang="ko-KR" alt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u="none" strike="noStrike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강의</a:t>
                      </a:r>
                      <a:r>
                        <a:rPr lang="en-US" altLang="ko-KR" sz="1000" b="1" u="none" strike="noStrike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, </a:t>
                      </a:r>
                      <a:r>
                        <a:rPr lang="ko-KR" altLang="en-US" sz="1000" b="1" u="none" strike="noStrike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실습 및 </a:t>
                      </a:r>
                      <a:r>
                        <a:rPr lang="ko-KR" altLang="en-US" sz="1000" b="1" u="none" strike="noStrike" dirty="0" err="1">
                          <a:effectLst/>
                          <a:latin typeface="Georgia" panose="02040502050405020303" pitchFamily="18" charset="0"/>
                          <a:ea typeface="+mn-ea"/>
                        </a:rPr>
                        <a:t>코칭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908460548"/>
                  </a:ext>
                </a:extLst>
              </a:tr>
              <a:tr h="3102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-100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7</a:t>
                      </a:r>
                      <a:r>
                        <a:rPr lang="ko-KR" altLang="en-US" sz="1000" b="1" kern="0" spc="-100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교시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 marL="53529" marR="53529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강화 학습의 원리와 응용</a:t>
                      </a:r>
                    </a:p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최적 정책과 가치 함수</a:t>
                      </a:r>
                      <a:endParaRPr lang="ko-KR" alt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u="none" strike="noStrike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강의</a:t>
                      </a:r>
                      <a:r>
                        <a:rPr lang="en-US" altLang="ko-KR" sz="1000" b="1" u="none" strike="noStrike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, </a:t>
                      </a:r>
                      <a:r>
                        <a:rPr lang="ko-KR" altLang="en-US" sz="1000" b="1" u="none" strike="noStrike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실습 및 </a:t>
                      </a:r>
                      <a:r>
                        <a:rPr lang="ko-KR" altLang="en-US" sz="1000" b="1" u="none" strike="noStrike" dirty="0" err="1">
                          <a:effectLst/>
                          <a:latin typeface="Georgia" panose="02040502050405020303" pitchFamily="18" charset="0"/>
                          <a:ea typeface="+mn-ea"/>
                        </a:rPr>
                        <a:t>코칭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168637193"/>
                  </a:ext>
                </a:extLst>
              </a:tr>
              <a:tr h="3540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-100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8</a:t>
                      </a:r>
                      <a:r>
                        <a:rPr lang="ko-KR" altLang="en-US" sz="1000" b="1" kern="0" spc="-100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교시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 marL="53529" marR="53529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〃</a:t>
                      </a:r>
                      <a:endParaRPr lang="ko-KR" altLang="en-US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u="none" strike="noStrike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강의</a:t>
                      </a:r>
                      <a:r>
                        <a:rPr lang="en-US" altLang="ko-KR" sz="1000" b="1" u="none" strike="noStrike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, </a:t>
                      </a:r>
                      <a:r>
                        <a:rPr lang="ko-KR" altLang="en-US" sz="1000" b="1" u="none" strike="noStrike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실습 및 </a:t>
                      </a:r>
                      <a:r>
                        <a:rPr lang="ko-KR" altLang="en-US" sz="1000" b="1" u="none" strike="noStrike" dirty="0" err="1">
                          <a:effectLst/>
                          <a:latin typeface="Georgia" panose="02040502050405020303" pitchFamily="18" charset="0"/>
                          <a:ea typeface="+mn-ea"/>
                        </a:rPr>
                        <a:t>코칭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792481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04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Georgia" panose="02040502050405020303" pitchFamily="18" charset="0"/>
              </a:rPr>
              <a:t>학습일정 및 내용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xmlns="" id="{241168E1-C0A6-4C52-9C78-B1203FA149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828647"/>
              </p:ext>
            </p:extLst>
          </p:nvPr>
        </p:nvGraphicFramePr>
        <p:xfrm>
          <a:off x="92764" y="901152"/>
          <a:ext cx="8958468" cy="3129381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522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157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4771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97970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923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85466">
                <a:tc>
                  <a:txBody>
                    <a:bodyPr/>
                    <a:lstStyle/>
                    <a:p>
                      <a:pPr marL="16510" marR="1651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일차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맑은 고딕 Semilight" panose="020B0502040204020203" pitchFamily="50" charset="-127"/>
                      </a:endParaRPr>
                    </a:p>
                  </a:txBody>
                  <a:tcPr marL="20458" marR="20458" marT="6844" marB="6844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</a:tabLst>
                      </a:pPr>
                      <a:r>
                        <a:rPr lang="ko-KR" altLang="en-US" sz="1600" b="1" kern="0" spc="0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시 간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 marL="14799" marR="14799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</a:tabLst>
                      </a:pPr>
                      <a:r>
                        <a:rPr lang="ko-KR" altLang="en-US" sz="1600" b="1" kern="0" spc="0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교육 내용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 marL="14799" marR="14799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</a:tabLst>
                      </a:pPr>
                      <a:r>
                        <a:rPr lang="ko-KR" altLang="en-US" sz="1600" b="1" kern="0" spc="0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세부 학습 내용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 marL="14799" marR="14799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</a:tabLst>
                      </a:pPr>
                      <a:r>
                        <a:rPr lang="ko-KR" altLang="en-US" sz="1600" b="1" kern="0" spc="0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비고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14799" marR="14799" marT="17907" marB="17907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0222">
                <a:tc rowSpan="8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-100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10</a:t>
                      </a:r>
                      <a:r>
                        <a:rPr lang="ko-KR" altLang="en-US" sz="1000" b="1" kern="0" spc="-100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일차</a:t>
                      </a:r>
                      <a:endParaRPr lang="en-US" altLang="ko-KR" sz="1000" b="1" kern="0" spc="-100" dirty="0"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  <a:p>
                      <a:pPr marL="16510" marR="1651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8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0" spc="-100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(『5</a:t>
                      </a:r>
                      <a:r>
                        <a:rPr lang="ko-KR" altLang="en-US" sz="1000" b="1" kern="0" spc="-100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과목</a:t>
                      </a:r>
                      <a:r>
                        <a:rPr lang="en-US" altLang="ko-KR" sz="1000" b="1" kern="0" spc="-100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』 </a:t>
                      </a:r>
                      <a:r>
                        <a:rPr lang="ko-KR" altLang="en-US" sz="1000" b="1" kern="0" spc="-100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데이터 분석과 인공지능</a:t>
                      </a:r>
                      <a:endParaRPr lang="en-US" altLang="ko-KR" sz="1000" b="1" kern="0" spc="-100" dirty="0" smtClean="0"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  <a:p>
                      <a:pPr marL="16510" marR="1651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8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0" spc="-100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/</a:t>
                      </a:r>
                    </a:p>
                    <a:p>
                      <a:pPr marL="16510" marR="1651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8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0" spc="-100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미니프로젝트</a:t>
                      </a:r>
                      <a:endParaRPr lang="en-US" altLang="ko-KR" sz="1000" b="1" kern="0" spc="-100" dirty="0" smtClean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  <a:p>
                      <a:pPr marL="16510" marR="1651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8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0" spc="-100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평가</a:t>
                      </a:r>
                      <a:endParaRPr lang="en-US" altLang="ko-KR" sz="1000" b="1" kern="0" spc="-100" dirty="0" smtClean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  <a:p>
                      <a:pPr marL="16510" marR="1651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8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0" spc="-100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b="1" kern="0" spc="-10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83127" marR="8312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-100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1</a:t>
                      </a:r>
                      <a:r>
                        <a:rPr lang="ko-KR" altLang="en-US" sz="1000" b="1" kern="0" spc="-100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교시</a:t>
                      </a:r>
                      <a:endParaRPr lang="en-US" sz="1000" b="1" kern="0" spc="-10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53529" marR="53529" marT="17907" marB="17907" anchor="ctr"/>
                </a:tc>
                <a:tc rowSpan="8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kern="0" spc="-100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『4</a:t>
                      </a:r>
                      <a:r>
                        <a:rPr lang="ko-KR" altLang="en-US" sz="1000" b="1" kern="0" spc="-100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장</a:t>
                      </a:r>
                      <a:r>
                        <a:rPr lang="en-US" altLang="ko-KR" sz="1000" b="1" kern="0" spc="-100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』 GAN</a:t>
                      </a:r>
                    </a:p>
                    <a:p>
                      <a:pPr marL="0" marR="0" indent="0" algn="l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1" kern="0" spc="-100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미니프로젝트</a:t>
                      </a:r>
                      <a:endParaRPr lang="en-US" altLang="ko-KR" sz="1000" b="1" kern="0" spc="-100" dirty="0" smtClean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  <a:p>
                      <a:pPr marL="0" marR="0" indent="0" algn="l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1" kern="0" spc="-100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평가</a:t>
                      </a:r>
                      <a:endParaRPr lang="ko-KR" altLang="en-US" sz="1000" b="1" kern="0" spc="-10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83127" marR="83127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u="none" strike="noStrike" kern="1200" smtClean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GAN </a:t>
                      </a:r>
                      <a:r>
                        <a:rPr lang="ko-KR" altLang="en-US" sz="1000" b="1" u="none" strike="noStrike" kern="1200" smtClean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개관</a:t>
                      </a:r>
                      <a:endParaRPr lang="en-US" altLang="ko-KR" sz="1000" b="1" u="none" strike="noStrike" kern="1200" dirty="0" smtClean="0">
                        <a:solidFill>
                          <a:schemeClr val="dk1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u="none" strike="noStrike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강의</a:t>
                      </a:r>
                      <a:r>
                        <a:rPr lang="en-US" altLang="ko-KR" sz="1000" b="1" u="none" strike="noStrike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, </a:t>
                      </a:r>
                      <a:r>
                        <a:rPr lang="ko-KR" altLang="en-US" sz="1000" b="1" u="none" strike="noStrike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실습 및 </a:t>
                      </a:r>
                      <a:r>
                        <a:rPr lang="ko-KR" altLang="en-US" sz="1000" b="1" u="none" strike="noStrike" dirty="0" err="1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코칭</a:t>
                      </a:r>
                      <a:endParaRPr lang="ko-KR" altLang="en-US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  <a:p>
                      <a:pPr algn="ctr" fontAlgn="b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02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-100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2</a:t>
                      </a:r>
                      <a:r>
                        <a:rPr lang="ko-KR" altLang="en-US" sz="1000" b="1" kern="0" spc="-100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교시</a:t>
                      </a:r>
                      <a:endParaRPr lang="en-US" sz="1000" b="1" kern="0" spc="-10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53529" marR="53529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〃</a:t>
                      </a:r>
                      <a:endParaRPr lang="ko-KR" alt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u="none" strike="noStrike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강의</a:t>
                      </a:r>
                      <a:r>
                        <a:rPr lang="en-US" altLang="ko-KR" sz="1000" b="1" u="none" strike="noStrike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, </a:t>
                      </a:r>
                      <a:r>
                        <a:rPr lang="ko-KR" altLang="en-US" sz="1000" b="1" u="none" strike="noStrike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실습 및 </a:t>
                      </a:r>
                      <a:r>
                        <a:rPr lang="ko-KR" altLang="en-US" sz="1000" b="1" u="none" strike="noStrike" dirty="0" err="1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코칭</a:t>
                      </a:r>
                      <a:endParaRPr lang="ko-KR" altLang="en-US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  <a:p>
                      <a:pPr algn="ctr" fontAlgn="b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02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-100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3</a:t>
                      </a:r>
                      <a:r>
                        <a:rPr lang="ko-KR" altLang="en-US" sz="1000" b="1" kern="0" spc="-100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교시</a:t>
                      </a:r>
                      <a:endParaRPr lang="en-US" sz="1000" b="1" kern="0" spc="-10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53529" marR="53529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〃</a:t>
                      </a:r>
                      <a:endParaRPr lang="ko-KR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u="none" strike="noStrike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강의</a:t>
                      </a:r>
                      <a:r>
                        <a:rPr lang="en-US" altLang="ko-KR" sz="1000" b="1" u="none" strike="noStrike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, </a:t>
                      </a:r>
                      <a:r>
                        <a:rPr lang="ko-KR" altLang="en-US" sz="1000" b="1" u="none" strike="noStrike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실습 및 </a:t>
                      </a:r>
                      <a:r>
                        <a:rPr lang="ko-KR" altLang="en-US" sz="1000" b="1" u="none" strike="noStrike" dirty="0" err="1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코칭</a:t>
                      </a:r>
                      <a:endParaRPr lang="ko-KR" altLang="en-US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  <a:p>
                      <a:pPr algn="ctr" fontAlgn="b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02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-100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4</a:t>
                      </a:r>
                      <a:r>
                        <a:rPr lang="ko-KR" altLang="en-US" sz="1000" b="1" kern="0" spc="-100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교시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 marL="53529" marR="53529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날씨에 따른 교통사고</a:t>
                      </a:r>
                      <a:r>
                        <a:rPr lang="en-US" altLang="ko-KR" sz="10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우리나라 인구 소멸 위기</a:t>
                      </a:r>
                      <a:r>
                        <a:rPr lang="en-US" altLang="ko-KR" sz="10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/PBA </a:t>
                      </a:r>
                      <a:r>
                        <a:rPr lang="ko-KR" altLang="en-US" sz="10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불량률 사전 예지 등 제공된 자료를 참고해 미니프로젝트 자유 진행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u="none" strike="noStrike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강의</a:t>
                      </a:r>
                      <a:r>
                        <a:rPr lang="en-US" altLang="ko-KR" sz="1000" b="1" u="none" strike="noStrike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, </a:t>
                      </a:r>
                      <a:r>
                        <a:rPr lang="ko-KR" altLang="en-US" sz="1000" b="1" u="none" strike="noStrike" dirty="0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실습 및 </a:t>
                      </a:r>
                      <a:r>
                        <a:rPr lang="ko-KR" altLang="en-US" sz="1000" b="1" u="none" strike="noStrike" dirty="0" err="1" smtClean="0">
                          <a:effectLst/>
                          <a:latin typeface="Georgia" panose="02040502050405020303" pitchFamily="18" charset="0"/>
                          <a:ea typeface="+mn-ea"/>
                        </a:rPr>
                        <a:t>코칭</a:t>
                      </a:r>
                      <a:endParaRPr lang="ko-KR" altLang="en-US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  <a:p>
                      <a:pPr algn="ctr" fontAlgn="b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02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-100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5</a:t>
                      </a:r>
                      <a:r>
                        <a:rPr lang="ko-KR" altLang="en-US" sz="1000" b="1" kern="0" spc="-100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교시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 marL="53529" marR="53529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u="none" strike="noStrike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강의</a:t>
                      </a:r>
                      <a:r>
                        <a:rPr lang="en-US" altLang="ko-KR" sz="1000" b="1" u="none" strike="noStrike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, </a:t>
                      </a:r>
                      <a:r>
                        <a:rPr lang="ko-KR" altLang="en-US" sz="1000" b="1" u="none" strike="noStrike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실습 및 </a:t>
                      </a:r>
                      <a:r>
                        <a:rPr lang="ko-KR" altLang="en-US" sz="1000" b="1" u="none" strike="noStrike" dirty="0" err="1">
                          <a:effectLst/>
                          <a:latin typeface="Georgia" panose="02040502050405020303" pitchFamily="18" charset="0"/>
                          <a:ea typeface="+mn-ea"/>
                        </a:rPr>
                        <a:t>코칭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02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-100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6</a:t>
                      </a:r>
                      <a:r>
                        <a:rPr lang="ko-KR" altLang="en-US" sz="1000" b="1" kern="0" spc="-100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교시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 marL="53529" marR="53529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u="none" strike="noStrike">
                          <a:effectLst/>
                          <a:latin typeface="Georgia" panose="02040502050405020303" pitchFamily="18" charset="0"/>
                          <a:ea typeface="+mn-ea"/>
                        </a:rPr>
                        <a:t>강의</a:t>
                      </a:r>
                      <a:r>
                        <a:rPr lang="en-US" altLang="ko-KR" sz="1000" b="1" u="none" strike="noStrike">
                          <a:effectLst/>
                          <a:latin typeface="Georgia" panose="02040502050405020303" pitchFamily="18" charset="0"/>
                          <a:ea typeface="+mn-ea"/>
                        </a:rPr>
                        <a:t>, </a:t>
                      </a:r>
                      <a:r>
                        <a:rPr lang="ko-KR" altLang="en-US" sz="1000" b="1" u="none" strike="noStrike">
                          <a:effectLst/>
                          <a:latin typeface="Georgia" panose="02040502050405020303" pitchFamily="18" charset="0"/>
                          <a:ea typeface="+mn-ea"/>
                        </a:rPr>
                        <a:t>실습 및 코칭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323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-100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7</a:t>
                      </a:r>
                      <a:r>
                        <a:rPr lang="ko-KR" altLang="en-US" sz="1000" b="1" kern="0" spc="-100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교시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 marL="53529" marR="53529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평가 및 총평</a:t>
                      </a:r>
                      <a:endParaRPr lang="ko-KR" altLang="en-US" sz="1000" b="0" u="none" strike="noStrike" kern="1200" dirty="0">
                        <a:solidFill>
                          <a:schemeClr val="dk1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u="none" strike="noStrike">
                          <a:effectLst/>
                          <a:latin typeface="Georgia" panose="02040502050405020303" pitchFamily="18" charset="0"/>
                          <a:ea typeface="+mn-ea"/>
                        </a:rPr>
                        <a:t>강의</a:t>
                      </a:r>
                      <a:r>
                        <a:rPr lang="en-US" altLang="ko-KR" sz="1000" b="1" u="none" strike="noStrike">
                          <a:effectLst/>
                          <a:latin typeface="Georgia" panose="02040502050405020303" pitchFamily="18" charset="0"/>
                          <a:ea typeface="+mn-ea"/>
                        </a:rPr>
                        <a:t>, </a:t>
                      </a:r>
                      <a:r>
                        <a:rPr lang="ko-KR" altLang="en-US" sz="1000" b="1" u="none" strike="noStrike">
                          <a:effectLst/>
                          <a:latin typeface="Georgia" panose="02040502050405020303" pitchFamily="18" charset="0"/>
                          <a:ea typeface="+mn-ea"/>
                        </a:rPr>
                        <a:t>실습 및 코칭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302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-100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8</a:t>
                      </a:r>
                      <a:r>
                        <a:rPr lang="ko-KR" altLang="en-US" sz="1000" b="1" kern="0" spc="-100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교시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 marL="53529" marR="53529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과정 마무리</a:t>
                      </a:r>
                      <a:endParaRPr lang="ko-KR" altLang="en-US" sz="1000" b="0" u="none" strike="noStrike" kern="1200" dirty="0" smtClean="0">
                        <a:solidFill>
                          <a:schemeClr val="dk1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u="none" strike="noStrike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강의</a:t>
                      </a:r>
                      <a:r>
                        <a:rPr lang="en-US" altLang="ko-KR" sz="1000" b="1" u="none" strike="noStrike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, </a:t>
                      </a:r>
                      <a:r>
                        <a:rPr lang="ko-KR" altLang="en-US" sz="1000" b="1" u="none" strike="noStrike" dirty="0">
                          <a:effectLst/>
                          <a:latin typeface="Georgia" panose="02040502050405020303" pitchFamily="18" charset="0"/>
                          <a:ea typeface="+mn-ea"/>
                        </a:rPr>
                        <a:t>실습 및 </a:t>
                      </a:r>
                      <a:r>
                        <a:rPr lang="ko-KR" altLang="en-US" sz="1000" b="1" u="none" strike="noStrike" dirty="0" err="1">
                          <a:effectLst/>
                          <a:latin typeface="Georgia" panose="02040502050405020303" pitchFamily="18" charset="0"/>
                          <a:ea typeface="+mn-ea"/>
                        </a:rPr>
                        <a:t>코칭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504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Georgia" panose="02040502050405020303" pitchFamily="18" charset="0"/>
              </a:rPr>
              <a:t>목차</a:t>
            </a:r>
            <a:endParaRPr lang="ko-KR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2066107703"/>
              </p:ext>
            </p:extLst>
          </p:nvPr>
        </p:nvGraphicFramePr>
        <p:xfrm>
          <a:off x="1403648" y="1029126"/>
          <a:ext cx="6624736" cy="53528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44033" y="1456874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Georgia" panose="02040502050405020303" pitchFamily="18" charset="0"/>
              </a:rPr>
              <a:t>1</a:t>
            </a:r>
            <a:endParaRPr lang="ko-KR" altLang="en-US" b="1" dirty="0">
              <a:latin typeface="Georgia" panose="02040502050405020303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71449" y="3503832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Georgia" panose="02040502050405020303" pitchFamily="18" charset="0"/>
              </a:rPr>
              <a:t>3</a:t>
            </a:r>
            <a:endParaRPr lang="ko-KR" altLang="en-US" b="1" dirty="0">
              <a:latin typeface="Georgia" panose="020405020504050203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06981" y="2559543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Georgia" panose="02040502050405020303" pitchFamily="18" charset="0"/>
              </a:rPr>
              <a:t>2</a:t>
            </a:r>
            <a:endParaRPr lang="ko-KR" altLang="en-US" b="1" dirty="0">
              <a:latin typeface="Georgia" panose="020405020504050203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0030" y="4579851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Georgia" panose="02040502050405020303" pitchFamily="18" charset="0"/>
              </a:rPr>
              <a:t>4</a:t>
            </a:r>
            <a:endParaRPr lang="ko-KR" altLang="en-US" b="1" dirty="0">
              <a:latin typeface="Georgia" panose="02040502050405020303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44033" y="552529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Georgia" panose="02040502050405020303" pitchFamily="18" charset="0"/>
              </a:rPr>
              <a:t>5</a:t>
            </a:r>
            <a:endParaRPr lang="ko-KR" altLang="en-US" b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18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12772</TotalTime>
  <Words>1256</Words>
  <Application>Microsoft Office PowerPoint</Application>
  <PresentationFormat>화면 슬라이드 쇼(4:3)</PresentationFormat>
  <Paragraphs>360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맑은 고딕 Semilight</vt:lpstr>
      <vt:lpstr>Arial</vt:lpstr>
      <vt:lpstr>Georgia</vt:lpstr>
      <vt:lpstr>맑은 고딕</vt:lpstr>
      <vt:lpstr>나눔바른고딕</vt:lpstr>
      <vt:lpstr>Calibri</vt:lpstr>
      <vt:lpstr>Wingdings</vt:lpstr>
      <vt:lpstr>Office 테마</vt:lpstr>
      <vt:lpstr>PowerPoint 프레젠테이션</vt:lpstr>
      <vt:lpstr>Agenda</vt:lpstr>
      <vt:lpstr>학습일정 및 내용</vt:lpstr>
      <vt:lpstr>학습일정 및 내용</vt:lpstr>
      <vt:lpstr>학습일정 및 내용</vt:lpstr>
      <vt:lpstr>학습일정 및 내용</vt:lpstr>
      <vt:lpstr>학습일정 및 내용</vt:lpstr>
      <vt:lpstr>학습일정 및 내용</vt:lpstr>
      <vt:lpstr>목차</vt:lpstr>
      <vt:lpstr>목차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김혜선</dc:creator>
  <cp:lastModifiedBy>DaeKyeong</cp:lastModifiedBy>
  <cp:revision>868</cp:revision>
  <dcterms:created xsi:type="dcterms:W3CDTF">2016-06-24T06:15:59Z</dcterms:created>
  <dcterms:modified xsi:type="dcterms:W3CDTF">2024-06-02T07:49:57Z</dcterms:modified>
</cp:coreProperties>
</file>