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8BD8E7-6BA5-46F4-92D0-A8FF092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5CCDEA-37B5-4F40-A946-4FD1C93897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286A80-B48D-4FAA-ABDC-EE5128EDC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AA35-B7D2-495F-8270-00E77E60D013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CD2415-EA42-4B56-8CE5-05EAB7034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FEFA6C-E4BE-477C-BE5D-A206734F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E81C6-62E8-465A-AB55-A67663D617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979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CCF2A3-3595-4106-8410-5B5A65F8B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8C0B49-9AED-47BE-B298-D95132A00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6A7A01-B5A4-4130-A89E-55AAE7A5A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AA35-B7D2-495F-8270-00E77E60D013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42A874-884F-43C3-AA02-DD8143C7F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412AE5-4A93-46FC-BE75-CAFBF9039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E81C6-62E8-465A-AB55-A67663D617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91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AD8677F-88A8-4CA9-8F27-EAB7E1D54D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3116CF-54A9-44B0-B0AB-9CFEA8273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34EDCB-90B2-48A7-BEAD-C70A0E8D5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AA35-B7D2-495F-8270-00E77E60D013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7F75DA-E226-4CB3-AECE-B87C9AC69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835E07-2110-46CB-AF34-A71FE2827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E81C6-62E8-465A-AB55-A67663D617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078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E7CA61-8FE1-4EC3-A628-72F839CE2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002988-627A-4626-8EA5-25D040405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F2030-B889-46DE-986E-3154213FC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AA35-B7D2-495F-8270-00E77E60D013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9D0A8F-22A3-4C91-8396-79BC5C1E4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D693EA-05B3-44C8-8671-4D83DE023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E81C6-62E8-465A-AB55-A67663D617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837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50237-7405-483B-926E-A23189A87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5DCA4B-FB60-4276-8387-A975F79BD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4B8E0C-4470-4395-865B-2D770AFC0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AA35-B7D2-495F-8270-00E77E60D013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222615-4E9C-4813-B3F2-CABD727F6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E881E3-C103-40E7-A1DF-9FF8264FD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E81C6-62E8-465A-AB55-A67663D617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391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5B0561-4033-4832-B1FB-76E902614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7CDB53-D56A-4DA7-A718-57B3105DC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7399A6-467E-4920-98CA-636D524EF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50F56D-36E0-4775-904E-4C5A7B15F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AA35-B7D2-495F-8270-00E77E60D013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833CBE-9F4C-4318-BE5F-0FEC6F2BB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49AD95-F5DA-454C-99D9-AC112F98E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E81C6-62E8-465A-AB55-A67663D617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224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99C98E-CCA8-4BCC-8C2C-F48B5EFDC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3DBE3E-8316-440A-A5FC-F9AE27EC7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97CC27-7E7E-468F-A83B-430A46CD3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D90056-76E4-4C06-B138-98C92C510D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88B8ADA-23CB-4437-8621-30F116213E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386AA98-AAA5-4985-BED2-78C7D3E68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AA35-B7D2-495F-8270-00E77E60D013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B83B8B5-9CC2-4D3B-8626-8B259B191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8113392-C9AA-49FA-BAB8-A5FE198A1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E81C6-62E8-465A-AB55-A67663D617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029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99C3C-FF3D-4E3E-A80A-23CCACCB6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6F934F-E51E-4E14-AB1B-E723ED964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AA35-B7D2-495F-8270-00E77E60D013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98ECA0-E1EF-4BC6-AEAF-EA8A8AB22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E7B751F-5BB3-4BC4-9807-100ED8405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E81C6-62E8-465A-AB55-A67663D617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643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1996382-DA8D-4F7C-B85A-D89F7069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AA35-B7D2-495F-8270-00E77E60D013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4ABC5E-E277-42AF-ACEA-7905E31AB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4F67AD-AC4C-4ECF-9EAE-CF3D3ED7C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E81C6-62E8-465A-AB55-A67663D617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953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40CDE5-0617-4555-8B83-BCA0F09E5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146C92-AA77-479F-ADE0-D08EB95B6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CB8A21-1FB7-4774-A58A-885D4B2DB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65DD95-7319-4585-9324-220F3C6DC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AA35-B7D2-495F-8270-00E77E60D013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18DA5E-135B-4A1B-B9B2-9805284C3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D7DC4F-C7D8-4D58-9EC3-235DE0880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E81C6-62E8-465A-AB55-A67663D617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536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CDC2D1-2888-48A8-913B-251B1C05D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A5E0088-0C34-48E6-A229-6102D485B7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4E7170-2773-4A3E-A30E-B494ECFA8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DBBA55-ED3F-4D84-99DD-0B221FBE7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AA35-B7D2-495F-8270-00E77E60D013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3B0D69-FDDB-4DC7-A7DF-B8F85735C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881AFB-ACF8-48CB-B8D8-6715B4AA9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E81C6-62E8-465A-AB55-A67663D617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419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011CFA8-D5FC-4948-9900-C7125711B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36635F-E92F-441A-AC31-FFAF778B4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57AD68-E674-4FA5-B6EC-6C08E1FF9D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7AA35-B7D2-495F-8270-00E77E60D013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075789-69E7-4D8B-A1C4-46B8D6BE1F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7DB23E-B759-40BD-96D9-6BB7237DAE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E81C6-62E8-465A-AB55-A67663D617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161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DD2F7-1DBE-4AFE-8917-B28A1635D2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RISC-V CPU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E8C255-3E77-4F85-B122-933F9C1E1F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张凯羿</a:t>
            </a:r>
          </a:p>
        </p:txBody>
      </p:sp>
    </p:spTree>
    <p:extLst>
      <p:ext uri="{BB962C8B-B14F-4D97-AF65-F5344CB8AC3E}">
        <p14:creationId xmlns:p14="http://schemas.microsoft.com/office/powerpoint/2010/main" val="1261396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2A4526-2642-4A1C-9A52-A828397DC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Mini </a:t>
            </a:r>
            <a:r>
              <a:rPr lang="en-US" altLang="zh-CN" dirty="0" err="1"/>
              <a:t>Tomasulo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077150-3B28-4F21-BDED-54E7BEE99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简单才是美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8055728-8693-46A8-B4DB-26DBD0252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32233"/>
            <a:ext cx="12192000" cy="452576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3D47946-83F1-43C2-AF64-C7E9A2F1EC69}"/>
              </a:ext>
            </a:extLst>
          </p:cNvPr>
          <p:cNvSpPr txBox="1"/>
          <p:nvPr/>
        </p:nvSpPr>
        <p:spPr>
          <a:xfrm>
            <a:off x="8875059" y="5665569"/>
            <a:ext cx="1931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</a:rPr>
              <a:t>MEM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0CE8162-4B24-4331-84CC-6FF694BAA4E9}"/>
              </a:ext>
            </a:extLst>
          </p:cNvPr>
          <p:cNvSpPr txBox="1"/>
          <p:nvPr/>
        </p:nvSpPr>
        <p:spPr>
          <a:xfrm>
            <a:off x="8155642" y="2173329"/>
            <a:ext cx="1931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</a:rPr>
              <a:t>RS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18FF791-2E34-4D49-BC17-4EA365978579}"/>
              </a:ext>
            </a:extLst>
          </p:cNvPr>
          <p:cNvSpPr txBox="1"/>
          <p:nvPr/>
        </p:nvSpPr>
        <p:spPr>
          <a:xfrm>
            <a:off x="5316072" y="2028951"/>
            <a:ext cx="1931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</a:rPr>
              <a:t>IF/ID</a:t>
            </a:r>
          </a:p>
        </p:txBody>
      </p:sp>
    </p:spTree>
    <p:extLst>
      <p:ext uri="{BB962C8B-B14F-4D97-AF65-F5344CB8AC3E}">
        <p14:creationId xmlns:p14="http://schemas.microsoft.com/office/powerpoint/2010/main" val="2064816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9B1975-4B44-4357-B574-F78E02022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7437D86-CC21-4D91-91FB-4A4C51F36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845" y="895738"/>
            <a:ext cx="9322492" cy="5243902"/>
          </a:xfrm>
        </p:spPr>
      </p:pic>
    </p:spTree>
    <p:extLst>
      <p:ext uri="{BB962C8B-B14F-4D97-AF65-F5344CB8AC3E}">
        <p14:creationId xmlns:p14="http://schemas.microsoft.com/office/powerpoint/2010/main" val="3062246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0F260-FBA5-4EB6-825C-1873681B0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简化设计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56EF06-00F3-4860-9FCC-0CA901F8B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不区分不同种类的保留站</a:t>
            </a:r>
            <a:endParaRPr lang="en-US" altLang="zh-CN" dirty="0"/>
          </a:p>
          <a:p>
            <a:r>
              <a:rPr lang="zh-CN" altLang="en-US" dirty="0"/>
              <a:t>为每个保留站直接附带一个</a:t>
            </a:r>
            <a:r>
              <a:rPr lang="en-US" altLang="zh-CN" dirty="0"/>
              <a:t>ALU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2709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0F260-FBA5-4EB6-825C-1873681B0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56EF06-00F3-4860-9FCC-0CA901F8B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由于忙于上板，没有时间写</a:t>
            </a:r>
            <a:r>
              <a:rPr lang="en-US" altLang="zh-CN" dirty="0"/>
              <a:t>cache</a:t>
            </a:r>
            <a:r>
              <a:rPr lang="zh-CN" altLang="en-US" dirty="0"/>
              <a:t>和</a:t>
            </a:r>
            <a:r>
              <a:rPr lang="en-US" altLang="zh-CN" dirty="0"/>
              <a:t>rob</a:t>
            </a:r>
          </a:p>
          <a:p>
            <a:r>
              <a:rPr lang="zh-CN" altLang="en-US" dirty="0"/>
              <a:t>对于跳转指令的处理采用了直接加</a:t>
            </a:r>
            <a:r>
              <a:rPr lang="en-US" altLang="zh-CN" dirty="0"/>
              <a:t>stall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5910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53</Words>
  <Application>Microsoft Office PowerPoint</Application>
  <PresentationFormat>宽屏</PresentationFormat>
  <Paragraphs>13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RISC-V CPU</vt:lpstr>
      <vt:lpstr>Mini Tomasulo</vt:lpstr>
      <vt:lpstr>PowerPoint 演示文稿</vt:lpstr>
      <vt:lpstr>简化设计</vt:lpstr>
      <vt:lpstr>不足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RISC-V CPU</dc:title>
  <dc:creator>zoacn K</dc:creator>
  <cp:lastModifiedBy>zoacn K</cp:lastModifiedBy>
  <cp:revision>22</cp:revision>
  <dcterms:created xsi:type="dcterms:W3CDTF">2018-01-12T00:37:19Z</dcterms:created>
  <dcterms:modified xsi:type="dcterms:W3CDTF">2018-01-12T01:14:11Z</dcterms:modified>
</cp:coreProperties>
</file>