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3" r:id="rId5"/>
    <p:sldId id="257" r:id="rId6"/>
    <p:sldId id="264" r:id="rId7"/>
    <p:sldId id="260" r:id="rId8"/>
    <p:sldId id="261" r:id="rId9"/>
    <p:sldId id="265" r:id="rId10"/>
    <p:sldId id="262"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D76F"/>
    <a:srgbClr val="FCF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9.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CF5AF-0551-4C06-A57E-21F339397BC5}"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1F18FD04-385D-43B2-8CC9-77E606901D90}">
      <dgm:prSet phldrT="[Text]" custT="1"/>
      <dgm:spPr>
        <a:blipFill rotWithShape="0">
          <a:blip xmlns:r="http://schemas.openxmlformats.org/officeDocument/2006/relationships" r:embed="rId1"/>
          <a:srcRect/>
          <a:stretch>
            <a:fillRect t="-19000" b="-19000"/>
          </a:stretch>
        </a:blipFill>
      </dgm:spPr>
      <dgm:t>
        <a:bodyPr/>
        <a:lstStyle/>
        <a:p>
          <a:r>
            <a:rPr lang="en-US" sz="2000" b="1" dirty="0">
              <a:solidFill>
                <a:srgbClr val="FFFF00"/>
              </a:solidFill>
            </a:rPr>
            <a:t>Jenkins</a:t>
          </a:r>
        </a:p>
      </dgm:t>
    </dgm:pt>
    <dgm:pt modelId="{CAA77010-E097-48BD-BCEF-78FD3C96EB28}" type="parTrans" cxnId="{27D6ADDB-3E25-450C-A2B4-D94A91523553}">
      <dgm:prSet/>
      <dgm:spPr/>
      <dgm:t>
        <a:bodyPr/>
        <a:lstStyle/>
        <a:p>
          <a:endParaRPr lang="en-US"/>
        </a:p>
      </dgm:t>
    </dgm:pt>
    <dgm:pt modelId="{4E272443-831D-4CEE-BDAC-A1953152C309}" type="sibTrans" cxnId="{27D6ADDB-3E25-450C-A2B4-D94A91523553}">
      <dgm:prSet/>
      <dgm:spPr/>
      <dgm:t>
        <a:bodyPr/>
        <a:lstStyle/>
        <a:p>
          <a:endParaRPr lang="en-US"/>
        </a:p>
      </dgm:t>
    </dgm:pt>
    <dgm:pt modelId="{FD33A785-C557-4B08-84E3-412BF9621C01}">
      <dgm:prSet phldrT="[Text]" custT="1"/>
      <dgm:spPr>
        <a:blipFill rotWithShape="0">
          <a:blip xmlns:r="http://schemas.openxmlformats.org/officeDocument/2006/relationships" r:embed="rId2"/>
          <a:srcRect/>
          <a:stretch>
            <a:fillRect l="-22000" r="-22000"/>
          </a:stretch>
        </a:blipFill>
      </dgm:spPr>
      <dgm:t>
        <a:bodyPr/>
        <a:lstStyle/>
        <a:p>
          <a:endParaRPr lang="en-US" sz="2000" b="1" dirty="0">
            <a:solidFill>
              <a:schemeClr val="accent6"/>
            </a:solidFill>
          </a:endParaRPr>
        </a:p>
      </dgm:t>
    </dgm:pt>
    <dgm:pt modelId="{522CC568-988F-4C58-BBF6-63C78F0A5C6C}" type="parTrans" cxnId="{EF192E70-1CB6-4BC5-AEA5-073C625C0826}">
      <dgm:prSet/>
      <dgm:spPr/>
      <dgm:t>
        <a:bodyPr/>
        <a:lstStyle/>
        <a:p>
          <a:endParaRPr lang="en-US"/>
        </a:p>
      </dgm:t>
    </dgm:pt>
    <dgm:pt modelId="{F1A11644-A622-456E-A7DE-F401C6DD6E92}" type="sibTrans" cxnId="{EF192E70-1CB6-4BC5-AEA5-073C625C0826}">
      <dgm:prSet/>
      <dgm:spPr/>
      <dgm:t>
        <a:bodyPr/>
        <a:lstStyle/>
        <a:p>
          <a:endParaRPr lang="en-US"/>
        </a:p>
      </dgm:t>
    </dgm:pt>
    <dgm:pt modelId="{0FC3705C-0D4D-45A6-BB3E-B9AFCFCB8B11}">
      <dgm:prSet phldrT="[Text]" custT="1"/>
      <dgm:spPr>
        <a:blipFill rotWithShape="0">
          <a:blip xmlns:r="http://schemas.openxmlformats.org/officeDocument/2006/relationships" r:embed="rId3"/>
          <a:srcRect/>
          <a:stretch>
            <a:fillRect l="-7000" r="-7000"/>
          </a:stretch>
        </a:blipFill>
      </dgm:spPr>
      <dgm:t>
        <a:bodyPr/>
        <a:lstStyle/>
        <a:p>
          <a:r>
            <a:rPr lang="en-US" sz="2000" b="1" dirty="0" err="1">
              <a:solidFill>
                <a:srgbClr val="0070C0"/>
              </a:solidFill>
            </a:rPr>
            <a:t>Zalenium</a:t>
          </a:r>
          <a:endParaRPr lang="en-US" sz="2000" b="1" dirty="0">
            <a:solidFill>
              <a:srgbClr val="0070C0"/>
            </a:solidFill>
          </a:endParaRPr>
        </a:p>
      </dgm:t>
    </dgm:pt>
    <dgm:pt modelId="{0FB4B2BB-DED7-4969-BB6B-5FFD95C1D828}" type="parTrans" cxnId="{7E5ECA55-CD4A-4F8C-A84F-00FA61C293A3}">
      <dgm:prSet/>
      <dgm:spPr/>
      <dgm:t>
        <a:bodyPr/>
        <a:lstStyle/>
        <a:p>
          <a:endParaRPr lang="en-US"/>
        </a:p>
      </dgm:t>
    </dgm:pt>
    <dgm:pt modelId="{1C179CC4-1D5B-4E18-A3C1-8D042D691B82}" type="sibTrans" cxnId="{7E5ECA55-CD4A-4F8C-A84F-00FA61C293A3}">
      <dgm:prSet/>
      <dgm:spPr/>
      <dgm:t>
        <a:bodyPr/>
        <a:lstStyle/>
        <a:p>
          <a:endParaRPr lang="en-US"/>
        </a:p>
      </dgm:t>
    </dgm:pt>
    <dgm:pt modelId="{98F0953F-494D-4276-9F7C-008BB811059F}">
      <dgm:prSet phldrT="[Text]" custT="1"/>
      <dgm:spPr>
        <a:blipFill rotWithShape="0">
          <a:blip xmlns:r="http://schemas.openxmlformats.org/officeDocument/2006/relationships" r:embed="rId4"/>
          <a:srcRect/>
          <a:stretch>
            <a:fillRect/>
          </a:stretch>
        </a:blipFill>
      </dgm:spPr>
      <dgm:t>
        <a:bodyPr/>
        <a:lstStyle/>
        <a:p>
          <a:r>
            <a:rPr lang="en-US" sz="2000" b="1" dirty="0">
              <a:solidFill>
                <a:schemeClr val="bg2">
                  <a:lumMod val="75000"/>
                </a:schemeClr>
              </a:solidFill>
            </a:rPr>
            <a:t>Reporting</a:t>
          </a:r>
        </a:p>
      </dgm:t>
    </dgm:pt>
    <dgm:pt modelId="{8E721358-B6BF-41F2-8681-DB6C0BC9EE0D}" type="parTrans" cxnId="{D2ADF1E6-0475-4D42-AB2C-6F74D7D59DAB}">
      <dgm:prSet/>
      <dgm:spPr/>
      <dgm:t>
        <a:bodyPr/>
        <a:lstStyle/>
        <a:p>
          <a:endParaRPr lang="en-US"/>
        </a:p>
      </dgm:t>
    </dgm:pt>
    <dgm:pt modelId="{D84C0D59-D143-48D3-8054-B72FF88DE2A5}" type="sibTrans" cxnId="{D2ADF1E6-0475-4D42-AB2C-6F74D7D59DAB}">
      <dgm:prSet/>
      <dgm:spPr/>
      <dgm:t>
        <a:bodyPr/>
        <a:lstStyle/>
        <a:p>
          <a:endParaRPr lang="en-US"/>
        </a:p>
      </dgm:t>
    </dgm:pt>
    <dgm:pt modelId="{000F5DAF-8B60-4DF4-A3E1-39E43BE99F26}">
      <dgm:prSet phldrT="[Text]"/>
      <dgm:spPr>
        <a:blipFill rotWithShape="0">
          <a:blip xmlns:r="http://schemas.openxmlformats.org/officeDocument/2006/relationships" r:embed="rId5"/>
          <a:srcRect/>
          <a:stretch>
            <a:fillRect/>
          </a:stretch>
        </a:blipFill>
      </dgm:spPr>
      <dgm:t>
        <a:bodyPr/>
        <a:lstStyle/>
        <a:p>
          <a:r>
            <a:rPr lang="en-US" b="1" dirty="0">
              <a:solidFill>
                <a:schemeClr val="bg1"/>
              </a:solidFill>
            </a:rPr>
            <a:t>Tagging</a:t>
          </a:r>
        </a:p>
      </dgm:t>
    </dgm:pt>
    <dgm:pt modelId="{C7741938-ED17-4657-894B-CE87A0CB2C3B}" type="parTrans" cxnId="{40E2D852-7EDC-4FCA-B1A1-AAD416736B52}">
      <dgm:prSet/>
      <dgm:spPr/>
      <dgm:t>
        <a:bodyPr/>
        <a:lstStyle/>
        <a:p>
          <a:endParaRPr lang="en-US"/>
        </a:p>
      </dgm:t>
    </dgm:pt>
    <dgm:pt modelId="{DC2C8188-B45C-4CD7-AD8C-37D272E5F40B}" type="sibTrans" cxnId="{40E2D852-7EDC-4FCA-B1A1-AAD416736B52}">
      <dgm:prSet/>
      <dgm:spPr/>
      <dgm:t>
        <a:bodyPr/>
        <a:lstStyle/>
        <a:p>
          <a:endParaRPr lang="en-US"/>
        </a:p>
      </dgm:t>
    </dgm:pt>
    <dgm:pt modelId="{945E8765-F055-4818-9CF3-7A9A59C73A92}">
      <dgm:prSet phldrT="[Text]" custT="1"/>
      <dgm:spPr>
        <a:blipFill rotWithShape="0">
          <a:blip xmlns:r="http://schemas.openxmlformats.org/officeDocument/2006/relationships" r:embed="rId6"/>
          <a:srcRect/>
          <a:stretch>
            <a:fillRect l="-25000" r="-25000"/>
          </a:stretch>
        </a:blipFill>
      </dgm:spPr>
      <dgm:t>
        <a:bodyPr/>
        <a:lstStyle/>
        <a:p>
          <a:r>
            <a:rPr lang="en-US" sz="1700" b="1" dirty="0">
              <a:solidFill>
                <a:schemeClr val="bg1"/>
              </a:solidFill>
            </a:rPr>
            <a:t>Notification</a:t>
          </a:r>
        </a:p>
      </dgm:t>
    </dgm:pt>
    <dgm:pt modelId="{29CA498D-6003-487D-87E5-032187B8EC5C}" type="sibTrans" cxnId="{CF6C6F53-9730-487E-A4B9-F81FD1E9463B}">
      <dgm:prSet/>
      <dgm:spPr/>
      <dgm:t>
        <a:bodyPr/>
        <a:lstStyle/>
        <a:p>
          <a:endParaRPr lang="en-US"/>
        </a:p>
      </dgm:t>
    </dgm:pt>
    <dgm:pt modelId="{6EE9FFE2-9668-448E-99CE-006B6EEDB825}" type="parTrans" cxnId="{CF6C6F53-9730-487E-A4B9-F81FD1E9463B}">
      <dgm:prSet/>
      <dgm:spPr/>
      <dgm:t>
        <a:bodyPr/>
        <a:lstStyle/>
        <a:p>
          <a:endParaRPr lang="en-US"/>
        </a:p>
      </dgm:t>
    </dgm:pt>
    <dgm:pt modelId="{7135DB88-C509-4A42-BB80-59E056832329}" type="pres">
      <dgm:prSet presAssocID="{4B1CF5AF-0551-4C06-A57E-21F339397BC5}" presName="cycle" presStyleCnt="0">
        <dgm:presLayoutVars>
          <dgm:dir/>
          <dgm:resizeHandles val="exact"/>
        </dgm:presLayoutVars>
      </dgm:prSet>
      <dgm:spPr/>
    </dgm:pt>
    <dgm:pt modelId="{B5E1C73F-9BC1-4983-BA81-F72B571B1F7B}" type="pres">
      <dgm:prSet presAssocID="{1F18FD04-385D-43B2-8CC9-77E606901D90}" presName="node" presStyleLbl="node1" presStyleIdx="0" presStyleCnt="6">
        <dgm:presLayoutVars>
          <dgm:bulletEnabled val="1"/>
        </dgm:presLayoutVars>
      </dgm:prSet>
      <dgm:spPr/>
    </dgm:pt>
    <dgm:pt modelId="{F06C0F55-B34C-463D-9A52-5F186744E937}" type="pres">
      <dgm:prSet presAssocID="{4E272443-831D-4CEE-BDAC-A1953152C309}" presName="sibTrans" presStyleLbl="sibTrans2D1" presStyleIdx="0" presStyleCnt="6"/>
      <dgm:spPr/>
    </dgm:pt>
    <dgm:pt modelId="{7192559A-516D-42D5-AD37-939B551201AD}" type="pres">
      <dgm:prSet presAssocID="{4E272443-831D-4CEE-BDAC-A1953152C309}" presName="connectorText" presStyleLbl="sibTrans2D1" presStyleIdx="0" presStyleCnt="6"/>
      <dgm:spPr/>
    </dgm:pt>
    <dgm:pt modelId="{51A358EF-692B-4FD9-B37D-0F85C367BA5C}" type="pres">
      <dgm:prSet presAssocID="{FD33A785-C557-4B08-84E3-412BF9621C01}" presName="node" presStyleLbl="node1" presStyleIdx="1" presStyleCnt="6">
        <dgm:presLayoutVars>
          <dgm:bulletEnabled val="1"/>
        </dgm:presLayoutVars>
      </dgm:prSet>
      <dgm:spPr/>
    </dgm:pt>
    <dgm:pt modelId="{A48EE4FC-EC29-42F2-A15B-412226F9D2BE}" type="pres">
      <dgm:prSet presAssocID="{F1A11644-A622-456E-A7DE-F401C6DD6E92}" presName="sibTrans" presStyleLbl="sibTrans2D1" presStyleIdx="1" presStyleCnt="6"/>
      <dgm:spPr/>
    </dgm:pt>
    <dgm:pt modelId="{94641FFE-C8BE-4497-AC25-E9528DAB0F84}" type="pres">
      <dgm:prSet presAssocID="{F1A11644-A622-456E-A7DE-F401C6DD6E92}" presName="connectorText" presStyleLbl="sibTrans2D1" presStyleIdx="1" presStyleCnt="6"/>
      <dgm:spPr/>
    </dgm:pt>
    <dgm:pt modelId="{D76B8ECB-45DC-416F-BC8E-97B46BF6AAD5}" type="pres">
      <dgm:prSet presAssocID="{0FC3705C-0D4D-45A6-BB3E-B9AFCFCB8B11}" presName="node" presStyleLbl="node1" presStyleIdx="2" presStyleCnt="6">
        <dgm:presLayoutVars>
          <dgm:bulletEnabled val="1"/>
        </dgm:presLayoutVars>
      </dgm:prSet>
      <dgm:spPr/>
    </dgm:pt>
    <dgm:pt modelId="{9DA44AFA-D512-4653-B1A0-7B3C583332AD}" type="pres">
      <dgm:prSet presAssocID="{1C179CC4-1D5B-4E18-A3C1-8D042D691B82}" presName="sibTrans" presStyleLbl="sibTrans2D1" presStyleIdx="2" presStyleCnt="6"/>
      <dgm:spPr/>
    </dgm:pt>
    <dgm:pt modelId="{9BF71511-1B7A-473D-A64B-AD132FAE8A26}" type="pres">
      <dgm:prSet presAssocID="{1C179CC4-1D5B-4E18-A3C1-8D042D691B82}" presName="connectorText" presStyleLbl="sibTrans2D1" presStyleIdx="2" presStyleCnt="6"/>
      <dgm:spPr/>
    </dgm:pt>
    <dgm:pt modelId="{600C11BC-D73E-43E8-8E1A-0094D6953D05}" type="pres">
      <dgm:prSet presAssocID="{98F0953F-494D-4276-9F7C-008BB811059F}" presName="node" presStyleLbl="node1" presStyleIdx="3" presStyleCnt="6">
        <dgm:presLayoutVars>
          <dgm:bulletEnabled val="1"/>
        </dgm:presLayoutVars>
      </dgm:prSet>
      <dgm:spPr/>
    </dgm:pt>
    <dgm:pt modelId="{D9F2E832-DA93-4B60-BEF5-F402A52BCDC4}" type="pres">
      <dgm:prSet presAssocID="{D84C0D59-D143-48D3-8054-B72FF88DE2A5}" presName="sibTrans" presStyleLbl="sibTrans2D1" presStyleIdx="3" presStyleCnt="6"/>
      <dgm:spPr/>
    </dgm:pt>
    <dgm:pt modelId="{59989FE3-9708-45C0-81E8-33582527C185}" type="pres">
      <dgm:prSet presAssocID="{D84C0D59-D143-48D3-8054-B72FF88DE2A5}" presName="connectorText" presStyleLbl="sibTrans2D1" presStyleIdx="3" presStyleCnt="6"/>
      <dgm:spPr/>
    </dgm:pt>
    <dgm:pt modelId="{BED75C75-33F3-4E5C-952B-DDE9DBC9601C}" type="pres">
      <dgm:prSet presAssocID="{945E8765-F055-4818-9CF3-7A9A59C73A92}" presName="node" presStyleLbl="node1" presStyleIdx="4" presStyleCnt="6">
        <dgm:presLayoutVars>
          <dgm:bulletEnabled val="1"/>
        </dgm:presLayoutVars>
      </dgm:prSet>
      <dgm:spPr/>
    </dgm:pt>
    <dgm:pt modelId="{C75E8A11-5F5C-4220-A2E3-800A2DA9369E}" type="pres">
      <dgm:prSet presAssocID="{29CA498D-6003-487D-87E5-032187B8EC5C}" presName="sibTrans" presStyleLbl="sibTrans2D1" presStyleIdx="4" presStyleCnt="6"/>
      <dgm:spPr/>
    </dgm:pt>
    <dgm:pt modelId="{375BCA96-7C85-44FA-BAD4-C9D001EF7993}" type="pres">
      <dgm:prSet presAssocID="{29CA498D-6003-487D-87E5-032187B8EC5C}" presName="connectorText" presStyleLbl="sibTrans2D1" presStyleIdx="4" presStyleCnt="6"/>
      <dgm:spPr/>
    </dgm:pt>
    <dgm:pt modelId="{B48CC636-92A6-42D9-B0D1-A32D8303B660}" type="pres">
      <dgm:prSet presAssocID="{000F5DAF-8B60-4DF4-A3E1-39E43BE99F26}" presName="node" presStyleLbl="node1" presStyleIdx="5" presStyleCnt="6">
        <dgm:presLayoutVars>
          <dgm:bulletEnabled val="1"/>
        </dgm:presLayoutVars>
      </dgm:prSet>
      <dgm:spPr/>
    </dgm:pt>
    <dgm:pt modelId="{C388302B-0D39-4605-8525-D183222FE6C3}" type="pres">
      <dgm:prSet presAssocID="{DC2C8188-B45C-4CD7-AD8C-37D272E5F40B}" presName="sibTrans" presStyleLbl="sibTrans2D1" presStyleIdx="5" presStyleCnt="6"/>
      <dgm:spPr/>
    </dgm:pt>
    <dgm:pt modelId="{8205E270-D8EF-4601-84AD-D597EFAF1BA2}" type="pres">
      <dgm:prSet presAssocID="{DC2C8188-B45C-4CD7-AD8C-37D272E5F40B}" presName="connectorText" presStyleLbl="sibTrans2D1" presStyleIdx="5" presStyleCnt="6"/>
      <dgm:spPr/>
    </dgm:pt>
  </dgm:ptLst>
  <dgm:cxnLst>
    <dgm:cxn modelId="{B70F5C08-9ED9-48C3-8A66-5ECE18FA5A5C}" type="presOf" srcId="{98F0953F-494D-4276-9F7C-008BB811059F}" destId="{600C11BC-D73E-43E8-8E1A-0094D6953D05}" srcOrd="0" destOrd="0" presId="urn:microsoft.com/office/officeart/2005/8/layout/cycle2"/>
    <dgm:cxn modelId="{93E4CA09-CB6B-4E61-9E30-22360A0914E0}" type="presOf" srcId="{4E272443-831D-4CEE-BDAC-A1953152C309}" destId="{F06C0F55-B34C-463D-9A52-5F186744E937}" srcOrd="0" destOrd="0" presId="urn:microsoft.com/office/officeart/2005/8/layout/cycle2"/>
    <dgm:cxn modelId="{64D1E409-0833-42B8-BBC4-8F5C6645E628}" type="presOf" srcId="{4E272443-831D-4CEE-BDAC-A1953152C309}" destId="{7192559A-516D-42D5-AD37-939B551201AD}" srcOrd="1" destOrd="0" presId="urn:microsoft.com/office/officeart/2005/8/layout/cycle2"/>
    <dgm:cxn modelId="{F416EC16-CDE5-4C3A-BF24-40B6C835C729}" type="presOf" srcId="{F1A11644-A622-456E-A7DE-F401C6DD6E92}" destId="{94641FFE-C8BE-4497-AC25-E9528DAB0F84}" srcOrd="1" destOrd="0" presId="urn:microsoft.com/office/officeart/2005/8/layout/cycle2"/>
    <dgm:cxn modelId="{A885A11D-2E3A-403D-B578-ABE1A8A25145}" type="presOf" srcId="{1F18FD04-385D-43B2-8CC9-77E606901D90}" destId="{B5E1C73F-9BC1-4983-BA81-F72B571B1F7B}" srcOrd="0" destOrd="0" presId="urn:microsoft.com/office/officeart/2005/8/layout/cycle2"/>
    <dgm:cxn modelId="{01AFA01F-8FE2-4776-9CA3-60C2FE491762}" type="presOf" srcId="{FD33A785-C557-4B08-84E3-412BF9621C01}" destId="{51A358EF-692B-4FD9-B37D-0F85C367BA5C}" srcOrd="0" destOrd="0" presId="urn:microsoft.com/office/officeart/2005/8/layout/cycle2"/>
    <dgm:cxn modelId="{BE8ECD2E-7BE0-4F33-8339-A62E80C35380}" type="presOf" srcId="{000F5DAF-8B60-4DF4-A3E1-39E43BE99F26}" destId="{B48CC636-92A6-42D9-B0D1-A32D8303B660}" srcOrd="0" destOrd="0" presId="urn:microsoft.com/office/officeart/2005/8/layout/cycle2"/>
    <dgm:cxn modelId="{A3C44B33-3CB2-46FB-9E7D-91005AF0C6C3}" type="presOf" srcId="{0FC3705C-0D4D-45A6-BB3E-B9AFCFCB8B11}" destId="{D76B8ECB-45DC-416F-BC8E-97B46BF6AAD5}" srcOrd="0" destOrd="0" presId="urn:microsoft.com/office/officeart/2005/8/layout/cycle2"/>
    <dgm:cxn modelId="{EB707235-2532-497D-8A85-44F34AC3A749}" type="presOf" srcId="{29CA498D-6003-487D-87E5-032187B8EC5C}" destId="{375BCA96-7C85-44FA-BAD4-C9D001EF7993}" srcOrd="1" destOrd="0" presId="urn:microsoft.com/office/officeart/2005/8/layout/cycle2"/>
    <dgm:cxn modelId="{795AF736-5A5B-4606-BB7E-F274485D6DDA}" type="presOf" srcId="{4B1CF5AF-0551-4C06-A57E-21F339397BC5}" destId="{7135DB88-C509-4A42-BB80-59E056832329}" srcOrd="0" destOrd="0" presId="urn:microsoft.com/office/officeart/2005/8/layout/cycle2"/>
    <dgm:cxn modelId="{103A9340-2386-4045-BDD3-22C78DA72704}" type="presOf" srcId="{1C179CC4-1D5B-4E18-A3C1-8D042D691B82}" destId="{9DA44AFA-D512-4653-B1A0-7B3C583332AD}" srcOrd="0" destOrd="0" presId="urn:microsoft.com/office/officeart/2005/8/layout/cycle2"/>
    <dgm:cxn modelId="{53746644-582C-4F08-BCD9-CB90CB394E39}" type="presOf" srcId="{D84C0D59-D143-48D3-8054-B72FF88DE2A5}" destId="{59989FE3-9708-45C0-81E8-33582527C185}" srcOrd="1" destOrd="0" presId="urn:microsoft.com/office/officeart/2005/8/layout/cycle2"/>
    <dgm:cxn modelId="{ACD5024B-158A-4792-83B0-2DDF97CB4506}" type="presOf" srcId="{D84C0D59-D143-48D3-8054-B72FF88DE2A5}" destId="{D9F2E832-DA93-4B60-BEF5-F402A52BCDC4}" srcOrd="0" destOrd="0" presId="urn:microsoft.com/office/officeart/2005/8/layout/cycle2"/>
    <dgm:cxn modelId="{604D556C-3886-4027-B4C4-727B84BA9C28}" type="presOf" srcId="{1C179CC4-1D5B-4E18-A3C1-8D042D691B82}" destId="{9BF71511-1B7A-473D-A64B-AD132FAE8A26}" srcOrd="1" destOrd="0" presId="urn:microsoft.com/office/officeart/2005/8/layout/cycle2"/>
    <dgm:cxn modelId="{41F3296E-42CE-444D-A947-449FE0F9C176}" type="presOf" srcId="{945E8765-F055-4818-9CF3-7A9A59C73A92}" destId="{BED75C75-33F3-4E5C-952B-DDE9DBC9601C}" srcOrd="0" destOrd="0" presId="urn:microsoft.com/office/officeart/2005/8/layout/cycle2"/>
    <dgm:cxn modelId="{EF192E70-1CB6-4BC5-AEA5-073C625C0826}" srcId="{4B1CF5AF-0551-4C06-A57E-21F339397BC5}" destId="{FD33A785-C557-4B08-84E3-412BF9621C01}" srcOrd="1" destOrd="0" parTransId="{522CC568-988F-4C58-BBF6-63C78F0A5C6C}" sibTransId="{F1A11644-A622-456E-A7DE-F401C6DD6E92}"/>
    <dgm:cxn modelId="{40E2D852-7EDC-4FCA-B1A1-AAD416736B52}" srcId="{4B1CF5AF-0551-4C06-A57E-21F339397BC5}" destId="{000F5DAF-8B60-4DF4-A3E1-39E43BE99F26}" srcOrd="5" destOrd="0" parTransId="{C7741938-ED17-4657-894B-CE87A0CB2C3B}" sibTransId="{DC2C8188-B45C-4CD7-AD8C-37D272E5F40B}"/>
    <dgm:cxn modelId="{CF6C6F53-9730-487E-A4B9-F81FD1E9463B}" srcId="{4B1CF5AF-0551-4C06-A57E-21F339397BC5}" destId="{945E8765-F055-4818-9CF3-7A9A59C73A92}" srcOrd="4" destOrd="0" parTransId="{6EE9FFE2-9668-448E-99CE-006B6EEDB825}" sibTransId="{29CA498D-6003-487D-87E5-032187B8EC5C}"/>
    <dgm:cxn modelId="{7E5ECA55-CD4A-4F8C-A84F-00FA61C293A3}" srcId="{4B1CF5AF-0551-4C06-A57E-21F339397BC5}" destId="{0FC3705C-0D4D-45A6-BB3E-B9AFCFCB8B11}" srcOrd="2" destOrd="0" parTransId="{0FB4B2BB-DED7-4969-BB6B-5FFD95C1D828}" sibTransId="{1C179CC4-1D5B-4E18-A3C1-8D042D691B82}"/>
    <dgm:cxn modelId="{2EC1FEAE-50C1-4749-8E0F-12C68C8A4DE5}" type="presOf" srcId="{DC2C8188-B45C-4CD7-AD8C-37D272E5F40B}" destId="{C388302B-0D39-4605-8525-D183222FE6C3}" srcOrd="0" destOrd="0" presId="urn:microsoft.com/office/officeart/2005/8/layout/cycle2"/>
    <dgm:cxn modelId="{40F4E9D3-384A-4F5E-AD8F-E5079E1D3E5C}" type="presOf" srcId="{DC2C8188-B45C-4CD7-AD8C-37D272E5F40B}" destId="{8205E270-D8EF-4601-84AD-D597EFAF1BA2}" srcOrd="1" destOrd="0" presId="urn:microsoft.com/office/officeart/2005/8/layout/cycle2"/>
    <dgm:cxn modelId="{080095D7-A3C7-4785-9F57-0DAB26E62D5F}" type="presOf" srcId="{29CA498D-6003-487D-87E5-032187B8EC5C}" destId="{C75E8A11-5F5C-4220-A2E3-800A2DA9369E}" srcOrd="0" destOrd="0" presId="urn:microsoft.com/office/officeart/2005/8/layout/cycle2"/>
    <dgm:cxn modelId="{5C1C2BD9-9D3A-428A-A846-8A43AFED45F4}" type="presOf" srcId="{F1A11644-A622-456E-A7DE-F401C6DD6E92}" destId="{A48EE4FC-EC29-42F2-A15B-412226F9D2BE}" srcOrd="0" destOrd="0" presId="urn:microsoft.com/office/officeart/2005/8/layout/cycle2"/>
    <dgm:cxn modelId="{27D6ADDB-3E25-450C-A2B4-D94A91523553}" srcId="{4B1CF5AF-0551-4C06-A57E-21F339397BC5}" destId="{1F18FD04-385D-43B2-8CC9-77E606901D90}" srcOrd="0" destOrd="0" parTransId="{CAA77010-E097-48BD-BCEF-78FD3C96EB28}" sibTransId="{4E272443-831D-4CEE-BDAC-A1953152C309}"/>
    <dgm:cxn modelId="{D2ADF1E6-0475-4D42-AB2C-6F74D7D59DAB}" srcId="{4B1CF5AF-0551-4C06-A57E-21F339397BC5}" destId="{98F0953F-494D-4276-9F7C-008BB811059F}" srcOrd="3" destOrd="0" parTransId="{8E721358-B6BF-41F2-8681-DB6C0BC9EE0D}" sibTransId="{D84C0D59-D143-48D3-8054-B72FF88DE2A5}"/>
    <dgm:cxn modelId="{1CB334C0-A938-4EA4-90D4-AE3C83FD13E0}" type="presParOf" srcId="{7135DB88-C509-4A42-BB80-59E056832329}" destId="{B5E1C73F-9BC1-4983-BA81-F72B571B1F7B}" srcOrd="0" destOrd="0" presId="urn:microsoft.com/office/officeart/2005/8/layout/cycle2"/>
    <dgm:cxn modelId="{E217C66C-094A-4A20-A2DD-FC2F11B31F50}" type="presParOf" srcId="{7135DB88-C509-4A42-BB80-59E056832329}" destId="{F06C0F55-B34C-463D-9A52-5F186744E937}" srcOrd="1" destOrd="0" presId="urn:microsoft.com/office/officeart/2005/8/layout/cycle2"/>
    <dgm:cxn modelId="{1A99A94C-C635-4CB8-A522-63CEE6C14643}" type="presParOf" srcId="{F06C0F55-B34C-463D-9A52-5F186744E937}" destId="{7192559A-516D-42D5-AD37-939B551201AD}" srcOrd="0" destOrd="0" presId="urn:microsoft.com/office/officeart/2005/8/layout/cycle2"/>
    <dgm:cxn modelId="{76B69BE0-6399-4CB1-A4BA-AE1221218B8A}" type="presParOf" srcId="{7135DB88-C509-4A42-BB80-59E056832329}" destId="{51A358EF-692B-4FD9-B37D-0F85C367BA5C}" srcOrd="2" destOrd="0" presId="urn:microsoft.com/office/officeart/2005/8/layout/cycle2"/>
    <dgm:cxn modelId="{3AAE7B55-CC8A-4271-A8B0-AE165071E930}" type="presParOf" srcId="{7135DB88-C509-4A42-BB80-59E056832329}" destId="{A48EE4FC-EC29-42F2-A15B-412226F9D2BE}" srcOrd="3" destOrd="0" presId="urn:microsoft.com/office/officeart/2005/8/layout/cycle2"/>
    <dgm:cxn modelId="{8E7B7216-FE28-41CD-B338-239F607B4666}" type="presParOf" srcId="{A48EE4FC-EC29-42F2-A15B-412226F9D2BE}" destId="{94641FFE-C8BE-4497-AC25-E9528DAB0F84}" srcOrd="0" destOrd="0" presId="urn:microsoft.com/office/officeart/2005/8/layout/cycle2"/>
    <dgm:cxn modelId="{F9FE5D46-E967-4EF9-8092-16FF59703008}" type="presParOf" srcId="{7135DB88-C509-4A42-BB80-59E056832329}" destId="{D76B8ECB-45DC-416F-BC8E-97B46BF6AAD5}" srcOrd="4" destOrd="0" presId="urn:microsoft.com/office/officeart/2005/8/layout/cycle2"/>
    <dgm:cxn modelId="{64D20A07-C755-4774-A55A-5A71E26E43BB}" type="presParOf" srcId="{7135DB88-C509-4A42-BB80-59E056832329}" destId="{9DA44AFA-D512-4653-B1A0-7B3C583332AD}" srcOrd="5" destOrd="0" presId="urn:microsoft.com/office/officeart/2005/8/layout/cycle2"/>
    <dgm:cxn modelId="{703DF095-7B20-4427-AE6A-52778B3A54E0}" type="presParOf" srcId="{9DA44AFA-D512-4653-B1A0-7B3C583332AD}" destId="{9BF71511-1B7A-473D-A64B-AD132FAE8A26}" srcOrd="0" destOrd="0" presId="urn:microsoft.com/office/officeart/2005/8/layout/cycle2"/>
    <dgm:cxn modelId="{369FFBCF-08AE-40D3-BDC1-962A97769230}" type="presParOf" srcId="{7135DB88-C509-4A42-BB80-59E056832329}" destId="{600C11BC-D73E-43E8-8E1A-0094D6953D05}" srcOrd="6" destOrd="0" presId="urn:microsoft.com/office/officeart/2005/8/layout/cycle2"/>
    <dgm:cxn modelId="{F7767961-58C5-4237-BF8A-B016604CD0E9}" type="presParOf" srcId="{7135DB88-C509-4A42-BB80-59E056832329}" destId="{D9F2E832-DA93-4B60-BEF5-F402A52BCDC4}" srcOrd="7" destOrd="0" presId="urn:microsoft.com/office/officeart/2005/8/layout/cycle2"/>
    <dgm:cxn modelId="{32A95698-D680-4A66-8658-2D3605A05818}" type="presParOf" srcId="{D9F2E832-DA93-4B60-BEF5-F402A52BCDC4}" destId="{59989FE3-9708-45C0-81E8-33582527C185}" srcOrd="0" destOrd="0" presId="urn:microsoft.com/office/officeart/2005/8/layout/cycle2"/>
    <dgm:cxn modelId="{04CBB71F-DF92-4894-A11A-91E9EB2DF3C3}" type="presParOf" srcId="{7135DB88-C509-4A42-BB80-59E056832329}" destId="{BED75C75-33F3-4E5C-952B-DDE9DBC9601C}" srcOrd="8" destOrd="0" presId="urn:microsoft.com/office/officeart/2005/8/layout/cycle2"/>
    <dgm:cxn modelId="{DF143440-BBC4-48D1-91CA-AB9724F9DA08}" type="presParOf" srcId="{7135DB88-C509-4A42-BB80-59E056832329}" destId="{C75E8A11-5F5C-4220-A2E3-800A2DA9369E}" srcOrd="9" destOrd="0" presId="urn:microsoft.com/office/officeart/2005/8/layout/cycle2"/>
    <dgm:cxn modelId="{A8E5D519-996A-423D-BBB9-916AC9D95D5F}" type="presParOf" srcId="{C75E8A11-5F5C-4220-A2E3-800A2DA9369E}" destId="{375BCA96-7C85-44FA-BAD4-C9D001EF7993}" srcOrd="0" destOrd="0" presId="urn:microsoft.com/office/officeart/2005/8/layout/cycle2"/>
    <dgm:cxn modelId="{E3B2D00A-32FF-41FB-B09C-8DB8E4017CB0}" type="presParOf" srcId="{7135DB88-C509-4A42-BB80-59E056832329}" destId="{B48CC636-92A6-42D9-B0D1-A32D8303B660}" srcOrd="10" destOrd="0" presId="urn:microsoft.com/office/officeart/2005/8/layout/cycle2"/>
    <dgm:cxn modelId="{F72006FF-0AB2-40CA-B766-23A0C1A088F1}" type="presParOf" srcId="{7135DB88-C509-4A42-BB80-59E056832329}" destId="{C388302B-0D39-4605-8525-D183222FE6C3}" srcOrd="11" destOrd="0" presId="urn:microsoft.com/office/officeart/2005/8/layout/cycle2"/>
    <dgm:cxn modelId="{0C3D36D6-ACDF-4AC2-9E81-D0E98C078257}" type="presParOf" srcId="{C388302B-0D39-4605-8525-D183222FE6C3}" destId="{8205E270-D8EF-4601-84AD-D597EFAF1BA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DEAAF-F108-4C05-9EF8-2DFB99DBB1AB}" type="doc">
      <dgm:prSet loTypeId="urn:microsoft.com/office/officeart/2005/8/layout/architecture" loCatId="relationship" qsTypeId="urn:microsoft.com/office/officeart/2005/8/quickstyle/simple1" qsCatId="simple" csTypeId="urn:microsoft.com/office/officeart/2005/8/colors/accent2_5" csCatId="accent2" phldr="1"/>
      <dgm:spPr/>
      <dgm:t>
        <a:bodyPr/>
        <a:lstStyle/>
        <a:p>
          <a:endParaRPr lang="en-US"/>
        </a:p>
      </dgm:t>
    </dgm:pt>
    <dgm:pt modelId="{F36D8F96-2554-425C-9B95-BB5207B42575}">
      <dgm:prSet phldrT="[Text]" custT="1"/>
      <dgm:spPr/>
      <dgm:t>
        <a:bodyPr/>
        <a:lstStyle/>
        <a:p>
          <a:r>
            <a:rPr lang="en-GB" sz="2000" dirty="0"/>
            <a:t>Context Helper holding managers</a:t>
          </a:r>
        </a:p>
      </dgm:t>
    </dgm:pt>
    <dgm:pt modelId="{15639C8E-F6BE-44A8-9D65-E875CCD7E770}" type="parTrans" cxnId="{5D086B84-B2EC-449B-9AE1-B97C5FC5BC38}">
      <dgm:prSet/>
      <dgm:spPr/>
      <dgm:t>
        <a:bodyPr/>
        <a:lstStyle/>
        <a:p>
          <a:endParaRPr lang="en-US"/>
        </a:p>
      </dgm:t>
    </dgm:pt>
    <dgm:pt modelId="{A4FE947F-4B89-4A6C-B093-F9A351F63FDC}" type="sibTrans" cxnId="{5D086B84-B2EC-449B-9AE1-B97C5FC5BC38}">
      <dgm:prSet/>
      <dgm:spPr/>
      <dgm:t>
        <a:bodyPr/>
        <a:lstStyle/>
        <a:p>
          <a:endParaRPr lang="en-US"/>
        </a:p>
      </dgm:t>
    </dgm:pt>
    <dgm:pt modelId="{E22EE827-B0A4-47FB-ADB9-B51F5913874B}">
      <dgm:prSet phldrT="[Text]" custT="1"/>
      <dgm:spPr/>
      <dgm:t>
        <a:bodyPr/>
        <a:lstStyle/>
        <a:p>
          <a:r>
            <a:rPr lang="en-US" sz="1800" dirty="0" err="1"/>
            <a:t>ConfigManager</a:t>
          </a:r>
          <a:endParaRPr lang="en-US" sz="1800" dirty="0"/>
        </a:p>
      </dgm:t>
    </dgm:pt>
    <dgm:pt modelId="{F2595D92-51FB-48EC-A7B9-77890E4E88B7}" type="parTrans" cxnId="{B5B4298B-7D97-4F81-B2EB-69067F51CF4D}">
      <dgm:prSet/>
      <dgm:spPr/>
      <dgm:t>
        <a:bodyPr/>
        <a:lstStyle/>
        <a:p>
          <a:endParaRPr lang="en-US"/>
        </a:p>
      </dgm:t>
    </dgm:pt>
    <dgm:pt modelId="{B48E4EB3-983E-4F04-8E15-7F7A6D71A6B9}" type="sibTrans" cxnId="{B5B4298B-7D97-4F81-B2EB-69067F51CF4D}">
      <dgm:prSet/>
      <dgm:spPr/>
      <dgm:t>
        <a:bodyPr/>
        <a:lstStyle/>
        <a:p>
          <a:endParaRPr lang="en-US"/>
        </a:p>
      </dgm:t>
    </dgm:pt>
    <dgm:pt modelId="{1190227F-1DCA-42E5-8E88-49A748A6530A}">
      <dgm:prSet phldrT="[Text]" custT="1"/>
      <dgm:spPr/>
      <dgm:t>
        <a:bodyPr/>
        <a:lstStyle/>
        <a:p>
          <a:r>
            <a:rPr lang="en-GB" sz="1800" dirty="0" err="1"/>
            <a:t>PageObjectManager</a:t>
          </a:r>
          <a:endParaRPr lang="en-US" sz="1800" dirty="0"/>
        </a:p>
      </dgm:t>
    </dgm:pt>
    <dgm:pt modelId="{001BE84F-D533-422C-98A5-B3A630813884}" type="parTrans" cxnId="{6D7DEC38-CB2C-45EE-B847-59AA2466677D}">
      <dgm:prSet/>
      <dgm:spPr/>
      <dgm:t>
        <a:bodyPr/>
        <a:lstStyle/>
        <a:p>
          <a:endParaRPr lang="en-US"/>
        </a:p>
      </dgm:t>
    </dgm:pt>
    <dgm:pt modelId="{C5013456-9E65-45B8-BFFD-C6DC5ABDC9D9}" type="sibTrans" cxnId="{6D7DEC38-CB2C-45EE-B847-59AA2466677D}">
      <dgm:prSet/>
      <dgm:spPr/>
      <dgm:t>
        <a:bodyPr/>
        <a:lstStyle/>
        <a:p>
          <a:endParaRPr lang="en-US"/>
        </a:p>
      </dgm:t>
    </dgm:pt>
    <dgm:pt modelId="{FE9F3C53-E68D-48F6-AD41-FCB52B04FB6E}">
      <dgm:prSet phldrT="[Text]"/>
      <dgm:spPr/>
      <dgm:t>
        <a:bodyPr/>
        <a:lstStyle/>
        <a:p>
          <a:r>
            <a:rPr lang="en-US" dirty="0"/>
            <a:t>Settings in configurations</a:t>
          </a:r>
        </a:p>
      </dgm:t>
    </dgm:pt>
    <dgm:pt modelId="{69F10087-B7A5-45C1-B7A3-E0AF1EBF0E3F}" type="parTrans" cxnId="{03A1C6C9-A7AF-444E-9C0B-5CD347F4DAA7}">
      <dgm:prSet/>
      <dgm:spPr/>
      <dgm:t>
        <a:bodyPr/>
        <a:lstStyle/>
        <a:p>
          <a:endParaRPr lang="en-US"/>
        </a:p>
      </dgm:t>
    </dgm:pt>
    <dgm:pt modelId="{983DFE31-825E-4C01-B38E-0D9983AFAE06}" type="sibTrans" cxnId="{03A1C6C9-A7AF-444E-9C0B-5CD347F4DAA7}">
      <dgm:prSet/>
      <dgm:spPr/>
      <dgm:t>
        <a:bodyPr/>
        <a:lstStyle/>
        <a:p>
          <a:endParaRPr lang="en-US"/>
        </a:p>
      </dgm:t>
    </dgm:pt>
    <dgm:pt modelId="{D8041B02-FA6E-4C35-A598-C112A6DCB9A3}">
      <dgm:prSet phldrT="[Text]" custT="1"/>
      <dgm:spPr/>
      <dgm:t>
        <a:bodyPr/>
        <a:lstStyle/>
        <a:p>
          <a:r>
            <a:rPr lang="en-GB" sz="1400" dirty="0" err="1"/>
            <a:t>CommandLineArgsManager</a:t>
          </a:r>
          <a:endParaRPr lang="en-US" sz="1400" dirty="0"/>
        </a:p>
      </dgm:t>
    </dgm:pt>
    <dgm:pt modelId="{E5751195-4783-435F-9DC0-0EC3F2626F6E}" type="parTrans" cxnId="{42809311-6951-4D60-B7CD-9AE207F2BD9F}">
      <dgm:prSet/>
      <dgm:spPr/>
      <dgm:t>
        <a:bodyPr/>
        <a:lstStyle/>
        <a:p>
          <a:endParaRPr lang="en-US"/>
        </a:p>
      </dgm:t>
    </dgm:pt>
    <dgm:pt modelId="{263CBEF2-7B4E-4065-86EE-E911E86164E0}" type="sibTrans" cxnId="{42809311-6951-4D60-B7CD-9AE207F2BD9F}">
      <dgm:prSet/>
      <dgm:spPr/>
      <dgm:t>
        <a:bodyPr/>
        <a:lstStyle/>
        <a:p>
          <a:endParaRPr lang="en-US"/>
        </a:p>
      </dgm:t>
    </dgm:pt>
    <dgm:pt modelId="{66597EFA-D4EE-44DE-82A9-AE59D1EE7E3A}">
      <dgm:prSet phldrT="[Text]"/>
      <dgm:spPr/>
      <dgm:t>
        <a:bodyPr/>
        <a:lstStyle/>
        <a:p>
          <a:r>
            <a:rPr lang="en-GB" dirty="0"/>
            <a:t>Holds different page objects</a:t>
          </a:r>
          <a:endParaRPr lang="en-US" dirty="0"/>
        </a:p>
      </dgm:t>
    </dgm:pt>
    <dgm:pt modelId="{E9C9905D-5E55-4E62-B5F9-1CABC57AE3CA}" type="parTrans" cxnId="{53901B7F-4558-412B-9C02-AE6BD8431EFF}">
      <dgm:prSet/>
      <dgm:spPr/>
      <dgm:t>
        <a:bodyPr/>
        <a:lstStyle/>
        <a:p>
          <a:endParaRPr lang="en-US"/>
        </a:p>
      </dgm:t>
    </dgm:pt>
    <dgm:pt modelId="{689BFBD7-DC1D-43B9-9403-D179F9289ECA}" type="sibTrans" cxnId="{53901B7F-4558-412B-9C02-AE6BD8431EFF}">
      <dgm:prSet/>
      <dgm:spPr/>
      <dgm:t>
        <a:bodyPr/>
        <a:lstStyle/>
        <a:p>
          <a:endParaRPr lang="en-US"/>
        </a:p>
      </dgm:t>
    </dgm:pt>
    <dgm:pt modelId="{7AFB7E5B-9A52-4140-9A76-CF41992DA3DE}">
      <dgm:prSet phldrT="[Text]"/>
      <dgm:spPr/>
      <dgm:t>
        <a:bodyPr/>
        <a:lstStyle/>
        <a:p>
          <a:r>
            <a:rPr lang="en-US" dirty="0"/>
            <a:t>Holds values of arguments</a:t>
          </a:r>
        </a:p>
      </dgm:t>
    </dgm:pt>
    <dgm:pt modelId="{FFDDD60D-512B-4ED9-AF37-A72DD0B6ECDC}" type="parTrans" cxnId="{42C1287B-0148-4B6A-AC23-CFAC4F58F715}">
      <dgm:prSet/>
      <dgm:spPr/>
      <dgm:t>
        <a:bodyPr/>
        <a:lstStyle/>
        <a:p>
          <a:endParaRPr lang="en-US"/>
        </a:p>
      </dgm:t>
    </dgm:pt>
    <dgm:pt modelId="{F9000E14-78EB-45FF-892E-0EB32A2B135D}" type="sibTrans" cxnId="{42C1287B-0148-4B6A-AC23-CFAC4F58F715}">
      <dgm:prSet/>
      <dgm:spPr/>
      <dgm:t>
        <a:bodyPr/>
        <a:lstStyle/>
        <a:p>
          <a:endParaRPr lang="en-US"/>
        </a:p>
      </dgm:t>
    </dgm:pt>
    <dgm:pt modelId="{26B5CF72-4D0D-48AA-B0A3-010606EBA879}">
      <dgm:prSet phldrT="[Text]"/>
      <dgm:spPr/>
      <dgm:t>
        <a:bodyPr/>
        <a:lstStyle/>
        <a:p>
          <a:r>
            <a:rPr lang="en-GB" dirty="0"/>
            <a:t>Test Runner (</a:t>
          </a:r>
          <a:r>
            <a:rPr lang="en-GB" dirty="0" err="1"/>
            <a:t>testNG</a:t>
          </a:r>
          <a:r>
            <a:rPr lang="en-GB" dirty="0"/>
            <a:t>/</a:t>
          </a:r>
          <a:r>
            <a:rPr lang="en-GB" dirty="0" err="1"/>
            <a:t>pytest</a:t>
          </a:r>
          <a:r>
            <a:rPr lang="en-GB" dirty="0"/>
            <a:t>)</a:t>
          </a:r>
        </a:p>
      </dgm:t>
    </dgm:pt>
    <dgm:pt modelId="{B45ED993-69D0-4DAF-9FAD-9274B84C345A}" type="parTrans" cxnId="{E2DECFB6-DE2E-47C9-85DF-0CD0BCEB25BA}">
      <dgm:prSet/>
      <dgm:spPr/>
      <dgm:t>
        <a:bodyPr/>
        <a:lstStyle/>
        <a:p>
          <a:endParaRPr lang="en-US"/>
        </a:p>
      </dgm:t>
    </dgm:pt>
    <dgm:pt modelId="{36302E6D-0097-44CF-ADC6-01488E14A71C}" type="sibTrans" cxnId="{E2DECFB6-DE2E-47C9-85DF-0CD0BCEB25BA}">
      <dgm:prSet/>
      <dgm:spPr/>
      <dgm:t>
        <a:bodyPr/>
        <a:lstStyle/>
        <a:p>
          <a:endParaRPr lang="en-US"/>
        </a:p>
      </dgm:t>
    </dgm:pt>
    <dgm:pt modelId="{A3DC275F-0F13-432B-90D6-F3084856D328}">
      <dgm:prSet phldrT="[Text]" custT="1"/>
      <dgm:spPr/>
      <dgm:t>
        <a:bodyPr/>
        <a:lstStyle/>
        <a:p>
          <a:r>
            <a:rPr lang="en-US" sz="2000" dirty="0" err="1"/>
            <a:t>WebDriverFactory</a:t>
          </a:r>
          <a:endParaRPr lang="en-US" sz="2000" dirty="0"/>
        </a:p>
      </dgm:t>
    </dgm:pt>
    <dgm:pt modelId="{90CABFA1-A871-43FE-A0A9-DACD312666FB}" type="parTrans" cxnId="{3F523019-22FF-48B2-8F77-AF76E9EAD936}">
      <dgm:prSet/>
      <dgm:spPr/>
      <dgm:t>
        <a:bodyPr/>
        <a:lstStyle/>
        <a:p>
          <a:endParaRPr lang="en-US"/>
        </a:p>
      </dgm:t>
    </dgm:pt>
    <dgm:pt modelId="{A50ADC09-46BF-4A73-8204-DE3971C7D6D3}" type="sibTrans" cxnId="{3F523019-22FF-48B2-8F77-AF76E9EAD936}">
      <dgm:prSet/>
      <dgm:spPr/>
      <dgm:t>
        <a:bodyPr/>
        <a:lstStyle/>
        <a:p>
          <a:endParaRPr lang="en-US"/>
        </a:p>
      </dgm:t>
    </dgm:pt>
    <dgm:pt modelId="{F746CBAE-D938-4FD4-A42B-810B027F892F}">
      <dgm:prSet phldrT="[Text]" custT="1"/>
      <dgm:spPr/>
      <dgm:t>
        <a:bodyPr/>
        <a:lstStyle/>
        <a:p>
          <a:r>
            <a:rPr lang="en-US" sz="1800" dirty="0" err="1"/>
            <a:t>RemoteWebDriver</a:t>
          </a:r>
          <a:endParaRPr lang="en-US" sz="1800" dirty="0"/>
        </a:p>
      </dgm:t>
    </dgm:pt>
    <dgm:pt modelId="{C5EEB3AC-E283-4E86-8D6E-AFE58FCF4B5E}" type="parTrans" cxnId="{C574DBC7-9F66-4100-8BE8-4AD3E4F3A405}">
      <dgm:prSet/>
      <dgm:spPr/>
      <dgm:t>
        <a:bodyPr/>
        <a:lstStyle/>
        <a:p>
          <a:endParaRPr lang="en-US"/>
        </a:p>
      </dgm:t>
    </dgm:pt>
    <dgm:pt modelId="{CD4290F2-0118-40ED-8C8D-F62C0420CF77}" type="sibTrans" cxnId="{C574DBC7-9F66-4100-8BE8-4AD3E4F3A405}">
      <dgm:prSet/>
      <dgm:spPr/>
      <dgm:t>
        <a:bodyPr/>
        <a:lstStyle/>
        <a:p>
          <a:endParaRPr lang="en-US"/>
        </a:p>
      </dgm:t>
    </dgm:pt>
    <dgm:pt modelId="{B6A5CBBD-0039-4905-9AB4-55EB011446CD}">
      <dgm:prSet phldrT="[Text]" custT="1"/>
      <dgm:spPr/>
      <dgm:t>
        <a:bodyPr/>
        <a:lstStyle/>
        <a:p>
          <a:r>
            <a:rPr lang="en-US" sz="2000" dirty="0"/>
            <a:t>WebDriver (local &amp; remote)</a:t>
          </a:r>
        </a:p>
      </dgm:t>
    </dgm:pt>
    <dgm:pt modelId="{B9E5E6E5-3D05-46F3-A0EE-69F59415BCC0}" type="parTrans" cxnId="{368399FA-B5E4-420A-94D6-38C994922BE0}">
      <dgm:prSet/>
      <dgm:spPr/>
      <dgm:t>
        <a:bodyPr/>
        <a:lstStyle/>
        <a:p>
          <a:endParaRPr lang="en-US"/>
        </a:p>
      </dgm:t>
    </dgm:pt>
    <dgm:pt modelId="{35E9735E-2859-4E93-A2FC-6CDBCF86FE4C}" type="sibTrans" cxnId="{368399FA-B5E4-420A-94D6-38C994922BE0}">
      <dgm:prSet/>
      <dgm:spPr/>
      <dgm:t>
        <a:bodyPr/>
        <a:lstStyle/>
        <a:p>
          <a:endParaRPr lang="en-US"/>
        </a:p>
      </dgm:t>
    </dgm:pt>
    <dgm:pt modelId="{94C8CAD1-742E-401A-B88A-7837A45C0288}">
      <dgm:prSet phldrT="[Text]"/>
      <dgm:spPr/>
      <dgm:t>
        <a:bodyPr/>
        <a:lstStyle/>
        <a:p>
          <a:r>
            <a:rPr lang="en-US" dirty="0"/>
            <a:t>Utilities</a:t>
          </a:r>
        </a:p>
      </dgm:t>
    </dgm:pt>
    <dgm:pt modelId="{BDF734E7-C18C-4C86-87DF-47AAB889E3C8}" type="parTrans" cxnId="{D638AF81-42ED-4270-AA7E-68E5F5592CCF}">
      <dgm:prSet/>
      <dgm:spPr/>
      <dgm:t>
        <a:bodyPr/>
        <a:lstStyle/>
        <a:p>
          <a:endParaRPr lang="en-US"/>
        </a:p>
      </dgm:t>
    </dgm:pt>
    <dgm:pt modelId="{D30C55D3-E614-4091-8E0B-FA149AABCDF7}" type="sibTrans" cxnId="{D638AF81-42ED-4270-AA7E-68E5F5592CCF}">
      <dgm:prSet/>
      <dgm:spPr/>
      <dgm:t>
        <a:bodyPr/>
        <a:lstStyle/>
        <a:p>
          <a:endParaRPr lang="en-US"/>
        </a:p>
      </dgm:t>
    </dgm:pt>
    <dgm:pt modelId="{BD9E1CCF-32F7-4F6E-BEA7-977B91CA5DD8}">
      <dgm:prSet phldrT="[Text]" custT="1"/>
      <dgm:spPr/>
      <dgm:t>
        <a:bodyPr/>
        <a:lstStyle/>
        <a:p>
          <a:r>
            <a:rPr lang="en-US" sz="1800" dirty="0"/>
            <a:t>Reporting </a:t>
          </a:r>
          <a:r>
            <a:rPr lang="en-US" sz="1800" dirty="0" err="1"/>
            <a:t>Utils</a:t>
          </a:r>
          <a:endParaRPr lang="en-US" sz="1800" dirty="0"/>
        </a:p>
      </dgm:t>
    </dgm:pt>
    <dgm:pt modelId="{51A5E921-09A4-401A-B9A3-23A0082DDD52}" type="parTrans" cxnId="{33B878ED-A64A-4968-B040-4F5E03906BD4}">
      <dgm:prSet/>
      <dgm:spPr/>
      <dgm:t>
        <a:bodyPr/>
        <a:lstStyle/>
        <a:p>
          <a:endParaRPr lang="en-US"/>
        </a:p>
      </dgm:t>
    </dgm:pt>
    <dgm:pt modelId="{2F837A88-9EB6-4ADE-980A-B5F8E156AA63}" type="sibTrans" cxnId="{33B878ED-A64A-4968-B040-4F5E03906BD4}">
      <dgm:prSet/>
      <dgm:spPr/>
      <dgm:t>
        <a:bodyPr/>
        <a:lstStyle/>
        <a:p>
          <a:endParaRPr lang="en-US"/>
        </a:p>
      </dgm:t>
    </dgm:pt>
    <dgm:pt modelId="{DA23531B-658F-4E8B-9BE0-0A98E831A380}">
      <dgm:prSet phldrT="[Text]" custT="1"/>
      <dgm:spPr/>
      <dgm:t>
        <a:bodyPr/>
        <a:lstStyle/>
        <a:p>
          <a:r>
            <a:rPr lang="en-US" sz="1800" dirty="0" err="1"/>
            <a:t>AppiumDriver</a:t>
          </a:r>
          <a:endParaRPr lang="en-US" sz="1800" dirty="0"/>
        </a:p>
      </dgm:t>
    </dgm:pt>
    <dgm:pt modelId="{80B2B3AB-6FF8-4D63-9D15-14BEBBC85C38}" type="parTrans" cxnId="{A2A12ACE-3A91-4B1B-9C6A-DEB43C1D886D}">
      <dgm:prSet/>
      <dgm:spPr/>
      <dgm:t>
        <a:bodyPr/>
        <a:lstStyle/>
        <a:p>
          <a:endParaRPr lang="en-US"/>
        </a:p>
      </dgm:t>
    </dgm:pt>
    <dgm:pt modelId="{755FC5C4-68FA-4923-AA33-C3DBFAC3A4F4}" type="sibTrans" cxnId="{A2A12ACE-3A91-4B1B-9C6A-DEB43C1D886D}">
      <dgm:prSet/>
      <dgm:spPr/>
      <dgm:t>
        <a:bodyPr/>
        <a:lstStyle/>
        <a:p>
          <a:endParaRPr lang="en-US"/>
        </a:p>
      </dgm:t>
    </dgm:pt>
    <dgm:pt modelId="{050D27D8-C1A8-412E-9B0F-443E6EA31786}">
      <dgm:prSet phldrT="[Text]" custT="1"/>
      <dgm:spPr/>
      <dgm:t>
        <a:bodyPr/>
        <a:lstStyle/>
        <a:p>
          <a:r>
            <a:rPr lang="en-US" sz="2000" dirty="0"/>
            <a:t>Git </a:t>
          </a:r>
          <a:r>
            <a:rPr lang="en-US" sz="2000" dirty="0" err="1"/>
            <a:t>Utils</a:t>
          </a:r>
          <a:endParaRPr lang="en-US" sz="2000" dirty="0"/>
        </a:p>
      </dgm:t>
    </dgm:pt>
    <dgm:pt modelId="{B8C94D52-046A-4F8E-AF85-54F7015C24D8}" type="parTrans" cxnId="{52A9B2ED-0721-4B9B-883E-693B2B269BE7}">
      <dgm:prSet/>
      <dgm:spPr/>
      <dgm:t>
        <a:bodyPr/>
        <a:lstStyle/>
        <a:p>
          <a:endParaRPr lang="en-US"/>
        </a:p>
      </dgm:t>
    </dgm:pt>
    <dgm:pt modelId="{12BE6489-A1C1-4001-8FF1-E5155C2E2386}" type="sibTrans" cxnId="{52A9B2ED-0721-4B9B-883E-693B2B269BE7}">
      <dgm:prSet/>
      <dgm:spPr/>
      <dgm:t>
        <a:bodyPr/>
        <a:lstStyle/>
        <a:p>
          <a:endParaRPr lang="en-US"/>
        </a:p>
      </dgm:t>
    </dgm:pt>
    <dgm:pt modelId="{6260719D-1A18-4F4D-A97A-0452BB689300}">
      <dgm:prSet phldrT="[Text]" custT="1"/>
      <dgm:spPr/>
      <dgm:t>
        <a:bodyPr/>
        <a:lstStyle/>
        <a:p>
          <a:r>
            <a:rPr lang="en-US" sz="1600" dirty="0" err="1"/>
            <a:t>WebHooks</a:t>
          </a:r>
          <a:r>
            <a:rPr lang="en-US" sz="1600" dirty="0"/>
            <a:t> </a:t>
          </a:r>
          <a:r>
            <a:rPr lang="en-US" sz="1600" dirty="0" err="1"/>
            <a:t>Utils</a:t>
          </a:r>
          <a:endParaRPr lang="en-US" sz="1600" dirty="0"/>
        </a:p>
      </dgm:t>
    </dgm:pt>
    <dgm:pt modelId="{2AB52420-ED96-4AEB-9AAF-2196C7C4B74E}" type="parTrans" cxnId="{4AD4BD86-BBAA-4611-8F6A-940D703F0060}">
      <dgm:prSet/>
      <dgm:spPr/>
      <dgm:t>
        <a:bodyPr/>
        <a:lstStyle/>
        <a:p>
          <a:endParaRPr lang="en-US"/>
        </a:p>
      </dgm:t>
    </dgm:pt>
    <dgm:pt modelId="{49F4F287-B584-47C8-8322-28E1943ECF52}" type="sibTrans" cxnId="{4AD4BD86-BBAA-4611-8F6A-940D703F0060}">
      <dgm:prSet/>
      <dgm:spPr/>
      <dgm:t>
        <a:bodyPr/>
        <a:lstStyle/>
        <a:p>
          <a:endParaRPr lang="en-US"/>
        </a:p>
      </dgm:t>
    </dgm:pt>
    <dgm:pt modelId="{6D82782E-167F-4D16-96F2-F9462EF15E71}">
      <dgm:prSet phldrT="[Text]" custT="1"/>
      <dgm:spPr/>
      <dgm:t>
        <a:bodyPr/>
        <a:lstStyle/>
        <a:p>
          <a:r>
            <a:rPr lang="en-US" sz="1600" dirty="0"/>
            <a:t>Reporting  API that updates test results</a:t>
          </a:r>
        </a:p>
      </dgm:t>
    </dgm:pt>
    <dgm:pt modelId="{D4E3E297-ACC5-460F-84FB-203ADBC5550B}" type="parTrans" cxnId="{34D5FC7A-A991-4BAC-8653-24314D7D16A8}">
      <dgm:prSet/>
      <dgm:spPr/>
      <dgm:t>
        <a:bodyPr/>
        <a:lstStyle/>
        <a:p>
          <a:endParaRPr lang="en-US"/>
        </a:p>
      </dgm:t>
    </dgm:pt>
    <dgm:pt modelId="{D11C675D-785B-4463-A30B-849DDD72AF0E}" type="sibTrans" cxnId="{34D5FC7A-A991-4BAC-8653-24314D7D16A8}">
      <dgm:prSet/>
      <dgm:spPr/>
      <dgm:t>
        <a:bodyPr/>
        <a:lstStyle/>
        <a:p>
          <a:endParaRPr lang="en-US"/>
        </a:p>
      </dgm:t>
    </dgm:pt>
    <dgm:pt modelId="{B11B711D-32D2-462C-91A3-FB2BA0EA5674}">
      <dgm:prSet phldrT="[Text]" custT="1"/>
      <dgm:spPr/>
      <dgm:t>
        <a:bodyPr/>
        <a:lstStyle/>
        <a:p>
          <a:r>
            <a:rPr lang="en-US" sz="1800" dirty="0"/>
            <a:t>Git API that pushes tag</a:t>
          </a:r>
        </a:p>
      </dgm:t>
    </dgm:pt>
    <dgm:pt modelId="{F8E501E8-C167-49D2-B483-75C342D1ACFE}" type="parTrans" cxnId="{62489727-C1FB-4B31-82B1-8C6697D77D5E}">
      <dgm:prSet/>
      <dgm:spPr/>
      <dgm:t>
        <a:bodyPr/>
        <a:lstStyle/>
        <a:p>
          <a:endParaRPr lang="en-US"/>
        </a:p>
      </dgm:t>
    </dgm:pt>
    <dgm:pt modelId="{182102AF-7C09-4674-8AD8-C7E4F3FD50C6}" type="sibTrans" cxnId="{62489727-C1FB-4B31-82B1-8C6697D77D5E}">
      <dgm:prSet/>
      <dgm:spPr/>
      <dgm:t>
        <a:bodyPr/>
        <a:lstStyle/>
        <a:p>
          <a:endParaRPr lang="en-US"/>
        </a:p>
      </dgm:t>
    </dgm:pt>
    <dgm:pt modelId="{EAFDC54B-B158-48CD-B357-BB7AD3EBC7C4}">
      <dgm:prSet phldrT="[Text]" custT="1"/>
      <dgm:spPr/>
      <dgm:t>
        <a:bodyPr/>
        <a:lstStyle/>
        <a:p>
          <a:r>
            <a:rPr lang="en-US" sz="1600" dirty="0" err="1"/>
            <a:t>WebHooks</a:t>
          </a:r>
          <a:r>
            <a:rPr lang="en-US" sz="1600" dirty="0"/>
            <a:t> API that pushes data</a:t>
          </a:r>
        </a:p>
      </dgm:t>
    </dgm:pt>
    <dgm:pt modelId="{07E6BFC0-0BE6-4274-A262-1C2C3C8B30CA}" type="parTrans" cxnId="{95543D8A-D9F7-428A-858A-A6011325583B}">
      <dgm:prSet/>
      <dgm:spPr/>
      <dgm:t>
        <a:bodyPr/>
        <a:lstStyle/>
        <a:p>
          <a:endParaRPr lang="en-US"/>
        </a:p>
      </dgm:t>
    </dgm:pt>
    <dgm:pt modelId="{6FFF0459-FB24-4FCD-B375-ECC2AC954C11}" type="sibTrans" cxnId="{95543D8A-D9F7-428A-858A-A6011325583B}">
      <dgm:prSet/>
      <dgm:spPr/>
      <dgm:t>
        <a:bodyPr/>
        <a:lstStyle/>
        <a:p>
          <a:endParaRPr lang="en-US"/>
        </a:p>
      </dgm:t>
    </dgm:pt>
    <dgm:pt modelId="{0059457E-22FC-44D1-BCA9-D3F47A7BDACE}">
      <dgm:prSet phldrT="[Text]"/>
      <dgm:spPr/>
      <dgm:t>
        <a:bodyPr/>
        <a:lstStyle/>
        <a:p>
          <a:r>
            <a:rPr lang="en-GB" dirty="0"/>
            <a:t>Test Suites written with collaboration tool (cucumber/robot)</a:t>
          </a:r>
        </a:p>
      </dgm:t>
    </dgm:pt>
    <dgm:pt modelId="{8814C8A7-E606-40C7-9E56-B54E1791D09B}" type="parTrans" cxnId="{E5A466C9-7B9B-48A1-AF4E-A7E19993CE4C}">
      <dgm:prSet/>
      <dgm:spPr/>
      <dgm:t>
        <a:bodyPr/>
        <a:lstStyle/>
        <a:p>
          <a:endParaRPr lang="en-US"/>
        </a:p>
      </dgm:t>
    </dgm:pt>
    <dgm:pt modelId="{81F4B0FF-7669-477A-BCAA-C3ED95A409D2}" type="sibTrans" cxnId="{E5A466C9-7B9B-48A1-AF4E-A7E19993CE4C}">
      <dgm:prSet/>
      <dgm:spPr/>
      <dgm:t>
        <a:bodyPr/>
        <a:lstStyle/>
        <a:p>
          <a:endParaRPr lang="en-US"/>
        </a:p>
      </dgm:t>
    </dgm:pt>
    <dgm:pt modelId="{2C65DC68-AE3D-4C01-BCDF-17EEAEA39911}">
      <dgm:prSet phldrT="[Text]"/>
      <dgm:spPr/>
      <dgm:t>
        <a:bodyPr/>
        <a:lstStyle/>
        <a:p>
          <a:r>
            <a:rPr lang="en-GB" dirty="0"/>
            <a:t>UI</a:t>
          </a:r>
        </a:p>
      </dgm:t>
    </dgm:pt>
    <dgm:pt modelId="{32D8F825-8828-437B-8C64-9582171B5CF5}" type="parTrans" cxnId="{98B81209-E9AE-4422-B584-95912D653AA8}">
      <dgm:prSet/>
      <dgm:spPr/>
      <dgm:t>
        <a:bodyPr/>
        <a:lstStyle/>
        <a:p>
          <a:endParaRPr lang="en-US"/>
        </a:p>
      </dgm:t>
    </dgm:pt>
    <dgm:pt modelId="{7D59EE39-7D53-4BB0-BEAC-662090DAA586}" type="sibTrans" cxnId="{98B81209-E9AE-4422-B584-95912D653AA8}">
      <dgm:prSet/>
      <dgm:spPr/>
      <dgm:t>
        <a:bodyPr/>
        <a:lstStyle/>
        <a:p>
          <a:endParaRPr lang="en-US"/>
        </a:p>
      </dgm:t>
    </dgm:pt>
    <dgm:pt modelId="{55160E77-4E86-4C28-900E-6320C6F608F8}">
      <dgm:prSet phldrT="[Text]"/>
      <dgm:spPr/>
      <dgm:t>
        <a:bodyPr/>
        <a:lstStyle/>
        <a:p>
          <a:r>
            <a:rPr lang="en-US" dirty="0"/>
            <a:t>API</a:t>
          </a:r>
        </a:p>
      </dgm:t>
    </dgm:pt>
    <dgm:pt modelId="{D9A56A49-577B-4FD8-81EA-7EFBF3BC4BF8}" type="parTrans" cxnId="{953361A5-F8C2-41D1-A728-95B8E37EDF70}">
      <dgm:prSet/>
      <dgm:spPr/>
      <dgm:t>
        <a:bodyPr/>
        <a:lstStyle/>
        <a:p>
          <a:endParaRPr lang="en-US"/>
        </a:p>
      </dgm:t>
    </dgm:pt>
    <dgm:pt modelId="{38036172-0C39-4C8E-80B3-D7FA35BF0A44}" type="sibTrans" cxnId="{953361A5-F8C2-41D1-A728-95B8E37EDF70}">
      <dgm:prSet/>
      <dgm:spPr/>
      <dgm:t>
        <a:bodyPr/>
        <a:lstStyle/>
        <a:p>
          <a:endParaRPr lang="en-US"/>
        </a:p>
      </dgm:t>
    </dgm:pt>
    <dgm:pt modelId="{9326A915-B298-42D3-A357-1A1B98E89E9B}">
      <dgm:prSet phldrT="[Text]" custT="1"/>
      <dgm:spPr/>
      <dgm:t>
        <a:bodyPr/>
        <a:lstStyle/>
        <a:p>
          <a:r>
            <a:rPr lang="en-US" sz="2000" dirty="0" err="1"/>
            <a:t>RESTFul</a:t>
          </a:r>
          <a:r>
            <a:rPr lang="en-US" sz="2000" dirty="0"/>
            <a:t> API related</a:t>
          </a:r>
        </a:p>
      </dgm:t>
    </dgm:pt>
    <dgm:pt modelId="{FB196D71-F493-4F3D-8EF1-5253B4B99B78}" type="parTrans" cxnId="{6EF0B9C4-905C-4E08-A55D-89138381BE86}">
      <dgm:prSet/>
      <dgm:spPr/>
      <dgm:t>
        <a:bodyPr/>
        <a:lstStyle/>
        <a:p>
          <a:endParaRPr lang="en-US"/>
        </a:p>
      </dgm:t>
    </dgm:pt>
    <dgm:pt modelId="{4DCCC4BF-69BC-4B25-919A-5E8C288DADD1}" type="sibTrans" cxnId="{6EF0B9C4-905C-4E08-A55D-89138381BE86}">
      <dgm:prSet/>
      <dgm:spPr/>
      <dgm:t>
        <a:bodyPr/>
        <a:lstStyle/>
        <a:p>
          <a:endParaRPr lang="en-US"/>
        </a:p>
      </dgm:t>
    </dgm:pt>
    <dgm:pt modelId="{1BA0EE88-D7ED-4305-8E73-D32CF12C1F06}">
      <dgm:prSet phldrT="[Text]" custT="1"/>
      <dgm:spPr/>
      <dgm:t>
        <a:bodyPr/>
        <a:lstStyle/>
        <a:p>
          <a:r>
            <a:rPr lang="en-GB" sz="1600" dirty="0" err="1"/>
            <a:t>DesiredCapabilitesManager</a:t>
          </a:r>
          <a:endParaRPr lang="en-GB" sz="1600" dirty="0"/>
        </a:p>
      </dgm:t>
    </dgm:pt>
    <dgm:pt modelId="{8E73856F-AB81-4841-9890-CE227FE1A0FC}" type="parTrans" cxnId="{D6C708CE-93CB-40FB-9A8A-7946B8CA39EC}">
      <dgm:prSet/>
      <dgm:spPr/>
    </dgm:pt>
    <dgm:pt modelId="{3145E943-2EC7-48B4-88C4-DCFBC2925C43}" type="sibTrans" cxnId="{D6C708CE-93CB-40FB-9A8A-7946B8CA39EC}">
      <dgm:prSet/>
      <dgm:spPr/>
    </dgm:pt>
    <dgm:pt modelId="{3A0806C9-6240-4433-9D3F-4DB86CBED980}">
      <dgm:prSet phldrT="[Text]" custT="1"/>
      <dgm:spPr/>
      <dgm:t>
        <a:bodyPr/>
        <a:lstStyle/>
        <a:p>
          <a:r>
            <a:rPr lang="en-GB" sz="1600" dirty="0"/>
            <a:t>Manage caps for different needs</a:t>
          </a:r>
        </a:p>
      </dgm:t>
    </dgm:pt>
    <dgm:pt modelId="{9EE1CB64-C59E-4AE3-B4A4-6412D3A84D83}" type="parTrans" cxnId="{0415940B-7A45-4BC6-B41A-18DE092F72A9}">
      <dgm:prSet/>
      <dgm:spPr/>
    </dgm:pt>
    <dgm:pt modelId="{0E72F10B-EB52-4CF2-BCC3-C604A19CEE5E}" type="sibTrans" cxnId="{0415940B-7A45-4BC6-B41A-18DE092F72A9}">
      <dgm:prSet/>
      <dgm:spPr/>
    </dgm:pt>
    <dgm:pt modelId="{490C1CF8-1B2E-440C-B675-70CCE6EB517E}" type="pres">
      <dgm:prSet presAssocID="{77EDEAAF-F108-4C05-9EF8-2DFB99DBB1AB}" presName="Name0" presStyleCnt="0">
        <dgm:presLayoutVars>
          <dgm:chPref val="1"/>
          <dgm:dir/>
          <dgm:animOne val="branch"/>
          <dgm:animLvl val="lvl"/>
          <dgm:resizeHandles/>
        </dgm:presLayoutVars>
      </dgm:prSet>
      <dgm:spPr/>
    </dgm:pt>
    <dgm:pt modelId="{40017452-32FA-42E3-9028-E483BE1C37A7}" type="pres">
      <dgm:prSet presAssocID="{26B5CF72-4D0D-48AA-B0A3-010606EBA879}" presName="vertOne" presStyleCnt="0"/>
      <dgm:spPr/>
    </dgm:pt>
    <dgm:pt modelId="{F496373B-A629-4B50-9CA5-E20BE9BFB944}" type="pres">
      <dgm:prSet presAssocID="{26B5CF72-4D0D-48AA-B0A3-010606EBA879}" presName="txOne" presStyleLbl="node0" presStyleIdx="0" presStyleCnt="1" custScaleY="66870">
        <dgm:presLayoutVars>
          <dgm:chPref val="3"/>
        </dgm:presLayoutVars>
      </dgm:prSet>
      <dgm:spPr/>
    </dgm:pt>
    <dgm:pt modelId="{B28E4877-0DFC-4530-9568-31A9C50C32B6}" type="pres">
      <dgm:prSet presAssocID="{26B5CF72-4D0D-48AA-B0A3-010606EBA879}" presName="parTransOne" presStyleCnt="0"/>
      <dgm:spPr/>
    </dgm:pt>
    <dgm:pt modelId="{EEAA9D33-736B-49C4-9E9F-B7FA76584EF4}" type="pres">
      <dgm:prSet presAssocID="{26B5CF72-4D0D-48AA-B0A3-010606EBA879}" presName="horzOne" presStyleCnt="0"/>
      <dgm:spPr/>
    </dgm:pt>
    <dgm:pt modelId="{988DDF5F-6BC1-4142-8288-EE9A04E275A0}" type="pres">
      <dgm:prSet presAssocID="{0059457E-22FC-44D1-BCA9-D3F47A7BDACE}" presName="vertTwo" presStyleCnt="0"/>
      <dgm:spPr/>
    </dgm:pt>
    <dgm:pt modelId="{FBE39489-D4DC-401A-AB12-1C09ACC6766B}" type="pres">
      <dgm:prSet presAssocID="{0059457E-22FC-44D1-BCA9-D3F47A7BDACE}" presName="txTwo" presStyleLbl="node2" presStyleIdx="0" presStyleCnt="1" custScaleY="59688">
        <dgm:presLayoutVars>
          <dgm:chPref val="3"/>
        </dgm:presLayoutVars>
      </dgm:prSet>
      <dgm:spPr/>
    </dgm:pt>
    <dgm:pt modelId="{B210B17D-5AEF-404F-B2B7-8F750F173115}" type="pres">
      <dgm:prSet presAssocID="{0059457E-22FC-44D1-BCA9-D3F47A7BDACE}" presName="parTransTwo" presStyleCnt="0"/>
      <dgm:spPr/>
    </dgm:pt>
    <dgm:pt modelId="{33BA9C13-6EB0-436E-8BA3-EAE5066D475C}" type="pres">
      <dgm:prSet presAssocID="{0059457E-22FC-44D1-BCA9-D3F47A7BDACE}" presName="horzTwo" presStyleCnt="0"/>
      <dgm:spPr/>
    </dgm:pt>
    <dgm:pt modelId="{4D1DEE8B-20E8-44EF-99D1-206039C7695E}" type="pres">
      <dgm:prSet presAssocID="{2C65DC68-AE3D-4C01-BCDF-17EEAEA39911}" presName="vertThree" presStyleCnt="0"/>
      <dgm:spPr/>
    </dgm:pt>
    <dgm:pt modelId="{75F098C1-CD5A-491F-9263-95F964620BCC}" type="pres">
      <dgm:prSet presAssocID="{2C65DC68-AE3D-4C01-BCDF-17EEAEA39911}" presName="txThree" presStyleLbl="node3" presStyleIdx="0" presStyleCnt="3" custScaleY="48906">
        <dgm:presLayoutVars>
          <dgm:chPref val="3"/>
        </dgm:presLayoutVars>
      </dgm:prSet>
      <dgm:spPr/>
    </dgm:pt>
    <dgm:pt modelId="{07CB2161-BC6E-4CED-AC4E-1F7BF460A40F}" type="pres">
      <dgm:prSet presAssocID="{2C65DC68-AE3D-4C01-BCDF-17EEAEA39911}" presName="parTransThree" presStyleCnt="0"/>
      <dgm:spPr/>
    </dgm:pt>
    <dgm:pt modelId="{9D3DD1EA-D93B-4165-811D-3B5F48BD1CE9}" type="pres">
      <dgm:prSet presAssocID="{2C65DC68-AE3D-4C01-BCDF-17EEAEA39911}" presName="horzThree" presStyleCnt="0"/>
      <dgm:spPr/>
    </dgm:pt>
    <dgm:pt modelId="{5979F002-C9ED-47C1-9367-0E5C90117925}" type="pres">
      <dgm:prSet presAssocID="{F36D8F96-2554-425C-9B95-BB5207B42575}" presName="vertFour" presStyleCnt="0">
        <dgm:presLayoutVars>
          <dgm:chPref val="3"/>
        </dgm:presLayoutVars>
      </dgm:prSet>
      <dgm:spPr/>
    </dgm:pt>
    <dgm:pt modelId="{D8FF1AB8-900D-4867-A38E-D98EEA323F0B}" type="pres">
      <dgm:prSet presAssocID="{F36D8F96-2554-425C-9B95-BB5207B42575}" presName="txFour" presStyleLbl="node4" presStyleIdx="0" presStyleCnt="20">
        <dgm:presLayoutVars>
          <dgm:chPref val="3"/>
        </dgm:presLayoutVars>
      </dgm:prSet>
      <dgm:spPr/>
    </dgm:pt>
    <dgm:pt modelId="{1E466576-3260-4A4C-8EC6-AE984E92EAD8}" type="pres">
      <dgm:prSet presAssocID="{F36D8F96-2554-425C-9B95-BB5207B42575}" presName="parTransFour" presStyleCnt="0"/>
      <dgm:spPr/>
    </dgm:pt>
    <dgm:pt modelId="{38221BEA-DA5B-463D-8D34-5E65BE9E5375}" type="pres">
      <dgm:prSet presAssocID="{F36D8F96-2554-425C-9B95-BB5207B42575}" presName="horzFour" presStyleCnt="0"/>
      <dgm:spPr/>
    </dgm:pt>
    <dgm:pt modelId="{3EE582C3-063E-4D15-A9B4-754DBAA1C0AF}" type="pres">
      <dgm:prSet presAssocID="{1BA0EE88-D7ED-4305-8E73-D32CF12C1F06}" presName="vertFour" presStyleCnt="0">
        <dgm:presLayoutVars>
          <dgm:chPref val="3"/>
        </dgm:presLayoutVars>
      </dgm:prSet>
      <dgm:spPr/>
    </dgm:pt>
    <dgm:pt modelId="{17BBAD44-B49B-4AF2-94F8-8C228039EC98}" type="pres">
      <dgm:prSet presAssocID="{1BA0EE88-D7ED-4305-8E73-D32CF12C1F06}" presName="txFour" presStyleLbl="node4" presStyleIdx="1" presStyleCnt="20">
        <dgm:presLayoutVars>
          <dgm:chPref val="3"/>
        </dgm:presLayoutVars>
      </dgm:prSet>
      <dgm:spPr/>
    </dgm:pt>
    <dgm:pt modelId="{BAF99F04-1B01-4081-8BDE-E93CF2B99F1D}" type="pres">
      <dgm:prSet presAssocID="{1BA0EE88-D7ED-4305-8E73-D32CF12C1F06}" presName="parTransFour" presStyleCnt="0"/>
      <dgm:spPr/>
    </dgm:pt>
    <dgm:pt modelId="{500C73A6-AF83-46D7-9D49-66D97C3DDC28}" type="pres">
      <dgm:prSet presAssocID="{1BA0EE88-D7ED-4305-8E73-D32CF12C1F06}" presName="horzFour" presStyleCnt="0"/>
      <dgm:spPr/>
    </dgm:pt>
    <dgm:pt modelId="{D679A5A2-3486-4C41-9059-7F7778CB64A0}" type="pres">
      <dgm:prSet presAssocID="{3A0806C9-6240-4433-9D3F-4DB86CBED980}" presName="vertFour" presStyleCnt="0">
        <dgm:presLayoutVars>
          <dgm:chPref val="3"/>
        </dgm:presLayoutVars>
      </dgm:prSet>
      <dgm:spPr/>
    </dgm:pt>
    <dgm:pt modelId="{D5BB3F6F-331B-4660-97B2-02FCDDDE5596}" type="pres">
      <dgm:prSet presAssocID="{3A0806C9-6240-4433-9D3F-4DB86CBED980}" presName="txFour" presStyleLbl="node4" presStyleIdx="2" presStyleCnt="20">
        <dgm:presLayoutVars>
          <dgm:chPref val="3"/>
        </dgm:presLayoutVars>
      </dgm:prSet>
      <dgm:spPr/>
    </dgm:pt>
    <dgm:pt modelId="{19CFFEEF-B4CE-41CC-A06A-9912194A75FB}" type="pres">
      <dgm:prSet presAssocID="{3A0806C9-6240-4433-9D3F-4DB86CBED980}" presName="horzFour" presStyleCnt="0"/>
      <dgm:spPr/>
    </dgm:pt>
    <dgm:pt modelId="{6C5864E5-8381-4206-8682-4DD7E7A3A056}" type="pres">
      <dgm:prSet presAssocID="{3145E943-2EC7-48B4-88C4-DCFBC2925C43}" presName="sibSpaceFour" presStyleCnt="0"/>
      <dgm:spPr/>
    </dgm:pt>
    <dgm:pt modelId="{20BD9450-74A6-4D96-BFFA-3E171C112FE6}" type="pres">
      <dgm:prSet presAssocID="{E22EE827-B0A4-47FB-ADB9-B51F5913874B}" presName="vertFour" presStyleCnt="0">
        <dgm:presLayoutVars>
          <dgm:chPref val="3"/>
        </dgm:presLayoutVars>
      </dgm:prSet>
      <dgm:spPr/>
    </dgm:pt>
    <dgm:pt modelId="{B1704B56-4752-4A65-920C-A580D45EB86F}" type="pres">
      <dgm:prSet presAssocID="{E22EE827-B0A4-47FB-ADB9-B51F5913874B}" presName="txFour" presStyleLbl="node4" presStyleIdx="3" presStyleCnt="20">
        <dgm:presLayoutVars>
          <dgm:chPref val="3"/>
        </dgm:presLayoutVars>
      </dgm:prSet>
      <dgm:spPr/>
    </dgm:pt>
    <dgm:pt modelId="{D0BC0C18-4ABB-4A6F-867F-E6A68B42707C}" type="pres">
      <dgm:prSet presAssocID="{E22EE827-B0A4-47FB-ADB9-B51F5913874B}" presName="parTransFour" presStyleCnt="0"/>
      <dgm:spPr/>
    </dgm:pt>
    <dgm:pt modelId="{38F484FA-A66E-4B2C-8BF3-4942CE01838D}" type="pres">
      <dgm:prSet presAssocID="{E22EE827-B0A4-47FB-ADB9-B51F5913874B}" presName="horzFour" presStyleCnt="0"/>
      <dgm:spPr/>
    </dgm:pt>
    <dgm:pt modelId="{DB2141B3-E817-44D3-9D8E-B955A47DEFA4}" type="pres">
      <dgm:prSet presAssocID="{FE9F3C53-E68D-48F6-AD41-FCB52B04FB6E}" presName="vertFour" presStyleCnt="0">
        <dgm:presLayoutVars>
          <dgm:chPref val="3"/>
        </dgm:presLayoutVars>
      </dgm:prSet>
      <dgm:spPr/>
    </dgm:pt>
    <dgm:pt modelId="{5EBDFF86-F4DA-4DE0-A468-B227CE119468}" type="pres">
      <dgm:prSet presAssocID="{FE9F3C53-E68D-48F6-AD41-FCB52B04FB6E}" presName="txFour" presStyleLbl="node4" presStyleIdx="4" presStyleCnt="20">
        <dgm:presLayoutVars>
          <dgm:chPref val="3"/>
        </dgm:presLayoutVars>
      </dgm:prSet>
      <dgm:spPr/>
    </dgm:pt>
    <dgm:pt modelId="{27F6C209-4509-4DC7-9A83-F7634FC6C8A1}" type="pres">
      <dgm:prSet presAssocID="{FE9F3C53-E68D-48F6-AD41-FCB52B04FB6E}" presName="horzFour" presStyleCnt="0"/>
      <dgm:spPr/>
    </dgm:pt>
    <dgm:pt modelId="{6736F0C6-1959-4D29-A473-402EBB371BCF}" type="pres">
      <dgm:prSet presAssocID="{B48E4EB3-983E-4F04-8E15-7F7A6D71A6B9}" presName="sibSpaceFour" presStyleCnt="0"/>
      <dgm:spPr/>
    </dgm:pt>
    <dgm:pt modelId="{B5893AE0-9524-46DE-A460-4872324CAAA8}" type="pres">
      <dgm:prSet presAssocID="{1190227F-1DCA-42E5-8E88-49A748A6530A}" presName="vertFour" presStyleCnt="0">
        <dgm:presLayoutVars>
          <dgm:chPref val="3"/>
        </dgm:presLayoutVars>
      </dgm:prSet>
      <dgm:spPr/>
    </dgm:pt>
    <dgm:pt modelId="{AE81CE34-AC3B-4BF6-A704-854F8B6386FA}" type="pres">
      <dgm:prSet presAssocID="{1190227F-1DCA-42E5-8E88-49A748A6530A}" presName="txFour" presStyleLbl="node4" presStyleIdx="5" presStyleCnt="20">
        <dgm:presLayoutVars>
          <dgm:chPref val="3"/>
        </dgm:presLayoutVars>
      </dgm:prSet>
      <dgm:spPr/>
    </dgm:pt>
    <dgm:pt modelId="{EE394F2D-9EB1-4C9C-9AEA-B1265F3151D7}" type="pres">
      <dgm:prSet presAssocID="{1190227F-1DCA-42E5-8E88-49A748A6530A}" presName="parTransFour" presStyleCnt="0"/>
      <dgm:spPr/>
    </dgm:pt>
    <dgm:pt modelId="{54CC4501-282A-40A4-8679-BE02AF04A326}" type="pres">
      <dgm:prSet presAssocID="{1190227F-1DCA-42E5-8E88-49A748A6530A}" presName="horzFour" presStyleCnt="0"/>
      <dgm:spPr/>
    </dgm:pt>
    <dgm:pt modelId="{C984E2EA-4009-490F-8596-EA0CF6E9F223}" type="pres">
      <dgm:prSet presAssocID="{66597EFA-D4EE-44DE-82A9-AE59D1EE7E3A}" presName="vertFour" presStyleCnt="0">
        <dgm:presLayoutVars>
          <dgm:chPref val="3"/>
        </dgm:presLayoutVars>
      </dgm:prSet>
      <dgm:spPr/>
    </dgm:pt>
    <dgm:pt modelId="{AFFD9741-3B78-4219-9507-F6D833FF4C9C}" type="pres">
      <dgm:prSet presAssocID="{66597EFA-D4EE-44DE-82A9-AE59D1EE7E3A}" presName="txFour" presStyleLbl="node4" presStyleIdx="6" presStyleCnt="20">
        <dgm:presLayoutVars>
          <dgm:chPref val="3"/>
        </dgm:presLayoutVars>
      </dgm:prSet>
      <dgm:spPr/>
    </dgm:pt>
    <dgm:pt modelId="{64E405D4-545F-4894-B2F1-E8CFEBEFCE4E}" type="pres">
      <dgm:prSet presAssocID="{66597EFA-D4EE-44DE-82A9-AE59D1EE7E3A}" presName="horzFour" presStyleCnt="0"/>
      <dgm:spPr/>
    </dgm:pt>
    <dgm:pt modelId="{09F5043A-9EF5-45F3-9B6F-4070CDD4042F}" type="pres">
      <dgm:prSet presAssocID="{C5013456-9E65-45B8-BFFD-C6DC5ABDC9D9}" presName="sibSpaceFour" presStyleCnt="0"/>
      <dgm:spPr/>
    </dgm:pt>
    <dgm:pt modelId="{AFEBF46F-9BC6-46F3-A07D-41A825339AB8}" type="pres">
      <dgm:prSet presAssocID="{D8041B02-FA6E-4C35-A598-C112A6DCB9A3}" presName="vertFour" presStyleCnt="0">
        <dgm:presLayoutVars>
          <dgm:chPref val="3"/>
        </dgm:presLayoutVars>
      </dgm:prSet>
      <dgm:spPr/>
    </dgm:pt>
    <dgm:pt modelId="{B3A1B697-E02E-4861-B69A-00C46907F2E1}" type="pres">
      <dgm:prSet presAssocID="{D8041B02-FA6E-4C35-A598-C112A6DCB9A3}" presName="txFour" presStyleLbl="node4" presStyleIdx="7" presStyleCnt="20">
        <dgm:presLayoutVars>
          <dgm:chPref val="3"/>
        </dgm:presLayoutVars>
      </dgm:prSet>
      <dgm:spPr/>
    </dgm:pt>
    <dgm:pt modelId="{5A297F5B-7D80-49D5-86FB-AF9B4F368537}" type="pres">
      <dgm:prSet presAssocID="{D8041B02-FA6E-4C35-A598-C112A6DCB9A3}" presName="parTransFour" presStyleCnt="0"/>
      <dgm:spPr/>
    </dgm:pt>
    <dgm:pt modelId="{EB861689-A195-49D3-9636-E8E63328CC6D}" type="pres">
      <dgm:prSet presAssocID="{D8041B02-FA6E-4C35-A598-C112A6DCB9A3}" presName="horzFour" presStyleCnt="0"/>
      <dgm:spPr/>
    </dgm:pt>
    <dgm:pt modelId="{89569476-99C8-4A1E-8F4D-4E43114F15B3}" type="pres">
      <dgm:prSet presAssocID="{7AFB7E5B-9A52-4140-9A76-CF41992DA3DE}" presName="vertFour" presStyleCnt="0">
        <dgm:presLayoutVars>
          <dgm:chPref val="3"/>
        </dgm:presLayoutVars>
      </dgm:prSet>
      <dgm:spPr/>
    </dgm:pt>
    <dgm:pt modelId="{2CC772C4-E6FD-4723-BBCF-E0F3ED89FC7F}" type="pres">
      <dgm:prSet presAssocID="{7AFB7E5B-9A52-4140-9A76-CF41992DA3DE}" presName="txFour" presStyleLbl="node4" presStyleIdx="8" presStyleCnt="20">
        <dgm:presLayoutVars>
          <dgm:chPref val="3"/>
        </dgm:presLayoutVars>
      </dgm:prSet>
      <dgm:spPr/>
    </dgm:pt>
    <dgm:pt modelId="{9A9BC2EA-FE84-4A60-A36E-BDAB2359256C}" type="pres">
      <dgm:prSet presAssocID="{7AFB7E5B-9A52-4140-9A76-CF41992DA3DE}" presName="horzFour" presStyleCnt="0"/>
      <dgm:spPr/>
    </dgm:pt>
    <dgm:pt modelId="{3E0F9754-3086-4C9E-AA6F-F5F298A87123}" type="pres">
      <dgm:prSet presAssocID="{A4FE947F-4B89-4A6C-B093-F9A351F63FDC}" presName="sibSpaceFour" presStyleCnt="0"/>
      <dgm:spPr/>
    </dgm:pt>
    <dgm:pt modelId="{22C14673-D6A6-4026-B40C-C1FD5844D5DE}" type="pres">
      <dgm:prSet presAssocID="{A3DC275F-0F13-432B-90D6-F3084856D328}" presName="vertFour" presStyleCnt="0">
        <dgm:presLayoutVars>
          <dgm:chPref val="3"/>
        </dgm:presLayoutVars>
      </dgm:prSet>
      <dgm:spPr/>
    </dgm:pt>
    <dgm:pt modelId="{69B52B0A-824C-44DA-9FE4-B78C91052EE4}" type="pres">
      <dgm:prSet presAssocID="{A3DC275F-0F13-432B-90D6-F3084856D328}" presName="txFour" presStyleLbl="node4" presStyleIdx="9" presStyleCnt="20">
        <dgm:presLayoutVars>
          <dgm:chPref val="3"/>
        </dgm:presLayoutVars>
      </dgm:prSet>
      <dgm:spPr/>
    </dgm:pt>
    <dgm:pt modelId="{9832E3FA-0AF7-4BF7-823A-E7AFC0C9D383}" type="pres">
      <dgm:prSet presAssocID="{A3DC275F-0F13-432B-90D6-F3084856D328}" presName="parTransFour" presStyleCnt="0"/>
      <dgm:spPr/>
    </dgm:pt>
    <dgm:pt modelId="{DE496151-29EC-4962-9DBC-E758A7F06A71}" type="pres">
      <dgm:prSet presAssocID="{A3DC275F-0F13-432B-90D6-F3084856D328}" presName="horzFour" presStyleCnt="0"/>
      <dgm:spPr/>
    </dgm:pt>
    <dgm:pt modelId="{78EC8F12-1C74-4F67-BC0B-E9F77DF17C2A}" type="pres">
      <dgm:prSet presAssocID="{B6A5CBBD-0039-4905-9AB4-55EB011446CD}" presName="vertFour" presStyleCnt="0">
        <dgm:presLayoutVars>
          <dgm:chPref val="3"/>
        </dgm:presLayoutVars>
      </dgm:prSet>
      <dgm:spPr/>
    </dgm:pt>
    <dgm:pt modelId="{78E4343B-DBAE-43DC-AEC5-E1B31E2B51C5}" type="pres">
      <dgm:prSet presAssocID="{B6A5CBBD-0039-4905-9AB4-55EB011446CD}" presName="txFour" presStyleLbl="node4" presStyleIdx="10" presStyleCnt="20">
        <dgm:presLayoutVars>
          <dgm:chPref val="3"/>
        </dgm:presLayoutVars>
      </dgm:prSet>
      <dgm:spPr/>
    </dgm:pt>
    <dgm:pt modelId="{132CBAE4-2440-45D1-B2FB-E42B814B9EF1}" type="pres">
      <dgm:prSet presAssocID="{B6A5CBBD-0039-4905-9AB4-55EB011446CD}" presName="parTransFour" presStyleCnt="0"/>
      <dgm:spPr/>
    </dgm:pt>
    <dgm:pt modelId="{017CD6B8-AB46-4138-A9D8-A174118212D1}" type="pres">
      <dgm:prSet presAssocID="{B6A5CBBD-0039-4905-9AB4-55EB011446CD}" presName="horzFour" presStyleCnt="0"/>
      <dgm:spPr/>
    </dgm:pt>
    <dgm:pt modelId="{3324DA7A-237E-468F-B7A1-6926238A9154}" type="pres">
      <dgm:prSet presAssocID="{F746CBAE-D938-4FD4-A42B-810B027F892F}" presName="vertFour" presStyleCnt="0">
        <dgm:presLayoutVars>
          <dgm:chPref val="3"/>
        </dgm:presLayoutVars>
      </dgm:prSet>
      <dgm:spPr/>
    </dgm:pt>
    <dgm:pt modelId="{982DEB58-F836-4D59-8255-E96C3A8062D6}" type="pres">
      <dgm:prSet presAssocID="{F746CBAE-D938-4FD4-A42B-810B027F892F}" presName="txFour" presStyleLbl="node4" presStyleIdx="11" presStyleCnt="20">
        <dgm:presLayoutVars>
          <dgm:chPref val="3"/>
        </dgm:presLayoutVars>
      </dgm:prSet>
      <dgm:spPr/>
    </dgm:pt>
    <dgm:pt modelId="{A857A829-09CB-4613-8DD6-2B45F8F39907}" type="pres">
      <dgm:prSet presAssocID="{F746CBAE-D938-4FD4-A42B-810B027F892F}" presName="horzFour" presStyleCnt="0"/>
      <dgm:spPr/>
    </dgm:pt>
    <dgm:pt modelId="{10328804-4C56-44E0-87D4-C71D95379833}" type="pres">
      <dgm:prSet presAssocID="{CD4290F2-0118-40ED-8C8D-F62C0420CF77}" presName="sibSpaceFour" presStyleCnt="0"/>
      <dgm:spPr/>
    </dgm:pt>
    <dgm:pt modelId="{863F3FFC-13F0-4B23-9027-11CC8D57ECAB}" type="pres">
      <dgm:prSet presAssocID="{DA23531B-658F-4E8B-9BE0-0A98E831A380}" presName="vertFour" presStyleCnt="0">
        <dgm:presLayoutVars>
          <dgm:chPref val="3"/>
        </dgm:presLayoutVars>
      </dgm:prSet>
      <dgm:spPr/>
    </dgm:pt>
    <dgm:pt modelId="{09A55AB6-EB18-4ED1-857A-361F6AF3E06B}" type="pres">
      <dgm:prSet presAssocID="{DA23531B-658F-4E8B-9BE0-0A98E831A380}" presName="txFour" presStyleLbl="node4" presStyleIdx="12" presStyleCnt="20">
        <dgm:presLayoutVars>
          <dgm:chPref val="3"/>
        </dgm:presLayoutVars>
      </dgm:prSet>
      <dgm:spPr/>
    </dgm:pt>
    <dgm:pt modelId="{F262C12B-B8A7-40EE-970E-68ED9D6E9B95}" type="pres">
      <dgm:prSet presAssocID="{DA23531B-658F-4E8B-9BE0-0A98E831A380}" presName="horzFour" presStyleCnt="0"/>
      <dgm:spPr/>
    </dgm:pt>
    <dgm:pt modelId="{EA67E775-6EFD-4FB7-B298-880344D20F66}" type="pres">
      <dgm:prSet presAssocID="{7D59EE39-7D53-4BB0-BEAC-662090DAA586}" presName="sibSpaceThree" presStyleCnt="0"/>
      <dgm:spPr/>
    </dgm:pt>
    <dgm:pt modelId="{716D1542-2358-4499-9DC7-88E2C9363A2F}" type="pres">
      <dgm:prSet presAssocID="{55160E77-4E86-4C28-900E-6320C6F608F8}" presName="vertThree" presStyleCnt="0"/>
      <dgm:spPr/>
    </dgm:pt>
    <dgm:pt modelId="{D2B9D353-3891-4111-AC52-E3B7D1961DC5}" type="pres">
      <dgm:prSet presAssocID="{55160E77-4E86-4C28-900E-6320C6F608F8}" presName="txThree" presStyleLbl="node3" presStyleIdx="1" presStyleCnt="3" custScaleY="48084">
        <dgm:presLayoutVars>
          <dgm:chPref val="3"/>
        </dgm:presLayoutVars>
      </dgm:prSet>
      <dgm:spPr/>
    </dgm:pt>
    <dgm:pt modelId="{A80D9F23-1C11-4911-B576-A7BA360F11CF}" type="pres">
      <dgm:prSet presAssocID="{55160E77-4E86-4C28-900E-6320C6F608F8}" presName="parTransThree" presStyleCnt="0"/>
      <dgm:spPr/>
    </dgm:pt>
    <dgm:pt modelId="{6D5A6DEC-9C93-4994-AB05-0BCAD219EACC}" type="pres">
      <dgm:prSet presAssocID="{55160E77-4E86-4C28-900E-6320C6F608F8}" presName="horzThree" presStyleCnt="0"/>
      <dgm:spPr/>
    </dgm:pt>
    <dgm:pt modelId="{3DD5AE03-00AC-4A2B-8F4C-99A26AC1224B}" type="pres">
      <dgm:prSet presAssocID="{9326A915-B298-42D3-A357-1A1B98E89E9B}" presName="vertFour" presStyleCnt="0">
        <dgm:presLayoutVars>
          <dgm:chPref val="3"/>
        </dgm:presLayoutVars>
      </dgm:prSet>
      <dgm:spPr/>
    </dgm:pt>
    <dgm:pt modelId="{37B76C4A-86D4-44B9-912F-720F9B801A1C}" type="pres">
      <dgm:prSet presAssocID="{9326A915-B298-42D3-A357-1A1B98E89E9B}" presName="txFour" presStyleLbl="node4" presStyleIdx="13" presStyleCnt="20" custScaleY="323811">
        <dgm:presLayoutVars>
          <dgm:chPref val="3"/>
        </dgm:presLayoutVars>
      </dgm:prSet>
      <dgm:spPr/>
    </dgm:pt>
    <dgm:pt modelId="{02345017-779E-4437-90A3-52C045BF84A9}" type="pres">
      <dgm:prSet presAssocID="{9326A915-B298-42D3-A357-1A1B98E89E9B}" presName="horzFour" presStyleCnt="0"/>
      <dgm:spPr/>
    </dgm:pt>
    <dgm:pt modelId="{1750EE37-6CC4-4ECC-ACC8-9CB3BF65D964}" type="pres">
      <dgm:prSet presAssocID="{38036172-0C39-4C8E-80B3-D7FA35BF0A44}" presName="sibSpaceThree" presStyleCnt="0"/>
      <dgm:spPr/>
    </dgm:pt>
    <dgm:pt modelId="{89E6FC0A-1D52-4775-9655-15390FE7CC0D}" type="pres">
      <dgm:prSet presAssocID="{94C8CAD1-742E-401A-B88A-7837A45C0288}" presName="vertThree" presStyleCnt="0"/>
      <dgm:spPr/>
    </dgm:pt>
    <dgm:pt modelId="{C96AC3B8-0415-4F09-9CB9-66A2A30DE576}" type="pres">
      <dgm:prSet presAssocID="{94C8CAD1-742E-401A-B88A-7837A45C0288}" presName="txThree" presStyleLbl="node3" presStyleIdx="2" presStyleCnt="3" custScaleY="49572">
        <dgm:presLayoutVars>
          <dgm:chPref val="3"/>
        </dgm:presLayoutVars>
      </dgm:prSet>
      <dgm:spPr/>
    </dgm:pt>
    <dgm:pt modelId="{0AC89860-C98E-4291-A31C-E454C41B09BC}" type="pres">
      <dgm:prSet presAssocID="{94C8CAD1-742E-401A-B88A-7837A45C0288}" presName="parTransThree" presStyleCnt="0"/>
      <dgm:spPr/>
    </dgm:pt>
    <dgm:pt modelId="{0CBEE77D-A0B2-4567-9C29-AB7C09948998}" type="pres">
      <dgm:prSet presAssocID="{94C8CAD1-742E-401A-B88A-7837A45C0288}" presName="horzThree" presStyleCnt="0"/>
      <dgm:spPr/>
    </dgm:pt>
    <dgm:pt modelId="{01854628-8DF3-435F-96CA-E794B82BF830}" type="pres">
      <dgm:prSet presAssocID="{BD9E1CCF-32F7-4F6E-BEA7-977B91CA5DD8}" presName="vertFour" presStyleCnt="0">
        <dgm:presLayoutVars>
          <dgm:chPref val="3"/>
        </dgm:presLayoutVars>
      </dgm:prSet>
      <dgm:spPr/>
    </dgm:pt>
    <dgm:pt modelId="{7A87939D-131C-44D8-B368-925E7B564520}" type="pres">
      <dgm:prSet presAssocID="{BD9E1CCF-32F7-4F6E-BEA7-977B91CA5DD8}" presName="txFour" presStyleLbl="node4" presStyleIdx="14" presStyleCnt="20">
        <dgm:presLayoutVars>
          <dgm:chPref val="3"/>
        </dgm:presLayoutVars>
      </dgm:prSet>
      <dgm:spPr/>
    </dgm:pt>
    <dgm:pt modelId="{C464F6AC-F92A-4B5B-9A0E-3CF1747DFE5E}" type="pres">
      <dgm:prSet presAssocID="{BD9E1CCF-32F7-4F6E-BEA7-977B91CA5DD8}" presName="parTransFour" presStyleCnt="0"/>
      <dgm:spPr/>
    </dgm:pt>
    <dgm:pt modelId="{9486F423-5B87-4D98-A426-454A10322A70}" type="pres">
      <dgm:prSet presAssocID="{BD9E1CCF-32F7-4F6E-BEA7-977B91CA5DD8}" presName="horzFour" presStyleCnt="0"/>
      <dgm:spPr/>
    </dgm:pt>
    <dgm:pt modelId="{5592A61B-CE88-4645-A5CF-0996E8F11026}" type="pres">
      <dgm:prSet presAssocID="{6D82782E-167F-4D16-96F2-F9462EF15E71}" presName="vertFour" presStyleCnt="0">
        <dgm:presLayoutVars>
          <dgm:chPref val="3"/>
        </dgm:presLayoutVars>
      </dgm:prSet>
      <dgm:spPr/>
    </dgm:pt>
    <dgm:pt modelId="{F87481D5-E0B1-4BAB-AEC9-4509686A3F3B}" type="pres">
      <dgm:prSet presAssocID="{6D82782E-167F-4D16-96F2-F9462EF15E71}" presName="txFour" presStyleLbl="node4" presStyleIdx="15" presStyleCnt="20" custScaleY="211189">
        <dgm:presLayoutVars>
          <dgm:chPref val="3"/>
        </dgm:presLayoutVars>
      </dgm:prSet>
      <dgm:spPr/>
    </dgm:pt>
    <dgm:pt modelId="{B79178A6-A481-41CD-A9E4-F035DD48C85D}" type="pres">
      <dgm:prSet presAssocID="{6D82782E-167F-4D16-96F2-F9462EF15E71}" presName="horzFour" presStyleCnt="0"/>
      <dgm:spPr/>
    </dgm:pt>
    <dgm:pt modelId="{4F9E37F0-96FC-4C4F-AAA2-138A40D14AEC}" type="pres">
      <dgm:prSet presAssocID="{2F837A88-9EB6-4ADE-980A-B5F8E156AA63}" presName="sibSpaceFour" presStyleCnt="0"/>
      <dgm:spPr/>
    </dgm:pt>
    <dgm:pt modelId="{488845C2-1F29-44D0-AB4C-E128CDCD48E2}" type="pres">
      <dgm:prSet presAssocID="{050D27D8-C1A8-412E-9B0F-443E6EA31786}" presName="vertFour" presStyleCnt="0">
        <dgm:presLayoutVars>
          <dgm:chPref val="3"/>
        </dgm:presLayoutVars>
      </dgm:prSet>
      <dgm:spPr/>
    </dgm:pt>
    <dgm:pt modelId="{164228B5-F1A9-4B0E-927E-71BC58BD10A7}" type="pres">
      <dgm:prSet presAssocID="{050D27D8-C1A8-412E-9B0F-443E6EA31786}" presName="txFour" presStyleLbl="node4" presStyleIdx="16" presStyleCnt="20">
        <dgm:presLayoutVars>
          <dgm:chPref val="3"/>
        </dgm:presLayoutVars>
      </dgm:prSet>
      <dgm:spPr/>
    </dgm:pt>
    <dgm:pt modelId="{A40E34A6-2DD3-4C41-ACBB-147E76926D4E}" type="pres">
      <dgm:prSet presAssocID="{050D27D8-C1A8-412E-9B0F-443E6EA31786}" presName="parTransFour" presStyleCnt="0"/>
      <dgm:spPr/>
    </dgm:pt>
    <dgm:pt modelId="{7DE87B8C-0A58-4831-9549-47B10F92CE40}" type="pres">
      <dgm:prSet presAssocID="{050D27D8-C1A8-412E-9B0F-443E6EA31786}" presName="horzFour" presStyleCnt="0"/>
      <dgm:spPr/>
    </dgm:pt>
    <dgm:pt modelId="{A2BA70D9-3C7D-4CDE-A4BD-721B5B9970C6}" type="pres">
      <dgm:prSet presAssocID="{B11B711D-32D2-462C-91A3-FB2BA0EA5674}" presName="vertFour" presStyleCnt="0">
        <dgm:presLayoutVars>
          <dgm:chPref val="3"/>
        </dgm:presLayoutVars>
      </dgm:prSet>
      <dgm:spPr/>
    </dgm:pt>
    <dgm:pt modelId="{AFD7AC72-CB73-4420-971C-86BBEFBA5AFF}" type="pres">
      <dgm:prSet presAssocID="{B11B711D-32D2-462C-91A3-FB2BA0EA5674}" presName="txFour" presStyleLbl="node4" presStyleIdx="17" presStyleCnt="20" custScaleY="210998">
        <dgm:presLayoutVars>
          <dgm:chPref val="3"/>
        </dgm:presLayoutVars>
      </dgm:prSet>
      <dgm:spPr/>
    </dgm:pt>
    <dgm:pt modelId="{50634020-3183-4943-A1A9-B7516A32B579}" type="pres">
      <dgm:prSet presAssocID="{B11B711D-32D2-462C-91A3-FB2BA0EA5674}" presName="horzFour" presStyleCnt="0"/>
      <dgm:spPr/>
    </dgm:pt>
    <dgm:pt modelId="{81F6F4EA-3A49-4CA3-9AEE-A4B29038A699}" type="pres">
      <dgm:prSet presAssocID="{12BE6489-A1C1-4001-8FF1-E5155C2E2386}" presName="sibSpaceFour" presStyleCnt="0"/>
      <dgm:spPr/>
    </dgm:pt>
    <dgm:pt modelId="{2418BEE9-2DBE-42B8-9977-95D20FCCEDAF}" type="pres">
      <dgm:prSet presAssocID="{6260719D-1A18-4F4D-A97A-0452BB689300}" presName="vertFour" presStyleCnt="0">
        <dgm:presLayoutVars>
          <dgm:chPref val="3"/>
        </dgm:presLayoutVars>
      </dgm:prSet>
      <dgm:spPr/>
    </dgm:pt>
    <dgm:pt modelId="{03D164C9-D4DC-4F21-A8C2-5C6A1AAB1E7C}" type="pres">
      <dgm:prSet presAssocID="{6260719D-1A18-4F4D-A97A-0452BB689300}" presName="txFour" presStyleLbl="node4" presStyleIdx="18" presStyleCnt="20">
        <dgm:presLayoutVars>
          <dgm:chPref val="3"/>
        </dgm:presLayoutVars>
      </dgm:prSet>
      <dgm:spPr/>
    </dgm:pt>
    <dgm:pt modelId="{F4D19EE4-A0B9-4D4D-8852-FC426D850961}" type="pres">
      <dgm:prSet presAssocID="{6260719D-1A18-4F4D-A97A-0452BB689300}" presName="parTransFour" presStyleCnt="0"/>
      <dgm:spPr/>
    </dgm:pt>
    <dgm:pt modelId="{66C20AF8-159B-4D8B-972F-B5B98D0E9DEB}" type="pres">
      <dgm:prSet presAssocID="{6260719D-1A18-4F4D-A97A-0452BB689300}" presName="horzFour" presStyleCnt="0"/>
      <dgm:spPr/>
    </dgm:pt>
    <dgm:pt modelId="{0559DE84-2857-43C2-A3B5-B6A2DBC4ACC7}" type="pres">
      <dgm:prSet presAssocID="{EAFDC54B-B158-48CD-B357-BB7AD3EBC7C4}" presName="vertFour" presStyleCnt="0">
        <dgm:presLayoutVars>
          <dgm:chPref val="3"/>
        </dgm:presLayoutVars>
      </dgm:prSet>
      <dgm:spPr/>
    </dgm:pt>
    <dgm:pt modelId="{E78309DC-F3E6-46D9-A1FC-2099AE60679F}" type="pres">
      <dgm:prSet presAssocID="{EAFDC54B-B158-48CD-B357-BB7AD3EBC7C4}" presName="txFour" presStyleLbl="node4" presStyleIdx="19" presStyleCnt="20" custScaleY="208628">
        <dgm:presLayoutVars>
          <dgm:chPref val="3"/>
        </dgm:presLayoutVars>
      </dgm:prSet>
      <dgm:spPr/>
    </dgm:pt>
    <dgm:pt modelId="{3940B31A-CF0D-4B28-93A4-7632EAA01F28}" type="pres">
      <dgm:prSet presAssocID="{EAFDC54B-B158-48CD-B357-BB7AD3EBC7C4}" presName="horzFour" presStyleCnt="0"/>
      <dgm:spPr/>
    </dgm:pt>
  </dgm:ptLst>
  <dgm:cxnLst>
    <dgm:cxn modelId="{98B81209-E9AE-4422-B584-95912D653AA8}" srcId="{0059457E-22FC-44D1-BCA9-D3F47A7BDACE}" destId="{2C65DC68-AE3D-4C01-BCDF-17EEAEA39911}" srcOrd="0" destOrd="0" parTransId="{32D8F825-8828-437B-8C64-9582171B5CF5}" sibTransId="{7D59EE39-7D53-4BB0-BEAC-662090DAA586}"/>
    <dgm:cxn modelId="{0415940B-7A45-4BC6-B41A-18DE092F72A9}" srcId="{1BA0EE88-D7ED-4305-8E73-D32CF12C1F06}" destId="{3A0806C9-6240-4433-9D3F-4DB86CBED980}" srcOrd="0" destOrd="0" parTransId="{9EE1CB64-C59E-4AE3-B4A4-6412D3A84D83}" sibTransId="{0E72F10B-EB52-4CF2-BCC3-C604A19CEE5E}"/>
    <dgm:cxn modelId="{4B3C910E-F3B1-41D6-BAE6-4B8C22103653}" type="presOf" srcId="{77EDEAAF-F108-4C05-9EF8-2DFB99DBB1AB}" destId="{490C1CF8-1B2E-440C-B675-70CCE6EB517E}" srcOrd="0" destOrd="0" presId="urn:microsoft.com/office/officeart/2005/8/layout/architecture"/>
    <dgm:cxn modelId="{42809311-6951-4D60-B7CD-9AE207F2BD9F}" srcId="{F36D8F96-2554-425C-9B95-BB5207B42575}" destId="{D8041B02-FA6E-4C35-A598-C112A6DCB9A3}" srcOrd="3" destOrd="0" parTransId="{E5751195-4783-435F-9DC0-0EC3F2626F6E}" sibTransId="{263CBEF2-7B4E-4065-86EE-E911E86164E0}"/>
    <dgm:cxn modelId="{5E6B6812-2DCB-46AF-86FA-75CEB7D7DDA8}" type="presOf" srcId="{E22EE827-B0A4-47FB-ADB9-B51F5913874B}" destId="{B1704B56-4752-4A65-920C-A580D45EB86F}" srcOrd="0" destOrd="0" presId="urn:microsoft.com/office/officeart/2005/8/layout/architecture"/>
    <dgm:cxn modelId="{DCF49813-E3C1-46E1-95D5-8219C1F97B28}" type="presOf" srcId="{DA23531B-658F-4E8B-9BE0-0A98E831A380}" destId="{09A55AB6-EB18-4ED1-857A-361F6AF3E06B}" srcOrd="0" destOrd="0" presId="urn:microsoft.com/office/officeart/2005/8/layout/architecture"/>
    <dgm:cxn modelId="{3F523019-22FF-48B2-8F77-AF76E9EAD936}" srcId="{2C65DC68-AE3D-4C01-BCDF-17EEAEA39911}" destId="{A3DC275F-0F13-432B-90D6-F3084856D328}" srcOrd="1" destOrd="0" parTransId="{90CABFA1-A871-43FE-A0A9-DACD312666FB}" sibTransId="{A50ADC09-46BF-4A73-8204-DE3971C7D6D3}"/>
    <dgm:cxn modelId="{43472022-FCAF-44BC-BD3A-E6E20CCA0D7E}" type="presOf" srcId="{1190227F-1DCA-42E5-8E88-49A748A6530A}" destId="{AE81CE34-AC3B-4BF6-A704-854F8B6386FA}" srcOrd="0" destOrd="0" presId="urn:microsoft.com/office/officeart/2005/8/layout/architecture"/>
    <dgm:cxn modelId="{71FFAB26-17FA-452F-B2E2-3F5376081824}" type="presOf" srcId="{F36D8F96-2554-425C-9B95-BB5207B42575}" destId="{D8FF1AB8-900D-4867-A38E-D98EEA323F0B}" srcOrd="0" destOrd="0" presId="urn:microsoft.com/office/officeart/2005/8/layout/architecture"/>
    <dgm:cxn modelId="{14A24127-7A54-4B31-8A33-3DD5616899F2}" type="presOf" srcId="{2C65DC68-AE3D-4C01-BCDF-17EEAEA39911}" destId="{75F098C1-CD5A-491F-9263-95F964620BCC}" srcOrd="0" destOrd="0" presId="urn:microsoft.com/office/officeart/2005/8/layout/architecture"/>
    <dgm:cxn modelId="{62489727-C1FB-4B31-82B1-8C6697D77D5E}" srcId="{050D27D8-C1A8-412E-9B0F-443E6EA31786}" destId="{B11B711D-32D2-462C-91A3-FB2BA0EA5674}" srcOrd="0" destOrd="0" parTransId="{F8E501E8-C167-49D2-B483-75C342D1ACFE}" sibTransId="{182102AF-7C09-4674-8AD8-C7E4F3FD50C6}"/>
    <dgm:cxn modelId="{3A95FF2D-FE5F-4C82-B81E-3E28F3C37627}" type="presOf" srcId="{26B5CF72-4D0D-48AA-B0A3-010606EBA879}" destId="{F496373B-A629-4B50-9CA5-E20BE9BFB944}" srcOrd="0" destOrd="0" presId="urn:microsoft.com/office/officeart/2005/8/layout/architecture"/>
    <dgm:cxn modelId="{0A0FB02E-410A-4D68-9817-A6AC2CA55A1A}" type="presOf" srcId="{F746CBAE-D938-4FD4-A42B-810B027F892F}" destId="{982DEB58-F836-4D59-8255-E96C3A8062D6}" srcOrd="0" destOrd="0" presId="urn:microsoft.com/office/officeart/2005/8/layout/architecture"/>
    <dgm:cxn modelId="{91485A33-DC96-4E01-B234-1372E361667C}" type="presOf" srcId="{55160E77-4E86-4C28-900E-6320C6F608F8}" destId="{D2B9D353-3891-4111-AC52-E3B7D1961DC5}" srcOrd="0" destOrd="0" presId="urn:microsoft.com/office/officeart/2005/8/layout/architecture"/>
    <dgm:cxn modelId="{6D7DEC38-CB2C-45EE-B847-59AA2466677D}" srcId="{F36D8F96-2554-425C-9B95-BB5207B42575}" destId="{1190227F-1DCA-42E5-8E88-49A748A6530A}" srcOrd="2" destOrd="0" parTransId="{001BE84F-D533-422C-98A5-B3A630813884}" sibTransId="{C5013456-9E65-45B8-BFFD-C6DC5ABDC9D9}"/>
    <dgm:cxn modelId="{CF16BD40-0DDC-48BD-A71A-65AE2110A4C8}" type="presOf" srcId="{7AFB7E5B-9A52-4140-9A76-CF41992DA3DE}" destId="{2CC772C4-E6FD-4723-BBCF-E0F3ED89FC7F}" srcOrd="0" destOrd="0" presId="urn:microsoft.com/office/officeart/2005/8/layout/architecture"/>
    <dgm:cxn modelId="{8053596A-A833-49B1-9443-F263258AF5A2}" type="presOf" srcId="{0059457E-22FC-44D1-BCA9-D3F47A7BDACE}" destId="{FBE39489-D4DC-401A-AB12-1C09ACC6766B}" srcOrd="0" destOrd="0" presId="urn:microsoft.com/office/officeart/2005/8/layout/architecture"/>
    <dgm:cxn modelId="{0BFA514C-47C0-4F13-AA06-53208A809039}" type="presOf" srcId="{BD9E1CCF-32F7-4F6E-BEA7-977B91CA5DD8}" destId="{7A87939D-131C-44D8-B368-925E7B564520}" srcOrd="0" destOrd="0" presId="urn:microsoft.com/office/officeart/2005/8/layout/architecture"/>
    <dgm:cxn modelId="{7279554D-18BC-4507-BBFA-A1ECBFF51A51}" type="presOf" srcId="{6D82782E-167F-4D16-96F2-F9462EF15E71}" destId="{F87481D5-E0B1-4BAB-AEC9-4509686A3F3B}" srcOrd="0" destOrd="0" presId="urn:microsoft.com/office/officeart/2005/8/layout/architecture"/>
    <dgm:cxn modelId="{227BB44F-2FA3-4F97-899C-C2C4EC1B0DA7}" type="presOf" srcId="{FE9F3C53-E68D-48F6-AD41-FCB52B04FB6E}" destId="{5EBDFF86-F4DA-4DE0-A468-B227CE119468}" srcOrd="0" destOrd="0" presId="urn:microsoft.com/office/officeart/2005/8/layout/architecture"/>
    <dgm:cxn modelId="{CC15A976-5E43-4B52-AD3B-0B81AD930DAE}" type="presOf" srcId="{94C8CAD1-742E-401A-B88A-7837A45C0288}" destId="{C96AC3B8-0415-4F09-9CB9-66A2A30DE576}" srcOrd="0" destOrd="0" presId="urn:microsoft.com/office/officeart/2005/8/layout/architecture"/>
    <dgm:cxn modelId="{34D5FC7A-A991-4BAC-8653-24314D7D16A8}" srcId="{BD9E1CCF-32F7-4F6E-BEA7-977B91CA5DD8}" destId="{6D82782E-167F-4D16-96F2-F9462EF15E71}" srcOrd="0" destOrd="0" parTransId="{D4E3E297-ACC5-460F-84FB-203ADBC5550B}" sibTransId="{D11C675D-785B-4463-A30B-849DDD72AF0E}"/>
    <dgm:cxn modelId="{42C1287B-0148-4B6A-AC23-CFAC4F58F715}" srcId="{D8041B02-FA6E-4C35-A598-C112A6DCB9A3}" destId="{7AFB7E5B-9A52-4140-9A76-CF41992DA3DE}" srcOrd="0" destOrd="0" parTransId="{FFDDD60D-512B-4ED9-AF37-A72DD0B6ECDC}" sibTransId="{F9000E14-78EB-45FF-892E-0EB32A2B135D}"/>
    <dgm:cxn modelId="{53901B7F-4558-412B-9C02-AE6BD8431EFF}" srcId="{1190227F-1DCA-42E5-8E88-49A748A6530A}" destId="{66597EFA-D4EE-44DE-82A9-AE59D1EE7E3A}" srcOrd="0" destOrd="0" parTransId="{E9C9905D-5E55-4E62-B5F9-1CABC57AE3CA}" sibTransId="{689BFBD7-DC1D-43B9-9403-D179F9289ECA}"/>
    <dgm:cxn modelId="{D638AF81-42ED-4270-AA7E-68E5F5592CCF}" srcId="{0059457E-22FC-44D1-BCA9-D3F47A7BDACE}" destId="{94C8CAD1-742E-401A-B88A-7837A45C0288}" srcOrd="2" destOrd="0" parTransId="{BDF734E7-C18C-4C86-87DF-47AAB889E3C8}" sibTransId="{D30C55D3-E614-4091-8E0B-FA149AABCDF7}"/>
    <dgm:cxn modelId="{A8486A83-B7FC-4823-A567-299E4AFD7005}" type="presOf" srcId="{A3DC275F-0F13-432B-90D6-F3084856D328}" destId="{69B52B0A-824C-44DA-9FE4-B78C91052EE4}" srcOrd="0" destOrd="0" presId="urn:microsoft.com/office/officeart/2005/8/layout/architecture"/>
    <dgm:cxn modelId="{5D086B84-B2EC-449B-9AE1-B97C5FC5BC38}" srcId="{2C65DC68-AE3D-4C01-BCDF-17EEAEA39911}" destId="{F36D8F96-2554-425C-9B95-BB5207B42575}" srcOrd="0" destOrd="0" parTransId="{15639C8E-F6BE-44A8-9D65-E875CCD7E770}" sibTransId="{A4FE947F-4B89-4A6C-B093-F9A351F63FDC}"/>
    <dgm:cxn modelId="{4AD4BD86-BBAA-4611-8F6A-940D703F0060}" srcId="{94C8CAD1-742E-401A-B88A-7837A45C0288}" destId="{6260719D-1A18-4F4D-A97A-0452BB689300}" srcOrd="2" destOrd="0" parTransId="{2AB52420-ED96-4AEB-9AAF-2196C7C4B74E}" sibTransId="{49F4F287-B584-47C8-8322-28E1943ECF52}"/>
    <dgm:cxn modelId="{95543D8A-D9F7-428A-858A-A6011325583B}" srcId="{6260719D-1A18-4F4D-A97A-0452BB689300}" destId="{EAFDC54B-B158-48CD-B357-BB7AD3EBC7C4}" srcOrd="0" destOrd="0" parTransId="{07E6BFC0-0BE6-4274-A262-1C2C3C8B30CA}" sibTransId="{6FFF0459-FB24-4FCD-B375-ECC2AC954C11}"/>
    <dgm:cxn modelId="{B5B4298B-7D97-4F81-B2EB-69067F51CF4D}" srcId="{F36D8F96-2554-425C-9B95-BB5207B42575}" destId="{E22EE827-B0A4-47FB-ADB9-B51F5913874B}" srcOrd="1" destOrd="0" parTransId="{F2595D92-51FB-48EC-A7B9-77890E4E88B7}" sibTransId="{B48E4EB3-983E-4F04-8E15-7F7A6D71A6B9}"/>
    <dgm:cxn modelId="{F1B3099F-2660-4C69-B6DF-5AAAFA633E4D}" type="presOf" srcId="{9326A915-B298-42D3-A357-1A1B98E89E9B}" destId="{37B76C4A-86D4-44B9-912F-720F9B801A1C}" srcOrd="0" destOrd="0" presId="urn:microsoft.com/office/officeart/2005/8/layout/architecture"/>
    <dgm:cxn modelId="{56B9B5A0-21CB-44FB-A1D7-F6B8FD50E88E}" type="presOf" srcId="{B6A5CBBD-0039-4905-9AB4-55EB011446CD}" destId="{78E4343B-DBAE-43DC-AEC5-E1B31E2B51C5}" srcOrd="0" destOrd="0" presId="urn:microsoft.com/office/officeart/2005/8/layout/architecture"/>
    <dgm:cxn modelId="{953361A5-F8C2-41D1-A728-95B8E37EDF70}" srcId="{0059457E-22FC-44D1-BCA9-D3F47A7BDACE}" destId="{55160E77-4E86-4C28-900E-6320C6F608F8}" srcOrd="1" destOrd="0" parTransId="{D9A56A49-577B-4FD8-81EA-7EFBF3BC4BF8}" sibTransId="{38036172-0C39-4C8E-80B3-D7FA35BF0A44}"/>
    <dgm:cxn modelId="{433195A6-AB7E-4E41-9C23-B5CF9070A78F}" type="presOf" srcId="{EAFDC54B-B158-48CD-B357-BB7AD3EBC7C4}" destId="{E78309DC-F3E6-46D9-A1FC-2099AE60679F}" srcOrd="0" destOrd="0" presId="urn:microsoft.com/office/officeart/2005/8/layout/architecture"/>
    <dgm:cxn modelId="{2FD0C3AD-C10B-4C2C-AB8E-436B21C5E172}" type="presOf" srcId="{1BA0EE88-D7ED-4305-8E73-D32CF12C1F06}" destId="{17BBAD44-B49B-4AF2-94F8-8C228039EC98}" srcOrd="0" destOrd="0" presId="urn:microsoft.com/office/officeart/2005/8/layout/architecture"/>
    <dgm:cxn modelId="{9EB45EB0-894F-49EA-B844-5F5E14C44296}" type="presOf" srcId="{050D27D8-C1A8-412E-9B0F-443E6EA31786}" destId="{164228B5-F1A9-4B0E-927E-71BC58BD10A7}" srcOrd="0" destOrd="0" presId="urn:microsoft.com/office/officeart/2005/8/layout/architecture"/>
    <dgm:cxn modelId="{749E04B4-5539-4234-BF0B-86D239F107D3}" type="presOf" srcId="{3A0806C9-6240-4433-9D3F-4DB86CBED980}" destId="{D5BB3F6F-331B-4660-97B2-02FCDDDE5596}" srcOrd="0" destOrd="0" presId="urn:microsoft.com/office/officeart/2005/8/layout/architecture"/>
    <dgm:cxn modelId="{47B275B4-C2E6-4843-92F3-7A67B63EFB06}" type="presOf" srcId="{66597EFA-D4EE-44DE-82A9-AE59D1EE7E3A}" destId="{AFFD9741-3B78-4219-9507-F6D833FF4C9C}" srcOrd="0" destOrd="0" presId="urn:microsoft.com/office/officeart/2005/8/layout/architecture"/>
    <dgm:cxn modelId="{E2DECFB6-DE2E-47C9-85DF-0CD0BCEB25BA}" srcId="{77EDEAAF-F108-4C05-9EF8-2DFB99DBB1AB}" destId="{26B5CF72-4D0D-48AA-B0A3-010606EBA879}" srcOrd="0" destOrd="0" parTransId="{B45ED993-69D0-4DAF-9FAD-9274B84C345A}" sibTransId="{36302E6D-0097-44CF-ADC6-01488E14A71C}"/>
    <dgm:cxn modelId="{C253F8BD-ECAC-44B2-A4D7-45D416304578}" type="presOf" srcId="{D8041B02-FA6E-4C35-A598-C112A6DCB9A3}" destId="{B3A1B697-E02E-4861-B69A-00C46907F2E1}" srcOrd="0" destOrd="0" presId="urn:microsoft.com/office/officeart/2005/8/layout/architecture"/>
    <dgm:cxn modelId="{6EF0B9C4-905C-4E08-A55D-89138381BE86}" srcId="{55160E77-4E86-4C28-900E-6320C6F608F8}" destId="{9326A915-B298-42D3-A357-1A1B98E89E9B}" srcOrd="0" destOrd="0" parTransId="{FB196D71-F493-4F3D-8EF1-5253B4B99B78}" sibTransId="{4DCCC4BF-69BC-4B25-919A-5E8C288DADD1}"/>
    <dgm:cxn modelId="{C574DBC7-9F66-4100-8BE8-4AD3E4F3A405}" srcId="{B6A5CBBD-0039-4905-9AB4-55EB011446CD}" destId="{F746CBAE-D938-4FD4-A42B-810B027F892F}" srcOrd="0" destOrd="0" parTransId="{C5EEB3AC-E283-4E86-8D6E-AFE58FCF4B5E}" sibTransId="{CD4290F2-0118-40ED-8C8D-F62C0420CF77}"/>
    <dgm:cxn modelId="{E5A466C9-7B9B-48A1-AF4E-A7E19993CE4C}" srcId="{26B5CF72-4D0D-48AA-B0A3-010606EBA879}" destId="{0059457E-22FC-44D1-BCA9-D3F47A7BDACE}" srcOrd="0" destOrd="0" parTransId="{8814C8A7-E606-40C7-9E56-B54E1791D09B}" sibTransId="{81F4B0FF-7669-477A-BCAA-C3ED95A409D2}"/>
    <dgm:cxn modelId="{03A1C6C9-A7AF-444E-9C0B-5CD347F4DAA7}" srcId="{E22EE827-B0A4-47FB-ADB9-B51F5913874B}" destId="{FE9F3C53-E68D-48F6-AD41-FCB52B04FB6E}" srcOrd="0" destOrd="0" parTransId="{69F10087-B7A5-45C1-B7A3-E0AF1EBF0E3F}" sibTransId="{983DFE31-825E-4C01-B38E-0D9983AFAE06}"/>
    <dgm:cxn modelId="{D6C708CE-93CB-40FB-9A8A-7946B8CA39EC}" srcId="{F36D8F96-2554-425C-9B95-BB5207B42575}" destId="{1BA0EE88-D7ED-4305-8E73-D32CF12C1F06}" srcOrd="0" destOrd="0" parTransId="{8E73856F-AB81-4841-9890-CE227FE1A0FC}" sibTransId="{3145E943-2EC7-48B4-88C4-DCFBC2925C43}"/>
    <dgm:cxn modelId="{A2A12ACE-3A91-4B1B-9C6A-DEB43C1D886D}" srcId="{B6A5CBBD-0039-4905-9AB4-55EB011446CD}" destId="{DA23531B-658F-4E8B-9BE0-0A98E831A380}" srcOrd="1" destOrd="0" parTransId="{80B2B3AB-6FF8-4D63-9D15-14BEBBC85C38}" sibTransId="{755FC5C4-68FA-4923-AA33-C3DBFAC3A4F4}"/>
    <dgm:cxn modelId="{1DDF4BDF-E00D-48AB-9050-F35AB8484133}" type="presOf" srcId="{6260719D-1A18-4F4D-A97A-0452BB689300}" destId="{03D164C9-D4DC-4F21-A8C2-5C6A1AAB1E7C}" srcOrd="0" destOrd="0" presId="urn:microsoft.com/office/officeart/2005/8/layout/architecture"/>
    <dgm:cxn modelId="{C38576EB-D432-4303-AE4C-A8B898997152}" type="presOf" srcId="{B11B711D-32D2-462C-91A3-FB2BA0EA5674}" destId="{AFD7AC72-CB73-4420-971C-86BBEFBA5AFF}" srcOrd="0" destOrd="0" presId="urn:microsoft.com/office/officeart/2005/8/layout/architecture"/>
    <dgm:cxn modelId="{33B878ED-A64A-4968-B040-4F5E03906BD4}" srcId="{94C8CAD1-742E-401A-B88A-7837A45C0288}" destId="{BD9E1CCF-32F7-4F6E-BEA7-977B91CA5DD8}" srcOrd="0" destOrd="0" parTransId="{51A5E921-09A4-401A-B9A3-23A0082DDD52}" sibTransId="{2F837A88-9EB6-4ADE-980A-B5F8E156AA63}"/>
    <dgm:cxn modelId="{52A9B2ED-0721-4B9B-883E-693B2B269BE7}" srcId="{94C8CAD1-742E-401A-B88A-7837A45C0288}" destId="{050D27D8-C1A8-412E-9B0F-443E6EA31786}" srcOrd="1" destOrd="0" parTransId="{B8C94D52-046A-4F8E-AF85-54F7015C24D8}" sibTransId="{12BE6489-A1C1-4001-8FF1-E5155C2E2386}"/>
    <dgm:cxn modelId="{368399FA-B5E4-420A-94D6-38C994922BE0}" srcId="{A3DC275F-0F13-432B-90D6-F3084856D328}" destId="{B6A5CBBD-0039-4905-9AB4-55EB011446CD}" srcOrd="0" destOrd="0" parTransId="{B9E5E6E5-3D05-46F3-A0EE-69F59415BCC0}" sibTransId="{35E9735E-2859-4E93-A2FC-6CDBCF86FE4C}"/>
    <dgm:cxn modelId="{C6C81AB3-95AF-4442-B04A-A66F7477FAB4}" type="presParOf" srcId="{490C1CF8-1B2E-440C-B675-70CCE6EB517E}" destId="{40017452-32FA-42E3-9028-E483BE1C37A7}" srcOrd="0" destOrd="0" presId="urn:microsoft.com/office/officeart/2005/8/layout/architecture"/>
    <dgm:cxn modelId="{7BEC42D9-617E-4E34-AFDD-58AD8C792C85}" type="presParOf" srcId="{40017452-32FA-42E3-9028-E483BE1C37A7}" destId="{F496373B-A629-4B50-9CA5-E20BE9BFB944}" srcOrd="0" destOrd="0" presId="urn:microsoft.com/office/officeart/2005/8/layout/architecture"/>
    <dgm:cxn modelId="{556F4E97-52CE-409E-83C2-17233F418ECA}" type="presParOf" srcId="{40017452-32FA-42E3-9028-E483BE1C37A7}" destId="{B28E4877-0DFC-4530-9568-31A9C50C32B6}" srcOrd="1" destOrd="0" presId="urn:microsoft.com/office/officeart/2005/8/layout/architecture"/>
    <dgm:cxn modelId="{8AE79CA4-1075-4219-B4AD-348FDDB4D26C}" type="presParOf" srcId="{40017452-32FA-42E3-9028-E483BE1C37A7}" destId="{EEAA9D33-736B-49C4-9E9F-B7FA76584EF4}" srcOrd="2" destOrd="0" presId="urn:microsoft.com/office/officeart/2005/8/layout/architecture"/>
    <dgm:cxn modelId="{5CC3A01E-2509-4FCC-B0E3-E60E8731D6EB}" type="presParOf" srcId="{EEAA9D33-736B-49C4-9E9F-B7FA76584EF4}" destId="{988DDF5F-6BC1-4142-8288-EE9A04E275A0}" srcOrd="0" destOrd="0" presId="urn:microsoft.com/office/officeart/2005/8/layout/architecture"/>
    <dgm:cxn modelId="{49A7A0EA-4321-4AF7-BB83-0D1A7EFABDEF}" type="presParOf" srcId="{988DDF5F-6BC1-4142-8288-EE9A04E275A0}" destId="{FBE39489-D4DC-401A-AB12-1C09ACC6766B}" srcOrd="0" destOrd="0" presId="urn:microsoft.com/office/officeart/2005/8/layout/architecture"/>
    <dgm:cxn modelId="{FD181957-A033-4FC3-9762-9F6D09F49FD1}" type="presParOf" srcId="{988DDF5F-6BC1-4142-8288-EE9A04E275A0}" destId="{B210B17D-5AEF-404F-B2B7-8F750F173115}" srcOrd="1" destOrd="0" presId="urn:microsoft.com/office/officeart/2005/8/layout/architecture"/>
    <dgm:cxn modelId="{C44AFF17-273C-4BDC-B3B9-C70BBF5204AD}" type="presParOf" srcId="{988DDF5F-6BC1-4142-8288-EE9A04E275A0}" destId="{33BA9C13-6EB0-436E-8BA3-EAE5066D475C}" srcOrd="2" destOrd="0" presId="urn:microsoft.com/office/officeart/2005/8/layout/architecture"/>
    <dgm:cxn modelId="{6A2A2A62-F867-4238-95B8-5DA986F6D902}" type="presParOf" srcId="{33BA9C13-6EB0-436E-8BA3-EAE5066D475C}" destId="{4D1DEE8B-20E8-44EF-99D1-206039C7695E}" srcOrd="0" destOrd="0" presId="urn:microsoft.com/office/officeart/2005/8/layout/architecture"/>
    <dgm:cxn modelId="{42848DDC-B664-4D61-B0D7-E5BE4DAAD89E}" type="presParOf" srcId="{4D1DEE8B-20E8-44EF-99D1-206039C7695E}" destId="{75F098C1-CD5A-491F-9263-95F964620BCC}" srcOrd="0" destOrd="0" presId="urn:microsoft.com/office/officeart/2005/8/layout/architecture"/>
    <dgm:cxn modelId="{76B9E36D-5D3F-4887-8CC8-DED639CCC150}" type="presParOf" srcId="{4D1DEE8B-20E8-44EF-99D1-206039C7695E}" destId="{07CB2161-BC6E-4CED-AC4E-1F7BF460A40F}" srcOrd="1" destOrd="0" presId="urn:microsoft.com/office/officeart/2005/8/layout/architecture"/>
    <dgm:cxn modelId="{D28B38AD-EC7F-4248-BF23-CA3F76764517}" type="presParOf" srcId="{4D1DEE8B-20E8-44EF-99D1-206039C7695E}" destId="{9D3DD1EA-D93B-4165-811D-3B5F48BD1CE9}" srcOrd="2" destOrd="0" presId="urn:microsoft.com/office/officeart/2005/8/layout/architecture"/>
    <dgm:cxn modelId="{0C0C2757-888C-4A87-8C09-6EB755EA9F0F}" type="presParOf" srcId="{9D3DD1EA-D93B-4165-811D-3B5F48BD1CE9}" destId="{5979F002-C9ED-47C1-9367-0E5C90117925}" srcOrd="0" destOrd="0" presId="urn:microsoft.com/office/officeart/2005/8/layout/architecture"/>
    <dgm:cxn modelId="{2258F908-9A7B-4BB4-BB5C-440F02628BE7}" type="presParOf" srcId="{5979F002-C9ED-47C1-9367-0E5C90117925}" destId="{D8FF1AB8-900D-4867-A38E-D98EEA323F0B}" srcOrd="0" destOrd="0" presId="urn:microsoft.com/office/officeart/2005/8/layout/architecture"/>
    <dgm:cxn modelId="{44107333-F2B6-4236-8426-3DEA53FCC8E8}" type="presParOf" srcId="{5979F002-C9ED-47C1-9367-0E5C90117925}" destId="{1E466576-3260-4A4C-8EC6-AE984E92EAD8}" srcOrd="1" destOrd="0" presId="urn:microsoft.com/office/officeart/2005/8/layout/architecture"/>
    <dgm:cxn modelId="{FAB98B8B-407A-4CA3-AFC8-A18A707FFC08}" type="presParOf" srcId="{5979F002-C9ED-47C1-9367-0E5C90117925}" destId="{38221BEA-DA5B-463D-8D34-5E65BE9E5375}" srcOrd="2" destOrd="0" presId="urn:microsoft.com/office/officeart/2005/8/layout/architecture"/>
    <dgm:cxn modelId="{6143E51A-D84A-4D9A-8DCF-6C13E1031924}" type="presParOf" srcId="{38221BEA-DA5B-463D-8D34-5E65BE9E5375}" destId="{3EE582C3-063E-4D15-A9B4-754DBAA1C0AF}" srcOrd="0" destOrd="0" presId="urn:microsoft.com/office/officeart/2005/8/layout/architecture"/>
    <dgm:cxn modelId="{9A2AE4E8-472E-40D0-9AFA-7B353D068C4C}" type="presParOf" srcId="{3EE582C3-063E-4D15-A9B4-754DBAA1C0AF}" destId="{17BBAD44-B49B-4AF2-94F8-8C228039EC98}" srcOrd="0" destOrd="0" presId="urn:microsoft.com/office/officeart/2005/8/layout/architecture"/>
    <dgm:cxn modelId="{FD92C990-A677-4A57-ADAA-9F4D5F7DBC5A}" type="presParOf" srcId="{3EE582C3-063E-4D15-A9B4-754DBAA1C0AF}" destId="{BAF99F04-1B01-4081-8BDE-E93CF2B99F1D}" srcOrd="1" destOrd="0" presId="urn:microsoft.com/office/officeart/2005/8/layout/architecture"/>
    <dgm:cxn modelId="{36E7E78C-86CD-4A30-BCAB-2A416FB91F5F}" type="presParOf" srcId="{3EE582C3-063E-4D15-A9B4-754DBAA1C0AF}" destId="{500C73A6-AF83-46D7-9D49-66D97C3DDC28}" srcOrd="2" destOrd="0" presId="urn:microsoft.com/office/officeart/2005/8/layout/architecture"/>
    <dgm:cxn modelId="{92172CC1-41F7-4A7E-99DF-C0DBB792272E}" type="presParOf" srcId="{500C73A6-AF83-46D7-9D49-66D97C3DDC28}" destId="{D679A5A2-3486-4C41-9059-7F7778CB64A0}" srcOrd="0" destOrd="0" presId="urn:microsoft.com/office/officeart/2005/8/layout/architecture"/>
    <dgm:cxn modelId="{47621F35-F4D0-4FF4-96D6-CC67BA9BFF7F}" type="presParOf" srcId="{D679A5A2-3486-4C41-9059-7F7778CB64A0}" destId="{D5BB3F6F-331B-4660-97B2-02FCDDDE5596}" srcOrd="0" destOrd="0" presId="urn:microsoft.com/office/officeart/2005/8/layout/architecture"/>
    <dgm:cxn modelId="{7A3541C6-2AA1-4880-9761-076DD8833132}" type="presParOf" srcId="{D679A5A2-3486-4C41-9059-7F7778CB64A0}" destId="{19CFFEEF-B4CE-41CC-A06A-9912194A75FB}" srcOrd="1" destOrd="0" presId="urn:microsoft.com/office/officeart/2005/8/layout/architecture"/>
    <dgm:cxn modelId="{60C6991A-D87D-4FBC-9E93-3D457C60759E}" type="presParOf" srcId="{38221BEA-DA5B-463D-8D34-5E65BE9E5375}" destId="{6C5864E5-8381-4206-8682-4DD7E7A3A056}" srcOrd="1" destOrd="0" presId="urn:microsoft.com/office/officeart/2005/8/layout/architecture"/>
    <dgm:cxn modelId="{C2DD5EE1-4D6E-41D4-B811-262BAA847C5F}" type="presParOf" srcId="{38221BEA-DA5B-463D-8D34-5E65BE9E5375}" destId="{20BD9450-74A6-4D96-BFFA-3E171C112FE6}" srcOrd="2" destOrd="0" presId="urn:microsoft.com/office/officeart/2005/8/layout/architecture"/>
    <dgm:cxn modelId="{C19A44A0-7E1D-4AA6-9BAB-198532D9B1F0}" type="presParOf" srcId="{20BD9450-74A6-4D96-BFFA-3E171C112FE6}" destId="{B1704B56-4752-4A65-920C-A580D45EB86F}" srcOrd="0" destOrd="0" presId="urn:microsoft.com/office/officeart/2005/8/layout/architecture"/>
    <dgm:cxn modelId="{5C8A972D-748C-46CA-804E-FAA35BAB81DF}" type="presParOf" srcId="{20BD9450-74A6-4D96-BFFA-3E171C112FE6}" destId="{D0BC0C18-4ABB-4A6F-867F-E6A68B42707C}" srcOrd="1" destOrd="0" presId="urn:microsoft.com/office/officeart/2005/8/layout/architecture"/>
    <dgm:cxn modelId="{03761D96-C103-4673-8F5B-ABD62065F70C}" type="presParOf" srcId="{20BD9450-74A6-4D96-BFFA-3E171C112FE6}" destId="{38F484FA-A66E-4B2C-8BF3-4942CE01838D}" srcOrd="2" destOrd="0" presId="urn:microsoft.com/office/officeart/2005/8/layout/architecture"/>
    <dgm:cxn modelId="{A5E59B4B-BB22-42AC-94C7-8FB55038BFA2}" type="presParOf" srcId="{38F484FA-A66E-4B2C-8BF3-4942CE01838D}" destId="{DB2141B3-E817-44D3-9D8E-B955A47DEFA4}" srcOrd="0" destOrd="0" presId="urn:microsoft.com/office/officeart/2005/8/layout/architecture"/>
    <dgm:cxn modelId="{E83C582B-ABFC-4EA1-9417-29F72F151FE2}" type="presParOf" srcId="{DB2141B3-E817-44D3-9D8E-B955A47DEFA4}" destId="{5EBDFF86-F4DA-4DE0-A468-B227CE119468}" srcOrd="0" destOrd="0" presId="urn:microsoft.com/office/officeart/2005/8/layout/architecture"/>
    <dgm:cxn modelId="{73CBB076-E028-4718-9FE4-CF3A14DE1E7D}" type="presParOf" srcId="{DB2141B3-E817-44D3-9D8E-B955A47DEFA4}" destId="{27F6C209-4509-4DC7-9A83-F7634FC6C8A1}" srcOrd="1" destOrd="0" presId="urn:microsoft.com/office/officeart/2005/8/layout/architecture"/>
    <dgm:cxn modelId="{B6CE3239-727B-4C38-BE58-60A877C12C65}" type="presParOf" srcId="{38221BEA-DA5B-463D-8D34-5E65BE9E5375}" destId="{6736F0C6-1959-4D29-A473-402EBB371BCF}" srcOrd="3" destOrd="0" presId="urn:microsoft.com/office/officeart/2005/8/layout/architecture"/>
    <dgm:cxn modelId="{9FE2855A-C2B0-4BC3-A8DF-0D74489A6891}" type="presParOf" srcId="{38221BEA-DA5B-463D-8D34-5E65BE9E5375}" destId="{B5893AE0-9524-46DE-A460-4872324CAAA8}" srcOrd="4" destOrd="0" presId="urn:microsoft.com/office/officeart/2005/8/layout/architecture"/>
    <dgm:cxn modelId="{1AA6A229-AE47-44CF-A0FE-4AF3A06635CA}" type="presParOf" srcId="{B5893AE0-9524-46DE-A460-4872324CAAA8}" destId="{AE81CE34-AC3B-4BF6-A704-854F8B6386FA}" srcOrd="0" destOrd="0" presId="urn:microsoft.com/office/officeart/2005/8/layout/architecture"/>
    <dgm:cxn modelId="{0935DFCC-3758-47C2-8C72-2A6085EB4166}" type="presParOf" srcId="{B5893AE0-9524-46DE-A460-4872324CAAA8}" destId="{EE394F2D-9EB1-4C9C-9AEA-B1265F3151D7}" srcOrd="1" destOrd="0" presId="urn:microsoft.com/office/officeart/2005/8/layout/architecture"/>
    <dgm:cxn modelId="{A94F7A58-ADDC-4B69-86B1-D3808469F31A}" type="presParOf" srcId="{B5893AE0-9524-46DE-A460-4872324CAAA8}" destId="{54CC4501-282A-40A4-8679-BE02AF04A326}" srcOrd="2" destOrd="0" presId="urn:microsoft.com/office/officeart/2005/8/layout/architecture"/>
    <dgm:cxn modelId="{BBC9F719-745C-401B-8834-1810E66291E4}" type="presParOf" srcId="{54CC4501-282A-40A4-8679-BE02AF04A326}" destId="{C984E2EA-4009-490F-8596-EA0CF6E9F223}" srcOrd="0" destOrd="0" presId="urn:microsoft.com/office/officeart/2005/8/layout/architecture"/>
    <dgm:cxn modelId="{1E26CD8B-E123-4911-8640-11C205BC7410}" type="presParOf" srcId="{C984E2EA-4009-490F-8596-EA0CF6E9F223}" destId="{AFFD9741-3B78-4219-9507-F6D833FF4C9C}" srcOrd="0" destOrd="0" presId="urn:microsoft.com/office/officeart/2005/8/layout/architecture"/>
    <dgm:cxn modelId="{C3CD5C41-8AC2-4B74-A73B-0BD85C492638}" type="presParOf" srcId="{C984E2EA-4009-490F-8596-EA0CF6E9F223}" destId="{64E405D4-545F-4894-B2F1-E8CFEBEFCE4E}" srcOrd="1" destOrd="0" presId="urn:microsoft.com/office/officeart/2005/8/layout/architecture"/>
    <dgm:cxn modelId="{E06173C0-731E-440C-9E9D-F9ABEC2DC258}" type="presParOf" srcId="{38221BEA-DA5B-463D-8D34-5E65BE9E5375}" destId="{09F5043A-9EF5-45F3-9B6F-4070CDD4042F}" srcOrd="5" destOrd="0" presId="urn:microsoft.com/office/officeart/2005/8/layout/architecture"/>
    <dgm:cxn modelId="{FC9A1859-21F9-4A8E-9A28-D4D1FD0FE821}" type="presParOf" srcId="{38221BEA-DA5B-463D-8D34-5E65BE9E5375}" destId="{AFEBF46F-9BC6-46F3-A07D-41A825339AB8}" srcOrd="6" destOrd="0" presId="urn:microsoft.com/office/officeart/2005/8/layout/architecture"/>
    <dgm:cxn modelId="{6C92C27F-55B8-4CE7-ABCC-93FFC0DDC681}" type="presParOf" srcId="{AFEBF46F-9BC6-46F3-A07D-41A825339AB8}" destId="{B3A1B697-E02E-4861-B69A-00C46907F2E1}" srcOrd="0" destOrd="0" presId="urn:microsoft.com/office/officeart/2005/8/layout/architecture"/>
    <dgm:cxn modelId="{CB09CA1E-B713-4E74-8F4D-44641C3DA9F5}" type="presParOf" srcId="{AFEBF46F-9BC6-46F3-A07D-41A825339AB8}" destId="{5A297F5B-7D80-49D5-86FB-AF9B4F368537}" srcOrd="1" destOrd="0" presId="urn:microsoft.com/office/officeart/2005/8/layout/architecture"/>
    <dgm:cxn modelId="{30C0B47E-E541-4A95-8F07-C9E7DC34083C}" type="presParOf" srcId="{AFEBF46F-9BC6-46F3-A07D-41A825339AB8}" destId="{EB861689-A195-49D3-9636-E8E63328CC6D}" srcOrd="2" destOrd="0" presId="urn:microsoft.com/office/officeart/2005/8/layout/architecture"/>
    <dgm:cxn modelId="{0FB5613C-4D0C-41DC-A6C9-F2A1425939A8}" type="presParOf" srcId="{EB861689-A195-49D3-9636-E8E63328CC6D}" destId="{89569476-99C8-4A1E-8F4D-4E43114F15B3}" srcOrd="0" destOrd="0" presId="urn:microsoft.com/office/officeart/2005/8/layout/architecture"/>
    <dgm:cxn modelId="{97C8BDD0-0042-48EC-9589-C49E17387F1E}" type="presParOf" srcId="{89569476-99C8-4A1E-8F4D-4E43114F15B3}" destId="{2CC772C4-E6FD-4723-BBCF-E0F3ED89FC7F}" srcOrd="0" destOrd="0" presId="urn:microsoft.com/office/officeart/2005/8/layout/architecture"/>
    <dgm:cxn modelId="{0DF8FFB6-F346-4392-BD5C-FCFDA5ABB2A1}" type="presParOf" srcId="{89569476-99C8-4A1E-8F4D-4E43114F15B3}" destId="{9A9BC2EA-FE84-4A60-A36E-BDAB2359256C}" srcOrd="1" destOrd="0" presId="urn:microsoft.com/office/officeart/2005/8/layout/architecture"/>
    <dgm:cxn modelId="{C1EFA687-B37B-4F7F-9C94-8997D8E48C67}" type="presParOf" srcId="{9D3DD1EA-D93B-4165-811D-3B5F48BD1CE9}" destId="{3E0F9754-3086-4C9E-AA6F-F5F298A87123}" srcOrd="1" destOrd="0" presId="urn:microsoft.com/office/officeart/2005/8/layout/architecture"/>
    <dgm:cxn modelId="{B1763869-AB60-42FE-8287-A54A1634F511}" type="presParOf" srcId="{9D3DD1EA-D93B-4165-811D-3B5F48BD1CE9}" destId="{22C14673-D6A6-4026-B40C-C1FD5844D5DE}" srcOrd="2" destOrd="0" presId="urn:microsoft.com/office/officeart/2005/8/layout/architecture"/>
    <dgm:cxn modelId="{EDC560B1-D000-4B29-BC64-E4B0B123B28D}" type="presParOf" srcId="{22C14673-D6A6-4026-B40C-C1FD5844D5DE}" destId="{69B52B0A-824C-44DA-9FE4-B78C91052EE4}" srcOrd="0" destOrd="0" presId="urn:microsoft.com/office/officeart/2005/8/layout/architecture"/>
    <dgm:cxn modelId="{63B06AED-1B82-40D6-BE77-F91C7C18CEDD}" type="presParOf" srcId="{22C14673-D6A6-4026-B40C-C1FD5844D5DE}" destId="{9832E3FA-0AF7-4BF7-823A-E7AFC0C9D383}" srcOrd="1" destOrd="0" presId="urn:microsoft.com/office/officeart/2005/8/layout/architecture"/>
    <dgm:cxn modelId="{4074F380-452F-4209-8CE4-124C44C87F3C}" type="presParOf" srcId="{22C14673-D6A6-4026-B40C-C1FD5844D5DE}" destId="{DE496151-29EC-4962-9DBC-E758A7F06A71}" srcOrd="2" destOrd="0" presId="urn:microsoft.com/office/officeart/2005/8/layout/architecture"/>
    <dgm:cxn modelId="{888E0E31-B34A-4BD3-97F7-A828288B5CD4}" type="presParOf" srcId="{DE496151-29EC-4962-9DBC-E758A7F06A71}" destId="{78EC8F12-1C74-4F67-BC0B-E9F77DF17C2A}" srcOrd="0" destOrd="0" presId="urn:microsoft.com/office/officeart/2005/8/layout/architecture"/>
    <dgm:cxn modelId="{5DA5A41C-FE42-4FC9-8D81-7A1DE2877B0B}" type="presParOf" srcId="{78EC8F12-1C74-4F67-BC0B-E9F77DF17C2A}" destId="{78E4343B-DBAE-43DC-AEC5-E1B31E2B51C5}" srcOrd="0" destOrd="0" presId="urn:microsoft.com/office/officeart/2005/8/layout/architecture"/>
    <dgm:cxn modelId="{661D3644-C432-415E-9F2C-192931A5702E}" type="presParOf" srcId="{78EC8F12-1C74-4F67-BC0B-E9F77DF17C2A}" destId="{132CBAE4-2440-45D1-B2FB-E42B814B9EF1}" srcOrd="1" destOrd="0" presId="urn:microsoft.com/office/officeart/2005/8/layout/architecture"/>
    <dgm:cxn modelId="{4CFC637F-93FE-4B40-9D0E-FBEFB5E0FB57}" type="presParOf" srcId="{78EC8F12-1C74-4F67-BC0B-E9F77DF17C2A}" destId="{017CD6B8-AB46-4138-A9D8-A174118212D1}" srcOrd="2" destOrd="0" presId="urn:microsoft.com/office/officeart/2005/8/layout/architecture"/>
    <dgm:cxn modelId="{EAC332C1-DAD5-4E45-AFDC-6AD321F14FA7}" type="presParOf" srcId="{017CD6B8-AB46-4138-A9D8-A174118212D1}" destId="{3324DA7A-237E-468F-B7A1-6926238A9154}" srcOrd="0" destOrd="0" presId="urn:microsoft.com/office/officeart/2005/8/layout/architecture"/>
    <dgm:cxn modelId="{4C3D8A29-7D44-474F-A3DE-E5679A32D61B}" type="presParOf" srcId="{3324DA7A-237E-468F-B7A1-6926238A9154}" destId="{982DEB58-F836-4D59-8255-E96C3A8062D6}" srcOrd="0" destOrd="0" presId="urn:microsoft.com/office/officeart/2005/8/layout/architecture"/>
    <dgm:cxn modelId="{A4624724-CE88-455A-89D6-5F89D9F80A0A}" type="presParOf" srcId="{3324DA7A-237E-468F-B7A1-6926238A9154}" destId="{A857A829-09CB-4613-8DD6-2B45F8F39907}" srcOrd="1" destOrd="0" presId="urn:microsoft.com/office/officeart/2005/8/layout/architecture"/>
    <dgm:cxn modelId="{4DD389A4-9271-4FA6-9270-4B359F0AAD08}" type="presParOf" srcId="{017CD6B8-AB46-4138-A9D8-A174118212D1}" destId="{10328804-4C56-44E0-87D4-C71D95379833}" srcOrd="1" destOrd="0" presId="urn:microsoft.com/office/officeart/2005/8/layout/architecture"/>
    <dgm:cxn modelId="{35283760-2CA3-4F3C-8439-27E08174E26C}" type="presParOf" srcId="{017CD6B8-AB46-4138-A9D8-A174118212D1}" destId="{863F3FFC-13F0-4B23-9027-11CC8D57ECAB}" srcOrd="2" destOrd="0" presId="urn:microsoft.com/office/officeart/2005/8/layout/architecture"/>
    <dgm:cxn modelId="{3B26ABF5-3927-4202-A3EC-638A3F77DC3F}" type="presParOf" srcId="{863F3FFC-13F0-4B23-9027-11CC8D57ECAB}" destId="{09A55AB6-EB18-4ED1-857A-361F6AF3E06B}" srcOrd="0" destOrd="0" presId="urn:microsoft.com/office/officeart/2005/8/layout/architecture"/>
    <dgm:cxn modelId="{8D4A1FE0-E71E-4982-9264-B5FE67A419B7}" type="presParOf" srcId="{863F3FFC-13F0-4B23-9027-11CC8D57ECAB}" destId="{F262C12B-B8A7-40EE-970E-68ED9D6E9B95}" srcOrd="1" destOrd="0" presId="urn:microsoft.com/office/officeart/2005/8/layout/architecture"/>
    <dgm:cxn modelId="{D0B40633-FB04-40FE-B3A0-BB5DDA609FA2}" type="presParOf" srcId="{33BA9C13-6EB0-436E-8BA3-EAE5066D475C}" destId="{EA67E775-6EFD-4FB7-B298-880344D20F66}" srcOrd="1" destOrd="0" presId="urn:microsoft.com/office/officeart/2005/8/layout/architecture"/>
    <dgm:cxn modelId="{980CC4D7-EEEC-4B7E-892C-BA7F85ADB543}" type="presParOf" srcId="{33BA9C13-6EB0-436E-8BA3-EAE5066D475C}" destId="{716D1542-2358-4499-9DC7-88E2C9363A2F}" srcOrd="2" destOrd="0" presId="urn:microsoft.com/office/officeart/2005/8/layout/architecture"/>
    <dgm:cxn modelId="{93792449-C772-419F-B6A4-ED6BFE6A2729}" type="presParOf" srcId="{716D1542-2358-4499-9DC7-88E2C9363A2F}" destId="{D2B9D353-3891-4111-AC52-E3B7D1961DC5}" srcOrd="0" destOrd="0" presId="urn:microsoft.com/office/officeart/2005/8/layout/architecture"/>
    <dgm:cxn modelId="{D4BB7FC4-D5FC-464D-A57C-CF2039F46657}" type="presParOf" srcId="{716D1542-2358-4499-9DC7-88E2C9363A2F}" destId="{A80D9F23-1C11-4911-B576-A7BA360F11CF}" srcOrd="1" destOrd="0" presId="urn:microsoft.com/office/officeart/2005/8/layout/architecture"/>
    <dgm:cxn modelId="{EA009ABF-C136-4481-B0EE-E8AF66F89501}" type="presParOf" srcId="{716D1542-2358-4499-9DC7-88E2C9363A2F}" destId="{6D5A6DEC-9C93-4994-AB05-0BCAD219EACC}" srcOrd="2" destOrd="0" presId="urn:microsoft.com/office/officeart/2005/8/layout/architecture"/>
    <dgm:cxn modelId="{3C52FE46-35EC-48EB-AE61-4444B2D5492E}" type="presParOf" srcId="{6D5A6DEC-9C93-4994-AB05-0BCAD219EACC}" destId="{3DD5AE03-00AC-4A2B-8F4C-99A26AC1224B}" srcOrd="0" destOrd="0" presId="urn:microsoft.com/office/officeart/2005/8/layout/architecture"/>
    <dgm:cxn modelId="{5FF7F7FC-65A2-465A-A960-2FDF82180422}" type="presParOf" srcId="{3DD5AE03-00AC-4A2B-8F4C-99A26AC1224B}" destId="{37B76C4A-86D4-44B9-912F-720F9B801A1C}" srcOrd="0" destOrd="0" presId="urn:microsoft.com/office/officeart/2005/8/layout/architecture"/>
    <dgm:cxn modelId="{F39EE389-8C60-448A-A916-21A9F7ED2C02}" type="presParOf" srcId="{3DD5AE03-00AC-4A2B-8F4C-99A26AC1224B}" destId="{02345017-779E-4437-90A3-52C045BF84A9}" srcOrd="1" destOrd="0" presId="urn:microsoft.com/office/officeart/2005/8/layout/architecture"/>
    <dgm:cxn modelId="{D412436A-0DF2-4491-8E37-009FF980C81E}" type="presParOf" srcId="{33BA9C13-6EB0-436E-8BA3-EAE5066D475C}" destId="{1750EE37-6CC4-4ECC-ACC8-9CB3BF65D964}" srcOrd="3" destOrd="0" presId="urn:microsoft.com/office/officeart/2005/8/layout/architecture"/>
    <dgm:cxn modelId="{89091F1F-369E-49FF-892B-40D0FE0DD5C5}" type="presParOf" srcId="{33BA9C13-6EB0-436E-8BA3-EAE5066D475C}" destId="{89E6FC0A-1D52-4775-9655-15390FE7CC0D}" srcOrd="4" destOrd="0" presId="urn:microsoft.com/office/officeart/2005/8/layout/architecture"/>
    <dgm:cxn modelId="{B6A6137E-EE53-42B2-9018-5BB6121E0284}" type="presParOf" srcId="{89E6FC0A-1D52-4775-9655-15390FE7CC0D}" destId="{C96AC3B8-0415-4F09-9CB9-66A2A30DE576}" srcOrd="0" destOrd="0" presId="urn:microsoft.com/office/officeart/2005/8/layout/architecture"/>
    <dgm:cxn modelId="{2E74736F-1A59-4190-BA71-BAD80FC0A386}" type="presParOf" srcId="{89E6FC0A-1D52-4775-9655-15390FE7CC0D}" destId="{0AC89860-C98E-4291-A31C-E454C41B09BC}" srcOrd="1" destOrd="0" presId="urn:microsoft.com/office/officeart/2005/8/layout/architecture"/>
    <dgm:cxn modelId="{0B7F39E4-5EE5-4E24-89E7-66DFE50B5879}" type="presParOf" srcId="{89E6FC0A-1D52-4775-9655-15390FE7CC0D}" destId="{0CBEE77D-A0B2-4567-9C29-AB7C09948998}" srcOrd="2" destOrd="0" presId="urn:microsoft.com/office/officeart/2005/8/layout/architecture"/>
    <dgm:cxn modelId="{3CA3FF1C-E0C0-4891-9A7C-CFA4B9D45B3C}" type="presParOf" srcId="{0CBEE77D-A0B2-4567-9C29-AB7C09948998}" destId="{01854628-8DF3-435F-96CA-E794B82BF830}" srcOrd="0" destOrd="0" presId="urn:microsoft.com/office/officeart/2005/8/layout/architecture"/>
    <dgm:cxn modelId="{022BBF2F-136C-4511-A826-C345B1D660C4}" type="presParOf" srcId="{01854628-8DF3-435F-96CA-E794B82BF830}" destId="{7A87939D-131C-44D8-B368-925E7B564520}" srcOrd="0" destOrd="0" presId="urn:microsoft.com/office/officeart/2005/8/layout/architecture"/>
    <dgm:cxn modelId="{052976D8-4EBF-4FA7-88FB-603D64401AA1}" type="presParOf" srcId="{01854628-8DF3-435F-96CA-E794B82BF830}" destId="{C464F6AC-F92A-4B5B-9A0E-3CF1747DFE5E}" srcOrd="1" destOrd="0" presId="urn:microsoft.com/office/officeart/2005/8/layout/architecture"/>
    <dgm:cxn modelId="{A0B6B744-9085-4E63-BE78-A46986819FB9}" type="presParOf" srcId="{01854628-8DF3-435F-96CA-E794B82BF830}" destId="{9486F423-5B87-4D98-A426-454A10322A70}" srcOrd="2" destOrd="0" presId="urn:microsoft.com/office/officeart/2005/8/layout/architecture"/>
    <dgm:cxn modelId="{FEC8BF5C-1BBB-4BFA-83B7-A357095EB1F1}" type="presParOf" srcId="{9486F423-5B87-4D98-A426-454A10322A70}" destId="{5592A61B-CE88-4645-A5CF-0996E8F11026}" srcOrd="0" destOrd="0" presId="urn:microsoft.com/office/officeart/2005/8/layout/architecture"/>
    <dgm:cxn modelId="{BBD1425A-641D-4C8D-BFDD-BB71760718D4}" type="presParOf" srcId="{5592A61B-CE88-4645-A5CF-0996E8F11026}" destId="{F87481D5-E0B1-4BAB-AEC9-4509686A3F3B}" srcOrd="0" destOrd="0" presId="urn:microsoft.com/office/officeart/2005/8/layout/architecture"/>
    <dgm:cxn modelId="{9F7517E9-1864-42A4-80DB-C71EB2E6CEBA}" type="presParOf" srcId="{5592A61B-CE88-4645-A5CF-0996E8F11026}" destId="{B79178A6-A481-41CD-A9E4-F035DD48C85D}" srcOrd="1" destOrd="0" presId="urn:microsoft.com/office/officeart/2005/8/layout/architecture"/>
    <dgm:cxn modelId="{CA5047CB-FDB7-47D1-8B5B-BF96A953C1D5}" type="presParOf" srcId="{0CBEE77D-A0B2-4567-9C29-AB7C09948998}" destId="{4F9E37F0-96FC-4C4F-AAA2-138A40D14AEC}" srcOrd="1" destOrd="0" presId="urn:microsoft.com/office/officeart/2005/8/layout/architecture"/>
    <dgm:cxn modelId="{9FEA63F4-0BB7-42B9-A253-012A49024422}" type="presParOf" srcId="{0CBEE77D-A0B2-4567-9C29-AB7C09948998}" destId="{488845C2-1F29-44D0-AB4C-E128CDCD48E2}" srcOrd="2" destOrd="0" presId="urn:microsoft.com/office/officeart/2005/8/layout/architecture"/>
    <dgm:cxn modelId="{CAF49AF5-58E5-4F90-91D6-F399BE115D0B}" type="presParOf" srcId="{488845C2-1F29-44D0-AB4C-E128CDCD48E2}" destId="{164228B5-F1A9-4B0E-927E-71BC58BD10A7}" srcOrd="0" destOrd="0" presId="urn:microsoft.com/office/officeart/2005/8/layout/architecture"/>
    <dgm:cxn modelId="{233120EC-0763-472C-B2A2-0C9CEE375F8C}" type="presParOf" srcId="{488845C2-1F29-44D0-AB4C-E128CDCD48E2}" destId="{A40E34A6-2DD3-4C41-ACBB-147E76926D4E}" srcOrd="1" destOrd="0" presId="urn:microsoft.com/office/officeart/2005/8/layout/architecture"/>
    <dgm:cxn modelId="{DA6AAA2E-5F09-4814-B05D-D256F64C5B4F}" type="presParOf" srcId="{488845C2-1F29-44D0-AB4C-E128CDCD48E2}" destId="{7DE87B8C-0A58-4831-9549-47B10F92CE40}" srcOrd="2" destOrd="0" presId="urn:microsoft.com/office/officeart/2005/8/layout/architecture"/>
    <dgm:cxn modelId="{E3146469-EF94-46E7-A7FD-A1A26C7812E5}" type="presParOf" srcId="{7DE87B8C-0A58-4831-9549-47B10F92CE40}" destId="{A2BA70D9-3C7D-4CDE-A4BD-721B5B9970C6}" srcOrd="0" destOrd="0" presId="urn:microsoft.com/office/officeart/2005/8/layout/architecture"/>
    <dgm:cxn modelId="{931972AF-AB34-4E8D-ADEA-23AEC8F0F575}" type="presParOf" srcId="{A2BA70D9-3C7D-4CDE-A4BD-721B5B9970C6}" destId="{AFD7AC72-CB73-4420-971C-86BBEFBA5AFF}" srcOrd="0" destOrd="0" presId="urn:microsoft.com/office/officeart/2005/8/layout/architecture"/>
    <dgm:cxn modelId="{2820CDE9-4CC2-407B-93E7-C330FD1E7BCD}" type="presParOf" srcId="{A2BA70D9-3C7D-4CDE-A4BD-721B5B9970C6}" destId="{50634020-3183-4943-A1A9-B7516A32B579}" srcOrd="1" destOrd="0" presId="urn:microsoft.com/office/officeart/2005/8/layout/architecture"/>
    <dgm:cxn modelId="{8C135C24-E947-4D09-A018-F1682518AFA4}" type="presParOf" srcId="{0CBEE77D-A0B2-4567-9C29-AB7C09948998}" destId="{81F6F4EA-3A49-4CA3-9AEE-A4B29038A699}" srcOrd="3" destOrd="0" presId="urn:microsoft.com/office/officeart/2005/8/layout/architecture"/>
    <dgm:cxn modelId="{FC10356C-911F-46A7-9332-78583E1D80F0}" type="presParOf" srcId="{0CBEE77D-A0B2-4567-9C29-AB7C09948998}" destId="{2418BEE9-2DBE-42B8-9977-95D20FCCEDAF}" srcOrd="4" destOrd="0" presId="urn:microsoft.com/office/officeart/2005/8/layout/architecture"/>
    <dgm:cxn modelId="{94FA1A0D-301C-4BB4-9FA7-F5F0581991A5}" type="presParOf" srcId="{2418BEE9-2DBE-42B8-9977-95D20FCCEDAF}" destId="{03D164C9-D4DC-4F21-A8C2-5C6A1AAB1E7C}" srcOrd="0" destOrd="0" presId="urn:microsoft.com/office/officeart/2005/8/layout/architecture"/>
    <dgm:cxn modelId="{159AED8E-2C92-4746-9FE9-09A6F6AACCCC}" type="presParOf" srcId="{2418BEE9-2DBE-42B8-9977-95D20FCCEDAF}" destId="{F4D19EE4-A0B9-4D4D-8852-FC426D850961}" srcOrd="1" destOrd="0" presId="urn:microsoft.com/office/officeart/2005/8/layout/architecture"/>
    <dgm:cxn modelId="{2DC71BFD-2951-4C83-B581-53498A60DA30}" type="presParOf" srcId="{2418BEE9-2DBE-42B8-9977-95D20FCCEDAF}" destId="{66C20AF8-159B-4D8B-972F-B5B98D0E9DEB}" srcOrd="2" destOrd="0" presId="urn:microsoft.com/office/officeart/2005/8/layout/architecture"/>
    <dgm:cxn modelId="{3FDC6D7D-9404-409D-9A11-AC95CAB0ACFA}" type="presParOf" srcId="{66C20AF8-159B-4D8B-972F-B5B98D0E9DEB}" destId="{0559DE84-2857-43C2-A3B5-B6A2DBC4ACC7}" srcOrd="0" destOrd="0" presId="urn:microsoft.com/office/officeart/2005/8/layout/architecture"/>
    <dgm:cxn modelId="{F1698CDF-E173-4BAE-BC2F-30D71C55814F}" type="presParOf" srcId="{0559DE84-2857-43C2-A3B5-B6A2DBC4ACC7}" destId="{E78309DC-F3E6-46D9-A1FC-2099AE60679F}" srcOrd="0" destOrd="0" presId="urn:microsoft.com/office/officeart/2005/8/layout/architecture"/>
    <dgm:cxn modelId="{41059472-FBC4-4784-8091-D0D383A1A68F}" type="presParOf" srcId="{0559DE84-2857-43C2-A3B5-B6A2DBC4ACC7}" destId="{3940B31A-CF0D-4B28-93A4-7632EAA01F28}"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C73F-9BC1-4983-BA81-F72B571B1F7B}">
      <dsp:nvSpPr>
        <dsp:cNvPr id="0" name=""/>
        <dsp:cNvSpPr/>
      </dsp:nvSpPr>
      <dsp:spPr>
        <a:xfrm>
          <a:off x="4141328" y="1494"/>
          <a:ext cx="1562312" cy="1562312"/>
        </a:xfrm>
        <a:prstGeom prst="ellipse">
          <a:avLst/>
        </a:prstGeom>
        <a:blipFill rotWithShape="0">
          <a:blip xmlns:r="http://schemas.openxmlformats.org/officeDocument/2006/relationships" r:embed="rId1"/>
          <a:srcRect/>
          <a:stretch>
            <a:fillRect t="-19000" b="-1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00"/>
              </a:solidFill>
            </a:rPr>
            <a:t>Jenkins</a:t>
          </a:r>
        </a:p>
      </dsp:txBody>
      <dsp:txXfrm>
        <a:off x="4370123" y="230289"/>
        <a:ext cx="1104722" cy="1104722"/>
      </dsp:txXfrm>
    </dsp:sp>
    <dsp:sp modelId="{F06C0F55-B34C-463D-9A52-5F186744E937}">
      <dsp:nvSpPr>
        <dsp:cNvPr id="0" name=""/>
        <dsp:cNvSpPr/>
      </dsp:nvSpPr>
      <dsp:spPr>
        <a:xfrm rot="1800000">
          <a:off x="5720141" y="1099110"/>
          <a:ext cx="414213" cy="52728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728465" y="1173500"/>
        <a:ext cx="289949" cy="316368"/>
      </dsp:txXfrm>
    </dsp:sp>
    <dsp:sp modelId="{51A358EF-692B-4FD9-B37D-0F85C367BA5C}">
      <dsp:nvSpPr>
        <dsp:cNvPr id="0" name=""/>
        <dsp:cNvSpPr/>
      </dsp:nvSpPr>
      <dsp:spPr>
        <a:xfrm>
          <a:off x="6171159" y="1173417"/>
          <a:ext cx="1562312" cy="1562312"/>
        </a:xfrm>
        <a:prstGeom prst="ellipse">
          <a:avLst/>
        </a:prstGeom>
        <a:blipFill rotWithShape="0">
          <a:blip xmlns:r="http://schemas.openxmlformats.org/officeDocument/2006/relationships" r:embed="rId2"/>
          <a:srcRect/>
          <a:stretch>
            <a:fillRect l="-22000" r="-2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accent6"/>
            </a:solidFill>
          </a:endParaRPr>
        </a:p>
      </dsp:txBody>
      <dsp:txXfrm>
        <a:off x="6399954" y="1402212"/>
        <a:ext cx="1104722" cy="1104722"/>
      </dsp:txXfrm>
    </dsp:sp>
    <dsp:sp modelId="{A48EE4FC-EC29-42F2-A15B-412226F9D2BE}">
      <dsp:nvSpPr>
        <dsp:cNvPr id="0" name=""/>
        <dsp:cNvSpPr/>
      </dsp:nvSpPr>
      <dsp:spPr>
        <a:xfrm rot="5400000">
          <a:off x="6745208" y="2851133"/>
          <a:ext cx="414213" cy="527280"/>
        </a:xfrm>
        <a:prstGeom prst="rightArrow">
          <a:avLst>
            <a:gd name="adj1" fmla="val 60000"/>
            <a:gd name="adj2" fmla="val 50000"/>
          </a:avLst>
        </a:prstGeom>
        <a:solidFill>
          <a:schemeClr val="accent2">
            <a:hueOff val="-622030"/>
            <a:satOff val="-3291"/>
            <a:lumOff val="-1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807340" y="2894457"/>
        <a:ext cx="289949" cy="316368"/>
      </dsp:txXfrm>
    </dsp:sp>
    <dsp:sp modelId="{D76B8ECB-45DC-416F-BC8E-97B46BF6AAD5}">
      <dsp:nvSpPr>
        <dsp:cNvPr id="0" name=""/>
        <dsp:cNvSpPr/>
      </dsp:nvSpPr>
      <dsp:spPr>
        <a:xfrm>
          <a:off x="6171159" y="3517263"/>
          <a:ext cx="1562312" cy="1562312"/>
        </a:xfrm>
        <a:prstGeom prst="ellipse">
          <a:avLst/>
        </a:prstGeom>
        <a:blipFill rotWithShape="0">
          <a:blip xmlns:r="http://schemas.openxmlformats.org/officeDocument/2006/relationships" r:embed="rId3"/>
          <a:srcRect/>
          <a:stretch>
            <a:fillRect l="-7000" r="-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rgbClr val="0070C0"/>
              </a:solidFill>
            </a:rPr>
            <a:t>Zalenium</a:t>
          </a:r>
          <a:endParaRPr lang="en-US" sz="2000" b="1" kern="1200" dirty="0">
            <a:solidFill>
              <a:srgbClr val="0070C0"/>
            </a:solidFill>
          </a:endParaRPr>
        </a:p>
      </dsp:txBody>
      <dsp:txXfrm>
        <a:off x="6399954" y="3746058"/>
        <a:ext cx="1104722" cy="1104722"/>
      </dsp:txXfrm>
    </dsp:sp>
    <dsp:sp modelId="{9DA44AFA-D512-4653-B1A0-7B3C583332AD}">
      <dsp:nvSpPr>
        <dsp:cNvPr id="0" name=""/>
        <dsp:cNvSpPr/>
      </dsp:nvSpPr>
      <dsp:spPr>
        <a:xfrm rot="9000000">
          <a:off x="5740446" y="4614879"/>
          <a:ext cx="414213" cy="527280"/>
        </a:xfrm>
        <a:prstGeom prst="rightArrow">
          <a:avLst>
            <a:gd name="adj1" fmla="val 60000"/>
            <a:gd name="adj2" fmla="val 50000"/>
          </a:avLst>
        </a:prstGeom>
        <a:solidFill>
          <a:schemeClr val="accent2">
            <a:hueOff val="-1244059"/>
            <a:satOff val="-6581"/>
            <a:lumOff val="-25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5856386" y="4689269"/>
        <a:ext cx="289949" cy="316368"/>
      </dsp:txXfrm>
    </dsp:sp>
    <dsp:sp modelId="{600C11BC-D73E-43E8-8E1A-0094D6953D05}">
      <dsp:nvSpPr>
        <dsp:cNvPr id="0" name=""/>
        <dsp:cNvSpPr/>
      </dsp:nvSpPr>
      <dsp:spPr>
        <a:xfrm>
          <a:off x="4141328" y="4689186"/>
          <a:ext cx="1562312" cy="1562312"/>
        </a:xfrm>
        <a:prstGeom prst="ellipse">
          <a:avLst/>
        </a:prstGeom>
        <a:blipFill rotWithShape="0">
          <a:blip xmlns:r="http://schemas.openxmlformats.org/officeDocument/2006/relationships" r:embed="rId4"/>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2">
                  <a:lumMod val="75000"/>
                </a:schemeClr>
              </a:solidFill>
            </a:rPr>
            <a:t>Reporting</a:t>
          </a:r>
        </a:p>
      </dsp:txBody>
      <dsp:txXfrm>
        <a:off x="4370123" y="4917981"/>
        <a:ext cx="1104722" cy="1104722"/>
      </dsp:txXfrm>
    </dsp:sp>
    <dsp:sp modelId="{D9F2E832-DA93-4B60-BEF5-F402A52BCDC4}">
      <dsp:nvSpPr>
        <dsp:cNvPr id="0" name=""/>
        <dsp:cNvSpPr/>
      </dsp:nvSpPr>
      <dsp:spPr>
        <a:xfrm rot="12600000">
          <a:off x="3710615" y="4626602"/>
          <a:ext cx="414213" cy="527280"/>
        </a:xfrm>
        <a:prstGeom prst="rightArrow">
          <a:avLst>
            <a:gd name="adj1" fmla="val 60000"/>
            <a:gd name="adj2" fmla="val 50000"/>
          </a:avLst>
        </a:prstGeom>
        <a:solidFill>
          <a:schemeClr val="accent2">
            <a:hueOff val="-1866089"/>
            <a:satOff val="-9872"/>
            <a:lumOff val="-37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826555" y="4763124"/>
        <a:ext cx="289949" cy="316368"/>
      </dsp:txXfrm>
    </dsp:sp>
    <dsp:sp modelId="{BED75C75-33F3-4E5C-952B-DDE9DBC9601C}">
      <dsp:nvSpPr>
        <dsp:cNvPr id="0" name=""/>
        <dsp:cNvSpPr/>
      </dsp:nvSpPr>
      <dsp:spPr>
        <a:xfrm>
          <a:off x="2111498" y="3517263"/>
          <a:ext cx="1562312" cy="1562312"/>
        </a:xfrm>
        <a:prstGeom prst="ellipse">
          <a:avLst/>
        </a:prstGeom>
        <a:blipFill rotWithShape="0">
          <a:blip xmlns:r="http://schemas.openxmlformats.org/officeDocument/2006/relationships" r:embed="rId5"/>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rPr>
            <a:t>Notification</a:t>
          </a:r>
        </a:p>
      </dsp:txBody>
      <dsp:txXfrm>
        <a:off x="2340293" y="3746058"/>
        <a:ext cx="1104722" cy="1104722"/>
      </dsp:txXfrm>
    </dsp:sp>
    <dsp:sp modelId="{C75E8A11-5F5C-4220-A2E3-800A2DA9369E}">
      <dsp:nvSpPr>
        <dsp:cNvPr id="0" name=""/>
        <dsp:cNvSpPr/>
      </dsp:nvSpPr>
      <dsp:spPr>
        <a:xfrm rot="16200000">
          <a:off x="2685547" y="2874579"/>
          <a:ext cx="414213" cy="527280"/>
        </a:xfrm>
        <a:prstGeom prst="rightArrow">
          <a:avLst>
            <a:gd name="adj1" fmla="val 60000"/>
            <a:gd name="adj2" fmla="val 50000"/>
          </a:avLst>
        </a:prstGeom>
        <a:solidFill>
          <a:schemeClr val="accent2">
            <a:hueOff val="-2488118"/>
            <a:satOff val="-13162"/>
            <a:lumOff val="-50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747679" y="3042167"/>
        <a:ext cx="289949" cy="316368"/>
      </dsp:txXfrm>
    </dsp:sp>
    <dsp:sp modelId="{B48CC636-92A6-42D9-B0D1-A32D8303B660}">
      <dsp:nvSpPr>
        <dsp:cNvPr id="0" name=""/>
        <dsp:cNvSpPr/>
      </dsp:nvSpPr>
      <dsp:spPr>
        <a:xfrm>
          <a:off x="2111498" y="1173417"/>
          <a:ext cx="1562312" cy="1562312"/>
        </a:xfrm>
        <a:prstGeom prst="ellipse">
          <a:avLst/>
        </a:prstGeom>
        <a:blipFill rotWithShape="0">
          <a:blip xmlns:r="http://schemas.openxmlformats.org/officeDocument/2006/relationships" r:embed="rId6"/>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rPr>
            <a:t>Tagging</a:t>
          </a:r>
        </a:p>
      </dsp:txBody>
      <dsp:txXfrm>
        <a:off x="2340293" y="1402212"/>
        <a:ext cx="1104722" cy="1104722"/>
      </dsp:txXfrm>
    </dsp:sp>
    <dsp:sp modelId="{C388302B-0D39-4605-8525-D183222FE6C3}">
      <dsp:nvSpPr>
        <dsp:cNvPr id="0" name=""/>
        <dsp:cNvSpPr/>
      </dsp:nvSpPr>
      <dsp:spPr>
        <a:xfrm rot="19800000">
          <a:off x="3690310" y="1110833"/>
          <a:ext cx="414213" cy="527280"/>
        </a:xfrm>
        <a:prstGeom prst="rightArrow">
          <a:avLst>
            <a:gd name="adj1" fmla="val 60000"/>
            <a:gd name="adj2" fmla="val 50000"/>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698634" y="1247355"/>
        <a:ext cx="289949" cy="316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6373B-A629-4B50-9CA5-E20BE9BFB944}">
      <dsp:nvSpPr>
        <dsp:cNvPr id="0" name=""/>
        <dsp:cNvSpPr/>
      </dsp:nvSpPr>
      <dsp:spPr>
        <a:xfrm>
          <a:off x="4890" y="5001284"/>
          <a:ext cx="11018749" cy="720503"/>
        </a:xfrm>
        <a:prstGeom prst="roundRect">
          <a:avLst>
            <a:gd name="adj" fmla="val 10000"/>
          </a:avLst>
        </a:prstGeom>
        <a:solidFill>
          <a:schemeClr val="accent2">
            <a:alpha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Test Runner (</a:t>
          </a:r>
          <a:r>
            <a:rPr lang="en-GB" sz="3100" kern="1200" dirty="0" err="1"/>
            <a:t>testNG</a:t>
          </a:r>
          <a:r>
            <a:rPr lang="en-GB" sz="3100" kern="1200" dirty="0"/>
            <a:t>/</a:t>
          </a:r>
          <a:r>
            <a:rPr lang="en-GB" sz="3100" kern="1200" dirty="0" err="1"/>
            <a:t>pytest</a:t>
          </a:r>
          <a:r>
            <a:rPr lang="en-GB" sz="3100" kern="1200" dirty="0"/>
            <a:t>)</a:t>
          </a:r>
        </a:p>
      </dsp:txBody>
      <dsp:txXfrm>
        <a:off x="25993" y="5022387"/>
        <a:ext cx="10976543" cy="678297"/>
      </dsp:txXfrm>
    </dsp:sp>
    <dsp:sp modelId="{FBE39489-D4DC-401A-AB12-1C09ACC6766B}">
      <dsp:nvSpPr>
        <dsp:cNvPr id="0" name=""/>
        <dsp:cNvSpPr/>
      </dsp:nvSpPr>
      <dsp:spPr>
        <a:xfrm>
          <a:off x="15645" y="4241912"/>
          <a:ext cx="10997239" cy="643119"/>
        </a:xfrm>
        <a:prstGeom prst="roundRect">
          <a:avLst>
            <a:gd name="adj" fmla="val 10000"/>
          </a:avLst>
        </a:prstGeom>
        <a:solidFill>
          <a:schemeClr val="accent2">
            <a:alpha val="7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Test Suites written with collaboration tool (cucumber/robot)</a:t>
          </a:r>
        </a:p>
      </dsp:txBody>
      <dsp:txXfrm>
        <a:off x="34481" y="4260748"/>
        <a:ext cx="10959567" cy="605447"/>
      </dsp:txXfrm>
    </dsp:sp>
    <dsp:sp modelId="{75F098C1-CD5A-491F-9263-95F964620BCC}">
      <dsp:nvSpPr>
        <dsp:cNvPr id="0" name=""/>
        <dsp:cNvSpPr/>
      </dsp:nvSpPr>
      <dsp:spPr>
        <a:xfrm>
          <a:off x="37093" y="3598713"/>
          <a:ext cx="6536683" cy="526947"/>
        </a:xfrm>
        <a:prstGeom prst="roundRect">
          <a:avLst>
            <a:gd name="adj" fmla="val 10000"/>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UI</a:t>
          </a:r>
        </a:p>
      </dsp:txBody>
      <dsp:txXfrm>
        <a:off x="52527" y="3614147"/>
        <a:ext cx="6505815" cy="496079"/>
      </dsp:txXfrm>
    </dsp:sp>
    <dsp:sp modelId="{D8FF1AB8-900D-4867-A38E-D98EEA323F0B}">
      <dsp:nvSpPr>
        <dsp:cNvPr id="0" name=""/>
        <dsp:cNvSpPr/>
      </dsp:nvSpPr>
      <dsp:spPr>
        <a:xfrm>
          <a:off x="37181" y="2404992"/>
          <a:ext cx="4350293"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Context Helper holding managers</a:t>
          </a:r>
        </a:p>
      </dsp:txBody>
      <dsp:txXfrm>
        <a:off x="68739" y="2436550"/>
        <a:ext cx="4287177" cy="1014353"/>
      </dsp:txXfrm>
    </dsp:sp>
    <dsp:sp modelId="{17BBAD44-B49B-4AF2-94F8-8C228039EC98}">
      <dsp:nvSpPr>
        <dsp:cNvPr id="0" name=""/>
        <dsp:cNvSpPr/>
      </dsp:nvSpPr>
      <dsp:spPr>
        <a:xfrm>
          <a:off x="37443" y="1211271"/>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err="1"/>
            <a:t>DesiredCapabilitesManager</a:t>
          </a:r>
          <a:endParaRPr lang="en-GB" sz="1600" kern="1200" dirty="0"/>
        </a:p>
      </dsp:txBody>
      <dsp:txXfrm>
        <a:off x="68803" y="1242631"/>
        <a:ext cx="1007989" cy="1014749"/>
      </dsp:txXfrm>
    </dsp:sp>
    <dsp:sp modelId="{D5BB3F6F-331B-4660-97B2-02FCDDDE5596}">
      <dsp:nvSpPr>
        <dsp:cNvPr id="0" name=""/>
        <dsp:cNvSpPr/>
      </dsp:nvSpPr>
      <dsp:spPr>
        <a:xfrm>
          <a:off x="37443"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Manage caps for different needs</a:t>
          </a:r>
        </a:p>
      </dsp:txBody>
      <dsp:txXfrm>
        <a:off x="68803" y="48910"/>
        <a:ext cx="1007989" cy="1014749"/>
      </dsp:txXfrm>
    </dsp:sp>
    <dsp:sp modelId="{B1704B56-4752-4A65-920C-A580D45EB86F}">
      <dsp:nvSpPr>
        <dsp:cNvPr id="0" name=""/>
        <dsp:cNvSpPr/>
      </dsp:nvSpPr>
      <dsp:spPr>
        <a:xfrm>
          <a:off x="1130463" y="1211271"/>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ConfigManager</a:t>
          </a:r>
          <a:endParaRPr lang="en-US" sz="1800" kern="1200" dirty="0"/>
        </a:p>
      </dsp:txBody>
      <dsp:txXfrm>
        <a:off x="1161823" y="1242631"/>
        <a:ext cx="1007989" cy="1014749"/>
      </dsp:txXfrm>
    </dsp:sp>
    <dsp:sp modelId="{5EBDFF86-F4DA-4DE0-A468-B227CE119468}">
      <dsp:nvSpPr>
        <dsp:cNvPr id="0" name=""/>
        <dsp:cNvSpPr/>
      </dsp:nvSpPr>
      <dsp:spPr>
        <a:xfrm>
          <a:off x="1130463"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Settings in configurations</a:t>
          </a:r>
        </a:p>
      </dsp:txBody>
      <dsp:txXfrm>
        <a:off x="1161823" y="48910"/>
        <a:ext cx="1007989" cy="1014749"/>
      </dsp:txXfrm>
    </dsp:sp>
    <dsp:sp modelId="{AE81CE34-AC3B-4BF6-A704-854F8B6386FA}">
      <dsp:nvSpPr>
        <dsp:cNvPr id="0" name=""/>
        <dsp:cNvSpPr/>
      </dsp:nvSpPr>
      <dsp:spPr>
        <a:xfrm>
          <a:off x="2223482" y="1211271"/>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PageObjectManager</a:t>
          </a:r>
          <a:endParaRPr lang="en-US" sz="1800" kern="1200" dirty="0"/>
        </a:p>
      </dsp:txBody>
      <dsp:txXfrm>
        <a:off x="2254842" y="1242631"/>
        <a:ext cx="1007989" cy="1014749"/>
      </dsp:txXfrm>
    </dsp:sp>
    <dsp:sp modelId="{AFFD9741-3B78-4219-9507-F6D833FF4C9C}">
      <dsp:nvSpPr>
        <dsp:cNvPr id="0" name=""/>
        <dsp:cNvSpPr/>
      </dsp:nvSpPr>
      <dsp:spPr>
        <a:xfrm>
          <a:off x="2223482"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Holds different page objects</a:t>
          </a:r>
          <a:endParaRPr lang="en-US" sz="1200" kern="1200" dirty="0"/>
        </a:p>
      </dsp:txBody>
      <dsp:txXfrm>
        <a:off x="2254842" y="48910"/>
        <a:ext cx="1007989" cy="1014749"/>
      </dsp:txXfrm>
    </dsp:sp>
    <dsp:sp modelId="{B3A1B697-E02E-4861-B69A-00C46907F2E1}">
      <dsp:nvSpPr>
        <dsp:cNvPr id="0" name=""/>
        <dsp:cNvSpPr/>
      </dsp:nvSpPr>
      <dsp:spPr>
        <a:xfrm>
          <a:off x="3316502" y="1211271"/>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err="1"/>
            <a:t>CommandLineArgsManager</a:t>
          </a:r>
          <a:endParaRPr lang="en-US" sz="1400" kern="1200" dirty="0"/>
        </a:p>
      </dsp:txBody>
      <dsp:txXfrm>
        <a:off x="3347862" y="1242631"/>
        <a:ext cx="1007989" cy="1014749"/>
      </dsp:txXfrm>
    </dsp:sp>
    <dsp:sp modelId="{2CC772C4-E6FD-4723-BBCF-E0F3ED89FC7F}">
      <dsp:nvSpPr>
        <dsp:cNvPr id="0" name=""/>
        <dsp:cNvSpPr/>
      </dsp:nvSpPr>
      <dsp:spPr>
        <a:xfrm>
          <a:off x="3316502"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Holds values of arguments</a:t>
          </a:r>
        </a:p>
      </dsp:txBody>
      <dsp:txXfrm>
        <a:off x="3347862" y="48910"/>
        <a:ext cx="1007989" cy="1014749"/>
      </dsp:txXfrm>
    </dsp:sp>
    <dsp:sp modelId="{69B52B0A-824C-44DA-9FE4-B78C91052EE4}">
      <dsp:nvSpPr>
        <dsp:cNvPr id="0" name=""/>
        <dsp:cNvSpPr/>
      </dsp:nvSpPr>
      <dsp:spPr>
        <a:xfrm>
          <a:off x="4409784" y="2404992"/>
          <a:ext cx="2163904"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WebDriverFactory</a:t>
          </a:r>
          <a:endParaRPr lang="en-US" sz="2000" kern="1200" dirty="0"/>
        </a:p>
      </dsp:txBody>
      <dsp:txXfrm>
        <a:off x="4441342" y="2436550"/>
        <a:ext cx="2100788" cy="1014353"/>
      </dsp:txXfrm>
    </dsp:sp>
    <dsp:sp modelId="{78E4343B-DBAE-43DC-AEC5-E1B31E2B51C5}">
      <dsp:nvSpPr>
        <dsp:cNvPr id="0" name=""/>
        <dsp:cNvSpPr/>
      </dsp:nvSpPr>
      <dsp:spPr>
        <a:xfrm>
          <a:off x="4409784" y="1211271"/>
          <a:ext cx="2163904"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WebDriver (local &amp; remote)</a:t>
          </a:r>
        </a:p>
      </dsp:txBody>
      <dsp:txXfrm>
        <a:off x="4441342" y="1242829"/>
        <a:ext cx="2100788" cy="1014353"/>
      </dsp:txXfrm>
    </dsp:sp>
    <dsp:sp modelId="{982DEB58-F836-4D59-8255-E96C3A8062D6}">
      <dsp:nvSpPr>
        <dsp:cNvPr id="0" name=""/>
        <dsp:cNvSpPr/>
      </dsp:nvSpPr>
      <dsp:spPr>
        <a:xfrm>
          <a:off x="4409872"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RemoteWebDriver</a:t>
          </a:r>
          <a:endParaRPr lang="en-US" sz="1800" kern="1200" dirty="0"/>
        </a:p>
      </dsp:txBody>
      <dsp:txXfrm>
        <a:off x="4441232" y="48910"/>
        <a:ext cx="1007989" cy="1014749"/>
      </dsp:txXfrm>
    </dsp:sp>
    <dsp:sp modelId="{09A55AB6-EB18-4ED1-857A-361F6AF3E06B}">
      <dsp:nvSpPr>
        <dsp:cNvPr id="0" name=""/>
        <dsp:cNvSpPr/>
      </dsp:nvSpPr>
      <dsp:spPr>
        <a:xfrm>
          <a:off x="5502891" y="17550"/>
          <a:ext cx="1070709"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AppiumDriver</a:t>
          </a:r>
          <a:endParaRPr lang="en-US" sz="1800" kern="1200" dirty="0"/>
        </a:p>
      </dsp:txBody>
      <dsp:txXfrm>
        <a:off x="5534251" y="48910"/>
        <a:ext cx="1007989" cy="1014749"/>
      </dsp:txXfrm>
    </dsp:sp>
    <dsp:sp modelId="{D2B9D353-3891-4111-AC52-E3B7D1961DC5}">
      <dsp:nvSpPr>
        <dsp:cNvPr id="0" name=""/>
        <dsp:cNvSpPr/>
      </dsp:nvSpPr>
      <dsp:spPr>
        <a:xfrm>
          <a:off x="6618702" y="3607570"/>
          <a:ext cx="1070709" cy="518090"/>
        </a:xfrm>
        <a:prstGeom prst="roundRect">
          <a:avLst>
            <a:gd name="adj" fmla="val 10000"/>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API</a:t>
          </a:r>
        </a:p>
      </dsp:txBody>
      <dsp:txXfrm>
        <a:off x="6633876" y="3622744"/>
        <a:ext cx="1040361" cy="487742"/>
      </dsp:txXfrm>
    </dsp:sp>
    <dsp:sp modelId="{37B76C4A-86D4-44B9-912F-720F9B801A1C}">
      <dsp:nvSpPr>
        <dsp:cNvPr id="0" name=""/>
        <dsp:cNvSpPr/>
      </dsp:nvSpPr>
      <dsp:spPr>
        <a:xfrm>
          <a:off x="6622870" y="2354"/>
          <a:ext cx="1062373" cy="3488964"/>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RESTFul</a:t>
          </a:r>
          <a:r>
            <a:rPr lang="en-US" sz="2000" kern="1200" dirty="0"/>
            <a:t> API related</a:t>
          </a:r>
        </a:p>
      </dsp:txBody>
      <dsp:txXfrm>
        <a:off x="6653986" y="33470"/>
        <a:ext cx="1000141" cy="3426732"/>
      </dsp:txXfrm>
    </dsp:sp>
    <dsp:sp modelId="{C96AC3B8-0415-4F09-9CB9-66A2A30DE576}">
      <dsp:nvSpPr>
        <dsp:cNvPr id="0" name=""/>
        <dsp:cNvSpPr/>
      </dsp:nvSpPr>
      <dsp:spPr>
        <a:xfrm>
          <a:off x="7734338" y="3591537"/>
          <a:ext cx="3257099" cy="534123"/>
        </a:xfrm>
        <a:prstGeom prst="roundRect">
          <a:avLst>
            <a:gd name="adj" fmla="val 10000"/>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Utilities</a:t>
          </a:r>
        </a:p>
      </dsp:txBody>
      <dsp:txXfrm>
        <a:off x="7749982" y="3607181"/>
        <a:ext cx="3225811" cy="502835"/>
      </dsp:txXfrm>
    </dsp:sp>
    <dsp:sp modelId="{7A87939D-131C-44D8-B368-925E7B564520}">
      <dsp:nvSpPr>
        <dsp:cNvPr id="0" name=""/>
        <dsp:cNvSpPr/>
      </dsp:nvSpPr>
      <dsp:spPr>
        <a:xfrm>
          <a:off x="7747017" y="2397816"/>
          <a:ext cx="1062373"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Reporting </a:t>
          </a:r>
          <a:r>
            <a:rPr lang="en-US" sz="1800" kern="1200" dirty="0" err="1"/>
            <a:t>Utils</a:t>
          </a:r>
          <a:endParaRPr lang="en-US" sz="1800" kern="1200" dirty="0"/>
        </a:p>
      </dsp:txBody>
      <dsp:txXfrm>
        <a:off x="7778133" y="2428932"/>
        <a:ext cx="1000141" cy="1015237"/>
      </dsp:txXfrm>
    </dsp:sp>
    <dsp:sp modelId="{F87481D5-E0B1-4BAB-AEC9-4509686A3F3B}">
      <dsp:nvSpPr>
        <dsp:cNvPr id="0" name=""/>
        <dsp:cNvSpPr/>
      </dsp:nvSpPr>
      <dsp:spPr>
        <a:xfrm>
          <a:off x="7755257" y="6068"/>
          <a:ext cx="1045894" cy="2275496"/>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Reporting  API that updates test results</a:t>
          </a:r>
        </a:p>
      </dsp:txBody>
      <dsp:txXfrm>
        <a:off x="7785890" y="36701"/>
        <a:ext cx="984628" cy="2214230"/>
      </dsp:txXfrm>
    </dsp:sp>
    <dsp:sp modelId="{164228B5-F1A9-4B0E-927E-71BC58BD10A7}">
      <dsp:nvSpPr>
        <dsp:cNvPr id="0" name=""/>
        <dsp:cNvSpPr/>
      </dsp:nvSpPr>
      <dsp:spPr>
        <a:xfrm>
          <a:off x="8831701" y="2397816"/>
          <a:ext cx="1062373"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Git </a:t>
          </a:r>
          <a:r>
            <a:rPr lang="en-US" sz="2000" kern="1200" dirty="0" err="1"/>
            <a:t>Utils</a:t>
          </a:r>
          <a:endParaRPr lang="en-US" sz="2000" kern="1200" dirty="0"/>
        </a:p>
      </dsp:txBody>
      <dsp:txXfrm>
        <a:off x="8862817" y="2428932"/>
        <a:ext cx="1000141" cy="1015237"/>
      </dsp:txXfrm>
    </dsp:sp>
    <dsp:sp modelId="{AFD7AC72-CB73-4420-971C-86BBEFBA5AFF}">
      <dsp:nvSpPr>
        <dsp:cNvPr id="0" name=""/>
        <dsp:cNvSpPr/>
      </dsp:nvSpPr>
      <dsp:spPr>
        <a:xfrm>
          <a:off x="8839940" y="8126"/>
          <a:ext cx="1045894" cy="2273438"/>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Git API that pushes tag</a:t>
          </a:r>
        </a:p>
      </dsp:txBody>
      <dsp:txXfrm>
        <a:off x="8870573" y="38759"/>
        <a:ext cx="984628" cy="2212172"/>
      </dsp:txXfrm>
    </dsp:sp>
    <dsp:sp modelId="{03D164C9-D4DC-4F21-A8C2-5C6A1AAB1E7C}">
      <dsp:nvSpPr>
        <dsp:cNvPr id="0" name=""/>
        <dsp:cNvSpPr/>
      </dsp:nvSpPr>
      <dsp:spPr>
        <a:xfrm>
          <a:off x="9916384" y="2397816"/>
          <a:ext cx="1062373" cy="1077469"/>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WebHooks</a:t>
          </a:r>
          <a:r>
            <a:rPr lang="en-US" sz="1600" kern="1200" dirty="0"/>
            <a:t> </a:t>
          </a:r>
          <a:r>
            <a:rPr lang="en-US" sz="1600" kern="1200" dirty="0" err="1"/>
            <a:t>Utils</a:t>
          </a:r>
          <a:endParaRPr lang="en-US" sz="1600" kern="1200" dirty="0"/>
        </a:p>
      </dsp:txBody>
      <dsp:txXfrm>
        <a:off x="9947500" y="2428932"/>
        <a:ext cx="1000141" cy="1015237"/>
      </dsp:txXfrm>
    </dsp:sp>
    <dsp:sp modelId="{E78309DC-F3E6-46D9-A1FC-2099AE60679F}">
      <dsp:nvSpPr>
        <dsp:cNvPr id="0" name=""/>
        <dsp:cNvSpPr/>
      </dsp:nvSpPr>
      <dsp:spPr>
        <a:xfrm>
          <a:off x="9924623" y="33662"/>
          <a:ext cx="1045894" cy="2247902"/>
        </a:xfrm>
        <a:prstGeom prst="roundRect">
          <a:avLst>
            <a:gd name="adj" fmla="val 10000"/>
          </a:avLst>
        </a:prstGeom>
        <a:solidFill>
          <a:schemeClr val="accent2">
            <a:alpha val="3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WebHooks</a:t>
          </a:r>
          <a:r>
            <a:rPr lang="en-US" sz="1600" kern="1200" dirty="0"/>
            <a:t> API that pushes data</a:t>
          </a:r>
        </a:p>
      </dsp:txBody>
      <dsp:txXfrm>
        <a:off x="9955256" y="64295"/>
        <a:ext cx="984628" cy="21866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kieftsoft.nl/how-to-set-up-zalenium-with-kubernetes-on-linu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NxjwoLjyCPQ?feature=oembed" TargetMode="External"/><Relationship Id="rId6" Type="http://schemas.openxmlformats.org/officeDocument/2006/relationships/image" Target="../media/image20.jpeg"/><Relationship Id="rId5" Type="http://schemas.openxmlformats.org/officeDocument/2006/relationships/hyperlink" Target="https://reportportal.io/features" TargetMode="External"/><Relationship Id="rId4" Type="http://schemas.openxmlformats.org/officeDocument/2006/relationships/hyperlink" Target="https://reportportal.io/installation/integra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B20B-F3F2-47B8-8227-6878C3DD4196}"/>
              </a:ext>
            </a:extLst>
          </p:cNvPr>
          <p:cNvSpPr>
            <a:spLocks noGrp="1"/>
          </p:cNvSpPr>
          <p:nvPr>
            <p:ph type="ctrTitle"/>
          </p:nvPr>
        </p:nvSpPr>
        <p:spPr/>
        <p:txBody>
          <a:bodyPr/>
          <a:lstStyle/>
          <a:p>
            <a:r>
              <a:rPr lang="en-US" dirty="0" err="1"/>
              <a:t>i</a:t>
            </a:r>
            <a:r>
              <a:rPr lang="en-US" altLang="zh-TW" dirty="0" err="1"/>
              <a:t>KAla</a:t>
            </a:r>
            <a:r>
              <a:rPr lang="en-US" altLang="zh-TW" dirty="0"/>
              <a:t> automation architecture design</a:t>
            </a:r>
            <a:endParaRPr lang="en-US" dirty="0"/>
          </a:p>
        </p:txBody>
      </p:sp>
      <p:sp>
        <p:nvSpPr>
          <p:cNvPr id="3" name="Subtitle 2">
            <a:extLst>
              <a:ext uri="{FF2B5EF4-FFF2-40B4-BE49-F238E27FC236}">
                <a16:creationId xmlns:a16="http://schemas.microsoft.com/office/drawing/2014/main" id="{0E2D865B-7E8A-4C31-9D85-FD93B2AE8621}"/>
              </a:ext>
            </a:extLst>
          </p:cNvPr>
          <p:cNvSpPr>
            <a:spLocks noGrp="1"/>
          </p:cNvSpPr>
          <p:nvPr>
            <p:ph type="subTitle" idx="1"/>
          </p:nvPr>
        </p:nvSpPr>
        <p:spPr/>
        <p:txBody>
          <a:bodyPr/>
          <a:lstStyle/>
          <a:p>
            <a:r>
              <a:rPr lang="en-US" dirty="0"/>
              <a:t>Keith </a:t>
            </a:r>
            <a:r>
              <a:rPr lang="en-US" dirty="0" err="1"/>
              <a:t>chuang</a:t>
            </a:r>
            <a:endParaRPr lang="en-US" dirty="0"/>
          </a:p>
        </p:txBody>
      </p:sp>
    </p:spTree>
    <p:extLst>
      <p:ext uri="{BB962C8B-B14F-4D97-AF65-F5344CB8AC3E}">
        <p14:creationId xmlns:p14="http://schemas.microsoft.com/office/powerpoint/2010/main" val="147867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9FCB-420B-42FB-B1E4-86F8F9D3A576}"/>
              </a:ext>
            </a:extLst>
          </p:cNvPr>
          <p:cNvSpPr>
            <a:spLocks noGrp="1"/>
          </p:cNvSpPr>
          <p:nvPr>
            <p:ph type="title"/>
          </p:nvPr>
        </p:nvSpPr>
        <p:spPr/>
        <p:txBody>
          <a:bodyPr/>
          <a:lstStyle/>
          <a:p>
            <a:r>
              <a:rPr lang="en-US" dirty="0"/>
              <a:t>Kubernetes &amp; </a:t>
            </a:r>
            <a:r>
              <a:rPr lang="en-US" dirty="0" err="1"/>
              <a:t>ZAlenium</a:t>
            </a:r>
            <a:endParaRPr lang="en-US" dirty="0"/>
          </a:p>
        </p:txBody>
      </p:sp>
      <p:sp>
        <p:nvSpPr>
          <p:cNvPr id="3" name="Content Placeholder 2">
            <a:extLst>
              <a:ext uri="{FF2B5EF4-FFF2-40B4-BE49-F238E27FC236}">
                <a16:creationId xmlns:a16="http://schemas.microsoft.com/office/drawing/2014/main" id="{E08A9CCD-E3B6-498D-9FBC-BF81497ACFA3}"/>
              </a:ext>
            </a:extLst>
          </p:cNvPr>
          <p:cNvSpPr>
            <a:spLocks noGrp="1"/>
          </p:cNvSpPr>
          <p:nvPr>
            <p:ph idx="1"/>
          </p:nvPr>
        </p:nvSpPr>
        <p:spPr/>
        <p:txBody>
          <a:bodyPr/>
          <a:lstStyle/>
          <a:p>
            <a:r>
              <a:rPr lang="en-US" dirty="0"/>
              <a:t> Kubernetes deploys worker nodes</a:t>
            </a:r>
          </a:p>
          <a:p>
            <a:pPr lvl="1"/>
            <a:r>
              <a:rPr lang="en-US" dirty="0" err="1"/>
              <a:t>Zalenium</a:t>
            </a:r>
            <a:r>
              <a:rPr lang="en-US" dirty="0"/>
              <a:t> for Chrome and Firefox</a:t>
            </a:r>
          </a:p>
          <a:p>
            <a:pPr lvl="1"/>
            <a:r>
              <a:rPr lang="en-US" dirty="0"/>
              <a:t>Android emulator nodes</a:t>
            </a:r>
          </a:p>
          <a:p>
            <a:pPr lvl="1"/>
            <a:r>
              <a:rPr lang="en-US" dirty="0"/>
              <a:t>iOS Simulator nodes</a:t>
            </a:r>
          </a:p>
          <a:p>
            <a:pPr lvl="1"/>
            <a:r>
              <a:rPr lang="en-US" dirty="0"/>
              <a:t>Real Android devices</a:t>
            </a:r>
          </a:p>
          <a:p>
            <a:pPr lvl="1"/>
            <a:r>
              <a:rPr lang="en-US" dirty="0"/>
              <a:t>Real iPad/iPhone/Mac devices</a:t>
            </a:r>
          </a:p>
          <a:p>
            <a:pPr lvl="1"/>
            <a:endParaRPr lang="en-US" dirty="0"/>
          </a:p>
          <a:p>
            <a:r>
              <a:rPr lang="en-US" dirty="0"/>
              <a:t>Reference:</a:t>
            </a:r>
          </a:p>
          <a:p>
            <a:pPr lvl="1"/>
            <a:r>
              <a:rPr lang="en-US" dirty="0">
                <a:hlinkClick r:id="rId2"/>
              </a:rPr>
              <a:t>http://www.kieftsoft.nl/how-to-set-up-zalenium-with-kubernetes-on-linux/</a:t>
            </a:r>
            <a:endParaRPr lang="en-US" dirty="0"/>
          </a:p>
        </p:txBody>
      </p:sp>
    </p:spTree>
    <p:extLst>
      <p:ext uri="{BB962C8B-B14F-4D97-AF65-F5344CB8AC3E}">
        <p14:creationId xmlns:p14="http://schemas.microsoft.com/office/powerpoint/2010/main" val="1075516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E51C-3796-44BF-8D12-B5DF99B8AC67}"/>
              </a:ext>
            </a:extLst>
          </p:cNvPr>
          <p:cNvSpPr>
            <a:spLocks noGrp="1"/>
          </p:cNvSpPr>
          <p:nvPr>
            <p:ph type="title"/>
          </p:nvPr>
        </p:nvSpPr>
        <p:spPr>
          <a:xfrm>
            <a:off x="6400800" y="609600"/>
            <a:ext cx="5147730" cy="1641987"/>
          </a:xfrm>
        </p:spPr>
        <p:txBody>
          <a:bodyPr>
            <a:normAutofit/>
          </a:bodyPr>
          <a:lstStyle/>
          <a:p>
            <a:r>
              <a:rPr lang="en-US" dirty="0"/>
              <a:t>reporting</a:t>
            </a:r>
          </a:p>
        </p:txBody>
      </p:sp>
      <p:pic>
        <p:nvPicPr>
          <p:cNvPr id="5" name="Content Placeholder 4" descr="A picture containing clock&#10;&#10;Description automatically generated">
            <a:extLst>
              <a:ext uri="{FF2B5EF4-FFF2-40B4-BE49-F238E27FC236}">
                <a16:creationId xmlns:a16="http://schemas.microsoft.com/office/drawing/2014/main" id="{1D7FD70C-08EB-47AD-9AB0-639C46D8DDE0}"/>
              </a:ext>
            </a:extLst>
          </p:cNvPr>
          <p:cNvPicPr>
            <a:picLocks noChangeAspect="1"/>
          </p:cNvPicPr>
          <p:nvPr/>
        </p:nvPicPr>
        <p:blipFill rotWithShape="1">
          <a:blip r:embed="rId3"/>
          <a:srcRect l="4727" r="6384"/>
          <a:stretch/>
        </p:blipFill>
        <p:spPr>
          <a:xfrm>
            <a:off x="20" y="975"/>
            <a:ext cx="6095980" cy="6858000"/>
          </a:xfrm>
          <a:prstGeom prst="rect">
            <a:avLst/>
          </a:prstGeom>
        </p:spPr>
      </p:pic>
      <p:sp>
        <p:nvSpPr>
          <p:cNvPr id="9" name="Content Placeholder 8">
            <a:extLst>
              <a:ext uri="{FF2B5EF4-FFF2-40B4-BE49-F238E27FC236}">
                <a16:creationId xmlns:a16="http://schemas.microsoft.com/office/drawing/2014/main" id="{ECCABCD4-DFD0-40CE-A5C7-6BD5156F1D45}"/>
              </a:ext>
            </a:extLst>
          </p:cNvPr>
          <p:cNvSpPr>
            <a:spLocks noGrp="1"/>
          </p:cNvSpPr>
          <p:nvPr>
            <p:ph idx="1"/>
          </p:nvPr>
        </p:nvSpPr>
        <p:spPr>
          <a:xfrm>
            <a:off x="6400800" y="2251587"/>
            <a:ext cx="5147730" cy="3637935"/>
          </a:xfrm>
        </p:spPr>
        <p:txBody>
          <a:bodyPr>
            <a:normAutofit/>
          </a:bodyPr>
          <a:lstStyle/>
          <a:p>
            <a:endParaRPr lang="en-US"/>
          </a:p>
        </p:txBody>
      </p:sp>
    </p:spTree>
    <p:extLst>
      <p:ext uri="{BB962C8B-B14F-4D97-AF65-F5344CB8AC3E}">
        <p14:creationId xmlns:p14="http://schemas.microsoft.com/office/powerpoint/2010/main" val="187796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8F78-A3CA-4F40-8E2E-8C9B5F01E546}"/>
              </a:ext>
            </a:extLst>
          </p:cNvPr>
          <p:cNvSpPr>
            <a:spLocks noGrp="1"/>
          </p:cNvSpPr>
          <p:nvPr>
            <p:ph type="title"/>
          </p:nvPr>
        </p:nvSpPr>
        <p:spPr>
          <a:xfrm>
            <a:off x="825909" y="808055"/>
            <a:ext cx="3979205" cy="1453363"/>
          </a:xfrm>
        </p:spPr>
        <p:txBody>
          <a:bodyPr>
            <a:normAutofit/>
          </a:bodyPr>
          <a:lstStyle/>
          <a:p>
            <a:r>
              <a:rPr lang="en-US" dirty="0"/>
              <a:t>Reporting – report portal</a:t>
            </a:r>
          </a:p>
        </p:txBody>
      </p:sp>
      <p:sp>
        <p:nvSpPr>
          <p:cNvPr id="3" name="Content Placeholder 2">
            <a:extLst>
              <a:ext uri="{FF2B5EF4-FFF2-40B4-BE49-F238E27FC236}">
                <a16:creationId xmlns:a16="http://schemas.microsoft.com/office/drawing/2014/main" id="{FF8A1F47-A804-497F-827E-AE407F35DA7C}"/>
              </a:ext>
            </a:extLst>
          </p:cNvPr>
          <p:cNvSpPr>
            <a:spLocks noGrp="1"/>
          </p:cNvSpPr>
          <p:nvPr>
            <p:ph idx="1"/>
          </p:nvPr>
        </p:nvSpPr>
        <p:spPr>
          <a:xfrm>
            <a:off x="802178" y="2261420"/>
            <a:ext cx="4002936" cy="3637935"/>
          </a:xfrm>
        </p:spPr>
        <p:txBody>
          <a:bodyPr>
            <a:normAutofit/>
          </a:bodyPr>
          <a:lstStyle/>
          <a:p>
            <a:r>
              <a:rPr lang="en-US" dirty="0"/>
              <a:t>Update test result in real time</a:t>
            </a:r>
          </a:p>
          <a:p>
            <a:r>
              <a:rPr lang="en-US" dirty="0"/>
              <a:t>Machine learning</a:t>
            </a:r>
          </a:p>
          <a:p>
            <a:r>
              <a:rPr lang="en-US" dirty="0"/>
              <a:t>Open source </a:t>
            </a:r>
          </a:p>
          <a:p>
            <a:r>
              <a:rPr lang="en-US" dirty="0"/>
              <a:t>Integrated with popular test framework</a:t>
            </a:r>
          </a:p>
          <a:p>
            <a:pPr lvl="1"/>
            <a:r>
              <a:rPr lang="en-US" dirty="0">
                <a:hlinkClick r:id="rId4"/>
              </a:rPr>
              <a:t>https://reportportal.io/installation/integration</a:t>
            </a:r>
            <a:endParaRPr lang="en-US" dirty="0"/>
          </a:p>
          <a:p>
            <a:r>
              <a:rPr lang="en-US" dirty="0"/>
              <a:t>Visualize test report</a:t>
            </a:r>
          </a:p>
          <a:p>
            <a:r>
              <a:rPr lang="en-US" dirty="0"/>
              <a:t>Reference:</a:t>
            </a:r>
          </a:p>
          <a:p>
            <a:pPr lvl="1"/>
            <a:r>
              <a:rPr lang="en-US" dirty="0">
                <a:hlinkClick r:id="rId5"/>
              </a:rPr>
              <a:t>https://reportportal.io/features</a:t>
            </a:r>
            <a:endParaRPr lang="en-US" dirty="0"/>
          </a:p>
        </p:txBody>
      </p:sp>
      <p:pic>
        <p:nvPicPr>
          <p:cNvPr id="5" name="Online Media 4" title="[EN] Report Portal 3.0 - 10 min pitch">
            <a:hlinkClick r:id="" action="ppaction://media"/>
            <a:extLst>
              <a:ext uri="{FF2B5EF4-FFF2-40B4-BE49-F238E27FC236}">
                <a16:creationId xmlns:a16="http://schemas.microsoft.com/office/drawing/2014/main" id="{8EFB45B5-3589-45F1-A51E-94C661E3DE52}"/>
              </a:ext>
            </a:extLst>
          </p:cNvPr>
          <p:cNvPicPr>
            <a:picLocks noRot="1" noChangeAspect="1"/>
          </p:cNvPicPr>
          <p:nvPr>
            <a:videoFile r:link="rId1"/>
          </p:nvPr>
        </p:nvPicPr>
        <p:blipFill>
          <a:blip r:embed="rId6"/>
          <a:stretch>
            <a:fillRect/>
          </a:stretch>
        </p:blipFill>
        <p:spPr>
          <a:xfrm>
            <a:off x="5289752" y="1062037"/>
            <a:ext cx="6095593" cy="45716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70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73E0-F967-4837-895B-C3E3AE25F553}"/>
              </a:ext>
            </a:extLst>
          </p:cNvPr>
          <p:cNvSpPr>
            <a:spLocks noGrp="1"/>
          </p:cNvSpPr>
          <p:nvPr>
            <p:ph type="title"/>
          </p:nvPr>
        </p:nvSpPr>
        <p:spPr>
          <a:xfrm>
            <a:off x="7865806" y="643463"/>
            <a:ext cx="3706762" cy="1608124"/>
          </a:xfrm>
        </p:spPr>
        <p:txBody>
          <a:bodyPr>
            <a:normAutofit/>
          </a:bodyPr>
          <a:lstStyle/>
          <a:p>
            <a:r>
              <a:rPr lang="en-US" dirty="0"/>
              <a:t>Notification via webhooks</a:t>
            </a:r>
          </a:p>
        </p:txBody>
      </p:sp>
      <p:pic>
        <p:nvPicPr>
          <p:cNvPr id="5" name="Content Placeholder 4" descr="A picture containing drawing, food&#10;&#10;Description automatically generated">
            <a:extLst>
              <a:ext uri="{FF2B5EF4-FFF2-40B4-BE49-F238E27FC236}">
                <a16:creationId xmlns:a16="http://schemas.microsoft.com/office/drawing/2014/main" id="{DF712C58-8E8E-419B-80FD-67B65C37E3DC}"/>
              </a:ext>
            </a:extLst>
          </p:cNvPr>
          <p:cNvPicPr>
            <a:picLocks noChangeAspect="1"/>
          </p:cNvPicPr>
          <p:nvPr/>
        </p:nvPicPr>
        <p:blipFill rotWithShape="1">
          <a:blip r:embed="rId3"/>
          <a:srcRect l="11748" r="14737" b="-2"/>
          <a:stretch/>
        </p:blipFill>
        <p:spPr>
          <a:xfrm>
            <a:off x="20" y="975"/>
            <a:ext cx="7552924" cy="6858000"/>
          </a:xfrm>
          <a:prstGeom prst="rect">
            <a:avLst/>
          </a:prstGeom>
        </p:spPr>
      </p:pic>
      <p:sp>
        <p:nvSpPr>
          <p:cNvPr id="9" name="Content Placeholder 8">
            <a:extLst>
              <a:ext uri="{FF2B5EF4-FFF2-40B4-BE49-F238E27FC236}">
                <a16:creationId xmlns:a16="http://schemas.microsoft.com/office/drawing/2014/main" id="{B5BD927D-5C89-4B15-9C02-0F9EF1CE37B6}"/>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331188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8F78-A3CA-4F40-8E2E-8C9B5F01E546}"/>
              </a:ext>
            </a:extLst>
          </p:cNvPr>
          <p:cNvSpPr>
            <a:spLocks noGrp="1"/>
          </p:cNvSpPr>
          <p:nvPr>
            <p:ph type="title"/>
          </p:nvPr>
        </p:nvSpPr>
        <p:spPr>
          <a:xfrm>
            <a:off x="825909" y="808055"/>
            <a:ext cx="3979205" cy="1453363"/>
          </a:xfrm>
        </p:spPr>
        <p:txBody>
          <a:bodyPr>
            <a:normAutofit/>
          </a:bodyPr>
          <a:lstStyle/>
          <a:p>
            <a:r>
              <a:rPr lang="en-US" dirty="0"/>
              <a:t>notifications</a:t>
            </a:r>
          </a:p>
        </p:txBody>
      </p:sp>
      <p:sp>
        <p:nvSpPr>
          <p:cNvPr id="3" name="Content Placeholder 2">
            <a:extLst>
              <a:ext uri="{FF2B5EF4-FFF2-40B4-BE49-F238E27FC236}">
                <a16:creationId xmlns:a16="http://schemas.microsoft.com/office/drawing/2014/main" id="{FF8A1F47-A804-497F-827E-AE407F35DA7C}"/>
              </a:ext>
            </a:extLst>
          </p:cNvPr>
          <p:cNvSpPr>
            <a:spLocks noGrp="1"/>
          </p:cNvSpPr>
          <p:nvPr>
            <p:ph idx="1"/>
          </p:nvPr>
        </p:nvSpPr>
        <p:spPr>
          <a:xfrm>
            <a:off x="802178" y="2261420"/>
            <a:ext cx="4002936" cy="3637935"/>
          </a:xfrm>
        </p:spPr>
        <p:txBody>
          <a:bodyPr>
            <a:normAutofit/>
          </a:bodyPr>
          <a:lstStyle/>
          <a:p>
            <a:r>
              <a:rPr lang="en-US" dirty="0"/>
              <a:t>Push summary of test run result to Slack or other communication tools via webhooks</a:t>
            </a:r>
          </a:p>
          <a:p>
            <a:pPr lvl="1"/>
            <a:r>
              <a:rPr lang="en-US" dirty="0"/>
              <a:t>Timestamp</a:t>
            </a:r>
          </a:p>
          <a:p>
            <a:pPr lvl="1"/>
            <a:r>
              <a:rPr lang="en-US" dirty="0"/>
              <a:t>Test objective</a:t>
            </a:r>
          </a:p>
          <a:p>
            <a:pPr lvl="1"/>
            <a:r>
              <a:rPr lang="en-US" dirty="0"/>
              <a:t>Test result status</a:t>
            </a:r>
          </a:p>
          <a:p>
            <a:pPr lvl="1"/>
            <a:r>
              <a:rPr lang="en-US" dirty="0"/>
              <a:t>Execution time</a:t>
            </a:r>
          </a:p>
          <a:p>
            <a:pPr lvl="1"/>
            <a:endParaRPr lang="en-US" dirty="0"/>
          </a:p>
          <a:p>
            <a:pPr lvl="1"/>
            <a:endParaRPr lang="en-US" dirty="0"/>
          </a:p>
        </p:txBody>
      </p:sp>
      <p:pic>
        <p:nvPicPr>
          <p:cNvPr id="4" name="Picture 3">
            <a:extLst>
              <a:ext uri="{FF2B5EF4-FFF2-40B4-BE49-F238E27FC236}">
                <a16:creationId xmlns:a16="http://schemas.microsoft.com/office/drawing/2014/main" id="{A1560FBE-49A3-432F-933C-C0681E5B7125}"/>
              </a:ext>
            </a:extLst>
          </p:cNvPr>
          <p:cNvPicPr>
            <a:picLocks noChangeAspect="1"/>
          </p:cNvPicPr>
          <p:nvPr/>
        </p:nvPicPr>
        <p:blipFill>
          <a:blip r:embed="rId3"/>
          <a:stretch>
            <a:fillRect/>
          </a:stretch>
        </p:blipFill>
        <p:spPr>
          <a:xfrm>
            <a:off x="5251367" y="2675064"/>
            <a:ext cx="6652414" cy="281064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4564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BD85-F9DC-46B6-B205-CCD160EB94E6}"/>
              </a:ext>
            </a:extLst>
          </p:cNvPr>
          <p:cNvSpPr>
            <a:spLocks noGrp="1"/>
          </p:cNvSpPr>
          <p:nvPr>
            <p:ph type="title"/>
          </p:nvPr>
        </p:nvSpPr>
        <p:spPr>
          <a:xfrm>
            <a:off x="6400800" y="609600"/>
            <a:ext cx="5147730" cy="1641987"/>
          </a:xfrm>
        </p:spPr>
        <p:txBody>
          <a:bodyPr>
            <a:normAutofit/>
          </a:bodyPr>
          <a:lstStyle/>
          <a:p>
            <a:r>
              <a:rPr lang="en-US" dirty="0"/>
              <a:t>tagging</a:t>
            </a:r>
          </a:p>
        </p:txBody>
      </p:sp>
      <p:sp>
        <p:nvSpPr>
          <p:cNvPr id="9" name="Content Placeholder 8">
            <a:extLst>
              <a:ext uri="{FF2B5EF4-FFF2-40B4-BE49-F238E27FC236}">
                <a16:creationId xmlns:a16="http://schemas.microsoft.com/office/drawing/2014/main" id="{10E8DFF0-9FE2-48CD-AB32-778EB8B49A4B}"/>
              </a:ext>
            </a:extLst>
          </p:cNvPr>
          <p:cNvSpPr>
            <a:spLocks noGrp="1"/>
          </p:cNvSpPr>
          <p:nvPr>
            <p:ph idx="1"/>
          </p:nvPr>
        </p:nvSpPr>
        <p:spPr>
          <a:xfrm>
            <a:off x="6400800" y="2251587"/>
            <a:ext cx="5147730" cy="3637935"/>
          </a:xfrm>
        </p:spPr>
        <p:txBody>
          <a:bodyPr>
            <a:normAutofit/>
          </a:bodyPr>
          <a:lstStyle/>
          <a:p>
            <a:endParaRPr lang="en-US"/>
          </a:p>
        </p:txBody>
      </p:sp>
      <p:pic>
        <p:nvPicPr>
          <p:cNvPr id="5" name="Content Placeholder 4" descr="A picture containing drawing&#10;&#10;Description automatically generated">
            <a:extLst>
              <a:ext uri="{FF2B5EF4-FFF2-40B4-BE49-F238E27FC236}">
                <a16:creationId xmlns:a16="http://schemas.microsoft.com/office/drawing/2014/main" id="{32FF9C75-3010-4C0F-A115-D100A4CE2348}"/>
              </a:ext>
            </a:extLst>
          </p:cNvPr>
          <p:cNvPicPr>
            <a:picLocks noChangeAspect="1"/>
          </p:cNvPicPr>
          <p:nvPr/>
        </p:nvPicPr>
        <p:blipFill>
          <a:blip r:embed="rId3"/>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0659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F515-FE25-4127-B476-65F451087E14}"/>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BCE31E94-4D63-4C6E-B227-DA1FD99C8EEE}"/>
              </a:ext>
            </a:extLst>
          </p:cNvPr>
          <p:cNvSpPr>
            <a:spLocks noGrp="1"/>
          </p:cNvSpPr>
          <p:nvPr>
            <p:ph idx="1"/>
          </p:nvPr>
        </p:nvSpPr>
        <p:spPr/>
        <p:txBody>
          <a:bodyPr>
            <a:normAutofit/>
          </a:bodyPr>
          <a:lstStyle/>
          <a:p>
            <a:r>
              <a:rPr lang="en-US" dirty="0"/>
              <a:t>Push a tag to automation repo with following information after each test run</a:t>
            </a:r>
          </a:p>
          <a:p>
            <a:pPr lvl="1"/>
            <a:r>
              <a:rPr lang="en-US" dirty="0"/>
              <a:t>Build version</a:t>
            </a:r>
          </a:p>
          <a:p>
            <a:pPr lvl="1"/>
            <a:r>
              <a:rPr lang="en-US" dirty="0"/>
              <a:t>Test Type</a:t>
            </a:r>
          </a:p>
          <a:p>
            <a:pPr lvl="1"/>
            <a:r>
              <a:rPr lang="en-US" dirty="0"/>
              <a:t>Test result</a:t>
            </a:r>
          </a:p>
          <a:p>
            <a:pPr lvl="1"/>
            <a:r>
              <a:rPr lang="en-US" dirty="0"/>
              <a:t>Test environment</a:t>
            </a:r>
          </a:p>
          <a:p>
            <a:pPr lvl="1"/>
            <a:r>
              <a:rPr lang="en-US" dirty="0"/>
              <a:t>Timestamp </a:t>
            </a:r>
          </a:p>
          <a:p>
            <a:r>
              <a:rPr lang="en-US" dirty="0"/>
              <a:t>Benefits</a:t>
            </a:r>
          </a:p>
          <a:p>
            <a:pPr lvl="1"/>
            <a:r>
              <a:rPr lang="en-US" dirty="0"/>
              <a:t>Easy to track</a:t>
            </a:r>
          </a:p>
          <a:p>
            <a:pPr lvl="1"/>
            <a:r>
              <a:rPr lang="en-US" dirty="0"/>
              <a:t>Record for references</a:t>
            </a:r>
          </a:p>
        </p:txBody>
      </p:sp>
    </p:spTree>
    <p:extLst>
      <p:ext uri="{BB962C8B-B14F-4D97-AF65-F5344CB8AC3E}">
        <p14:creationId xmlns:p14="http://schemas.microsoft.com/office/powerpoint/2010/main" val="203138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9FCB-420B-42FB-B1E4-86F8F9D3A576}"/>
              </a:ext>
            </a:extLst>
          </p:cNvPr>
          <p:cNvSpPr>
            <a:spLocks noGrp="1"/>
          </p:cNvSpPr>
          <p:nvPr>
            <p:ph type="title"/>
          </p:nvPr>
        </p:nvSpPr>
        <p:spPr>
          <a:xfrm>
            <a:off x="685801" y="89484"/>
            <a:ext cx="10131425" cy="732638"/>
          </a:xfrm>
        </p:spPr>
        <p:txBody>
          <a:bodyPr/>
          <a:lstStyle/>
          <a:p>
            <a:r>
              <a:rPr lang="en-US" dirty="0"/>
              <a:t>Process design</a:t>
            </a:r>
          </a:p>
        </p:txBody>
      </p:sp>
      <p:graphicFrame>
        <p:nvGraphicFramePr>
          <p:cNvPr id="54" name="Diagram 53">
            <a:extLst>
              <a:ext uri="{FF2B5EF4-FFF2-40B4-BE49-F238E27FC236}">
                <a16:creationId xmlns:a16="http://schemas.microsoft.com/office/drawing/2014/main" id="{FB1B7738-C706-4D11-A0D3-B4D8050A42EB}"/>
              </a:ext>
            </a:extLst>
          </p:cNvPr>
          <p:cNvGraphicFramePr/>
          <p:nvPr>
            <p:extLst>
              <p:ext uri="{D42A27DB-BD31-4B8C-83A1-F6EECF244321}">
                <p14:modId xmlns:p14="http://schemas.microsoft.com/office/powerpoint/2010/main" val="1351037462"/>
              </p:ext>
            </p:extLst>
          </p:nvPr>
        </p:nvGraphicFramePr>
        <p:xfrm>
          <a:off x="1173515" y="430048"/>
          <a:ext cx="9844970" cy="6252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80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9FCB-420B-42FB-B1E4-86F8F9D3A576}"/>
              </a:ext>
            </a:extLst>
          </p:cNvPr>
          <p:cNvSpPr>
            <a:spLocks noGrp="1"/>
          </p:cNvSpPr>
          <p:nvPr>
            <p:ph type="title"/>
          </p:nvPr>
        </p:nvSpPr>
        <p:spPr>
          <a:xfrm>
            <a:off x="685801" y="89484"/>
            <a:ext cx="10131425" cy="732638"/>
          </a:xfrm>
        </p:spPr>
        <p:txBody>
          <a:bodyPr/>
          <a:lstStyle/>
          <a:p>
            <a:r>
              <a:rPr lang="en-US" dirty="0"/>
              <a:t>Process design</a:t>
            </a:r>
          </a:p>
        </p:txBody>
      </p:sp>
      <p:pic>
        <p:nvPicPr>
          <p:cNvPr id="5" name="Content Placeholder 4" descr="A close up of a sign&#10;&#10;Description automatically generated">
            <a:extLst>
              <a:ext uri="{FF2B5EF4-FFF2-40B4-BE49-F238E27FC236}">
                <a16:creationId xmlns:a16="http://schemas.microsoft.com/office/drawing/2014/main" id="{B30F074D-3D7D-4A93-9F7B-08BA401A09F6}"/>
              </a:ext>
            </a:extLst>
          </p:cNvPr>
          <p:cNvPicPr>
            <a:picLocks noGrp="1" noChangeAspect="1"/>
          </p:cNvPicPr>
          <p:nvPr>
            <p:ph idx="1"/>
          </p:nvPr>
        </p:nvPicPr>
        <p:blipFill>
          <a:blip r:embed="rId2"/>
          <a:stretch>
            <a:fillRect/>
          </a:stretch>
        </p:blipFill>
        <p:spPr>
          <a:xfrm>
            <a:off x="1030501" y="1509406"/>
            <a:ext cx="644390" cy="889600"/>
          </a:xfrm>
        </p:spPr>
      </p:pic>
      <p:sp>
        <p:nvSpPr>
          <p:cNvPr id="8" name="Rectangle: Rounded Corners 7">
            <a:extLst>
              <a:ext uri="{FF2B5EF4-FFF2-40B4-BE49-F238E27FC236}">
                <a16:creationId xmlns:a16="http://schemas.microsoft.com/office/drawing/2014/main" id="{DDF3EF59-0739-4F2C-8F84-EE37806117BD}"/>
              </a:ext>
            </a:extLst>
          </p:cNvPr>
          <p:cNvSpPr/>
          <p:nvPr/>
        </p:nvSpPr>
        <p:spPr>
          <a:xfrm>
            <a:off x="7716641" y="1437484"/>
            <a:ext cx="3791763" cy="4862969"/>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E98A3561-35B4-4E2E-9490-AABCB2C3E0B4}"/>
              </a:ext>
            </a:extLst>
          </p:cNvPr>
          <p:cNvPicPr>
            <a:picLocks noChangeAspect="1"/>
          </p:cNvPicPr>
          <p:nvPr/>
        </p:nvPicPr>
        <p:blipFill>
          <a:blip r:embed="rId3"/>
          <a:stretch>
            <a:fillRect/>
          </a:stretch>
        </p:blipFill>
        <p:spPr>
          <a:xfrm>
            <a:off x="9029458" y="1178411"/>
            <a:ext cx="1272759" cy="617662"/>
          </a:xfrm>
          <a:prstGeom prst="rect">
            <a:avLst/>
          </a:prstGeom>
          <a:solidFill>
            <a:schemeClr val="accent2">
              <a:lumMod val="20000"/>
              <a:lumOff val="80000"/>
              <a:alpha val="52000"/>
            </a:schemeClr>
          </a:solidFill>
        </p:spPr>
      </p:pic>
      <p:grpSp>
        <p:nvGrpSpPr>
          <p:cNvPr id="16" name="Group 15">
            <a:extLst>
              <a:ext uri="{FF2B5EF4-FFF2-40B4-BE49-F238E27FC236}">
                <a16:creationId xmlns:a16="http://schemas.microsoft.com/office/drawing/2014/main" id="{B2202EF6-0224-4ECD-999C-E82A31EF1FF3}"/>
              </a:ext>
            </a:extLst>
          </p:cNvPr>
          <p:cNvGrpSpPr/>
          <p:nvPr/>
        </p:nvGrpSpPr>
        <p:grpSpPr>
          <a:xfrm>
            <a:off x="7853107" y="2049794"/>
            <a:ext cx="984228" cy="1005577"/>
            <a:chOff x="3170660" y="1974087"/>
            <a:chExt cx="984228" cy="1005577"/>
          </a:xfrm>
        </p:grpSpPr>
        <p:pic>
          <p:nvPicPr>
            <p:cNvPr id="10" name="Picture 9" descr="A close up of a logo&#10;&#10;Description automatically generated">
              <a:extLst>
                <a:ext uri="{FF2B5EF4-FFF2-40B4-BE49-F238E27FC236}">
                  <a16:creationId xmlns:a16="http://schemas.microsoft.com/office/drawing/2014/main" id="{FBD2D669-9129-408A-BB7C-3771138F8F73}"/>
                </a:ext>
              </a:extLst>
            </p:cNvPr>
            <p:cNvPicPr>
              <a:picLocks noChangeAspect="1"/>
            </p:cNvPicPr>
            <p:nvPr/>
          </p:nvPicPr>
          <p:blipFill>
            <a:blip r:embed="rId4"/>
            <a:stretch>
              <a:fillRect/>
            </a:stretch>
          </p:blipFill>
          <p:spPr>
            <a:xfrm>
              <a:off x="3232260" y="2156522"/>
              <a:ext cx="922628" cy="823142"/>
            </a:xfrm>
            <a:prstGeom prst="rect">
              <a:avLst/>
            </a:prstGeom>
          </p:spPr>
        </p:pic>
        <p:pic>
          <p:nvPicPr>
            <p:cNvPr id="13" name="Picture 12" descr="A close up of graphics&#10;&#10;Description automatically generated">
              <a:extLst>
                <a:ext uri="{FF2B5EF4-FFF2-40B4-BE49-F238E27FC236}">
                  <a16:creationId xmlns:a16="http://schemas.microsoft.com/office/drawing/2014/main" id="{5116D475-0141-4A7F-98E8-DF036A94E400}"/>
                </a:ext>
              </a:extLst>
            </p:cNvPr>
            <p:cNvPicPr>
              <a:picLocks noChangeAspect="1"/>
            </p:cNvPicPr>
            <p:nvPr/>
          </p:nvPicPr>
          <p:blipFill>
            <a:blip r:embed="rId5"/>
            <a:stretch>
              <a:fillRect/>
            </a:stretch>
          </p:blipFill>
          <p:spPr>
            <a:xfrm>
              <a:off x="3170660" y="1974087"/>
              <a:ext cx="396001" cy="396001"/>
            </a:xfrm>
            <a:prstGeom prst="rect">
              <a:avLst/>
            </a:prstGeom>
          </p:spPr>
        </p:pic>
      </p:grpSp>
      <p:grpSp>
        <p:nvGrpSpPr>
          <p:cNvPr id="17" name="Group 16">
            <a:extLst>
              <a:ext uri="{FF2B5EF4-FFF2-40B4-BE49-F238E27FC236}">
                <a16:creationId xmlns:a16="http://schemas.microsoft.com/office/drawing/2014/main" id="{A76CC939-34B7-49F2-A686-6D21FC572319}"/>
              </a:ext>
            </a:extLst>
          </p:cNvPr>
          <p:cNvGrpSpPr/>
          <p:nvPr/>
        </p:nvGrpSpPr>
        <p:grpSpPr>
          <a:xfrm>
            <a:off x="9533497" y="2025722"/>
            <a:ext cx="1054969" cy="1005577"/>
            <a:chOff x="4174893" y="1974087"/>
            <a:chExt cx="1054969" cy="1005577"/>
          </a:xfrm>
        </p:grpSpPr>
        <p:pic>
          <p:nvPicPr>
            <p:cNvPr id="11" name="Picture 10" descr="A close up of a logo&#10;&#10;Description automatically generated">
              <a:extLst>
                <a:ext uri="{FF2B5EF4-FFF2-40B4-BE49-F238E27FC236}">
                  <a16:creationId xmlns:a16="http://schemas.microsoft.com/office/drawing/2014/main" id="{8DEB91AD-F6AC-49F8-8DBC-7085A78C62F3}"/>
                </a:ext>
              </a:extLst>
            </p:cNvPr>
            <p:cNvPicPr>
              <a:picLocks noChangeAspect="1"/>
            </p:cNvPicPr>
            <p:nvPr/>
          </p:nvPicPr>
          <p:blipFill>
            <a:blip r:embed="rId4"/>
            <a:stretch>
              <a:fillRect/>
            </a:stretch>
          </p:blipFill>
          <p:spPr>
            <a:xfrm>
              <a:off x="4307234" y="2156522"/>
              <a:ext cx="922628" cy="823142"/>
            </a:xfrm>
            <a:prstGeom prst="rect">
              <a:avLst/>
            </a:prstGeom>
          </p:spPr>
        </p:pic>
        <p:pic>
          <p:nvPicPr>
            <p:cNvPr id="15" name="Picture 14" descr="A close up of a logo&#10;&#10;Description automatically generated">
              <a:extLst>
                <a:ext uri="{FF2B5EF4-FFF2-40B4-BE49-F238E27FC236}">
                  <a16:creationId xmlns:a16="http://schemas.microsoft.com/office/drawing/2014/main" id="{4C8E0EAD-145A-4E38-88EB-C58D834A2AE0}"/>
                </a:ext>
              </a:extLst>
            </p:cNvPr>
            <p:cNvPicPr>
              <a:picLocks noChangeAspect="1"/>
            </p:cNvPicPr>
            <p:nvPr/>
          </p:nvPicPr>
          <p:blipFill>
            <a:blip r:embed="rId6"/>
            <a:stretch>
              <a:fillRect/>
            </a:stretch>
          </p:blipFill>
          <p:spPr>
            <a:xfrm>
              <a:off x="4174893" y="1974087"/>
              <a:ext cx="471936" cy="444799"/>
            </a:xfrm>
            <a:prstGeom prst="rect">
              <a:avLst/>
            </a:prstGeom>
          </p:spPr>
        </p:pic>
      </p:grpSp>
      <p:grpSp>
        <p:nvGrpSpPr>
          <p:cNvPr id="18" name="Group 17">
            <a:extLst>
              <a:ext uri="{FF2B5EF4-FFF2-40B4-BE49-F238E27FC236}">
                <a16:creationId xmlns:a16="http://schemas.microsoft.com/office/drawing/2014/main" id="{96D50B47-EBC2-4B12-BACB-EE7DA5BEA905}"/>
              </a:ext>
            </a:extLst>
          </p:cNvPr>
          <p:cNvGrpSpPr/>
          <p:nvPr/>
        </p:nvGrpSpPr>
        <p:grpSpPr>
          <a:xfrm>
            <a:off x="8718104" y="2049794"/>
            <a:ext cx="984228" cy="1005577"/>
            <a:chOff x="3170660" y="1974087"/>
            <a:chExt cx="984228" cy="1005577"/>
          </a:xfrm>
        </p:grpSpPr>
        <p:pic>
          <p:nvPicPr>
            <p:cNvPr id="19" name="Picture 18" descr="A close up of a logo&#10;&#10;Description automatically generated">
              <a:extLst>
                <a:ext uri="{FF2B5EF4-FFF2-40B4-BE49-F238E27FC236}">
                  <a16:creationId xmlns:a16="http://schemas.microsoft.com/office/drawing/2014/main" id="{7A8CEB3D-9546-4378-8240-F308F955AF55}"/>
                </a:ext>
              </a:extLst>
            </p:cNvPr>
            <p:cNvPicPr>
              <a:picLocks noChangeAspect="1"/>
            </p:cNvPicPr>
            <p:nvPr/>
          </p:nvPicPr>
          <p:blipFill>
            <a:blip r:embed="rId4"/>
            <a:stretch>
              <a:fillRect/>
            </a:stretch>
          </p:blipFill>
          <p:spPr>
            <a:xfrm>
              <a:off x="3232260" y="2156522"/>
              <a:ext cx="922628" cy="823142"/>
            </a:xfrm>
            <a:prstGeom prst="rect">
              <a:avLst/>
            </a:prstGeom>
          </p:spPr>
        </p:pic>
        <p:pic>
          <p:nvPicPr>
            <p:cNvPr id="20" name="Picture 19" descr="A close up of graphics&#10;&#10;Description automatically generated">
              <a:extLst>
                <a:ext uri="{FF2B5EF4-FFF2-40B4-BE49-F238E27FC236}">
                  <a16:creationId xmlns:a16="http://schemas.microsoft.com/office/drawing/2014/main" id="{132A6924-9387-40B6-B234-05007E430410}"/>
                </a:ext>
              </a:extLst>
            </p:cNvPr>
            <p:cNvPicPr>
              <a:picLocks noChangeAspect="1"/>
            </p:cNvPicPr>
            <p:nvPr/>
          </p:nvPicPr>
          <p:blipFill>
            <a:blip r:embed="rId5"/>
            <a:stretch>
              <a:fillRect/>
            </a:stretch>
          </p:blipFill>
          <p:spPr>
            <a:xfrm>
              <a:off x="3170660" y="1974087"/>
              <a:ext cx="396001" cy="396001"/>
            </a:xfrm>
            <a:prstGeom prst="rect">
              <a:avLst/>
            </a:prstGeom>
          </p:spPr>
        </p:pic>
      </p:grpSp>
      <p:grpSp>
        <p:nvGrpSpPr>
          <p:cNvPr id="24" name="Group 23">
            <a:extLst>
              <a:ext uri="{FF2B5EF4-FFF2-40B4-BE49-F238E27FC236}">
                <a16:creationId xmlns:a16="http://schemas.microsoft.com/office/drawing/2014/main" id="{4E68FB1A-C6C9-4E4B-B7B0-BCCF859D2F07}"/>
              </a:ext>
            </a:extLst>
          </p:cNvPr>
          <p:cNvGrpSpPr/>
          <p:nvPr/>
        </p:nvGrpSpPr>
        <p:grpSpPr>
          <a:xfrm>
            <a:off x="10453436" y="2025722"/>
            <a:ext cx="1054969" cy="1005577"/>
            <a:chOff x="4174893" y="1974087"/>
            <a:chExt cx="1054969" cy="1005577"/>
          </a:xfrm>
        </p:grpSpPr>
        <p:pic>
          <p:nvPicPr>
            <p:cNvPr id="25" name="Picture 24" descr="A close up of a logo&#10;&#10;Description automatically generated">
              <a:extLst>
                <a:ext uri="{FF2B5EF4-FFF2-40B4-BE49-F238E27FC236}">
                  <a16:creationId xmlns:a16="http://schemas.microsoft.com/office/drawing/2014/main" id="{3E8C1D85-5423-4340-B2EC-14AC1EE502A0}"/>
                </a:ext>
              </a:extLst>
            </p:cNvPr>
            <p:cNvPicPr>
              <a:picLocks noChangeAspect="1"/>
            </p:cNvPicPr>
            <p:nvPr/>
          </p:nvPicPr>
          <p:blipFill>
            <a:blip r:embed="rId4"/>
            <a:stretch>
              <a:fillRect/>
            </a:stretch>
          </p:blipFill>
          <p:spPr>
            <a:xfrm>
              <a:off x="4307234" y="2156522"/>
              <a:ext cx="922628" cy="823142"/>
            </a:xfrm>
            <a:prstGeom prst="rect">
              <a:avLst/>
            </a:prstGeom>
          </p:spPr>
        </p:pic>
        <p:pic>
          <p:nvPicPr>
            <p:cNvPr id="26" name="Picture 25" descr="A close up of a logo&#10;&#10;Description automatically generated">
              <a:extLst>
                <a:ext uri="{FF2B5EF4-FFF2-40B4-BE49-F238E27FC236}">
                  <a16:creationId xmlns:a16="http://schemas.microsoft.com/office/drawing/2014/main" id="{CD750924-E4E7-474E-9730-D452FCE8AF6D}"/>
                </a:ext>
              </a:extLst>
            </p:cNvPr>
            <p:cNvPicPr>
              <a:picLocks noChangeAspect="1"/>
            </p:cNvPicPr>
            <p:nvPr/>
          </p:nvPicPr>
          <p:blipFill>
            <a:blip r:embed="rId6"/>
            <a:stretch>
              <a:fillRect/>
            </a:stretch>
          </p:blipFill>
          <p:spPr>
            <a:xfrm>
              <a:off x="4174893" y="1974087"/>
              <a:ext cx="471936" cy="444799"/>
            </a:xfrm>
            <a:prstGeom prst="rect">
              <a:avLst/>
            </a:prstGeom>
          </p:spPr>
        </p:pic>
      </p:grpSp>
      <p:grpSp>
        <p:nvGrpSpPr>
          <p:cNvPr id="41" name="Group 40">
            <a:extLst>
              <a:ext uri="{FF2B5EF4-FFF2-40B4-BE49-F238E27FC236}">
                <a16:creationId xmlns:a16="http://schemas.microsoft.com/office/drawing/2014/main" id="{ED521244-1650-4B53-9638-14A8AF6FB849}"/>
              </a:ext>
            </a:extLst>
          </p:cNvPr>
          <p:cNvGrpSpPr/>
          <p:nvPr/>
        </p:nvGrpSpPr>
        <p:grpSpPr>
          <a:xfrm>
            <a:off x="8049798" y="3140592"/>
            <a:ext cx="1648544" cy="1370904"/>
            <a:chOff x="3145688" y="2855974"/>
            <a:chExt cx="1648544" cy="1370904"/>
          </a:xfrm>
        </p:grpSpPr>
        <p:pic>
          <p:nvPicPr>
            <p:cNvPr id="28" name="Picture 27" descr="A picture containing screenshot&#10;&#10;Description automatically generated">
              <a:extLst>
                <a:ext uri="{FF2B5EF4-FFF2-40B4-BE49-F238E27FC236}">
                  <a16:creationId xmlns:a16="http://schemas.microsoft.com/office/drawing/2014/main" id="{ED622DD8-8B7E-4997-9754-0546C267F278}"/>
                </a:ext>
              </a:extLst>
            </p:cNvPr>
            <p:cNvPicPr>
              <a:picLocks noChangeAspect="1"/>
            </p:cNvPicPr>
            <p:nvPr/>
          </p:nvPicPr>
          <p:blipFill>
            <a:blip r:embed="rId7"/>
            <a:stretch>
              <a:fillRect/>
            </a:stretch>
          </p:blipFill>
          <p:spPr>
            <a:xfrm>
              <a:off x="3181404" y="2855974"/>
              <a:ext cx="1612828" cy="1370904"/>
            </a:xfrm>
            <a:prstGeom prst="rect">
              <a:avLst/>
            </a:prstGeom>
          </p:spPr>
        </p:pic>
        <p:pic>
          <p:nvPicPr>
            <p:cNvPr id="32" name="Picture 31" descr="A close up of graphics&#10;&#10;Description automatically generated">
              <a:extLst>
                <a:ext uri="{FF2B5EF4-FFF2-40B4-BE49-F238E27FC236}">
                  <a16:creationId xmlns:a16="http://schemas.microsoft.com/office/drawing/2014/main" id="{707BF22D-0895-47D4-B913-BCA599428AEE}"/>
                </a:ext>
              </a:extLst>
            </p:cNvPr>
            <p:cNvPicPr>
              <a:picLocks noChangeAspect="1"/>
            </p:cNvPicPr>
            <p:nvPr/>
          </p:nvPicPr>
          <p:blipFill>
            <a:blip r:embed="rId5"/>
            <a:stretch>
              <a:fillRect/>
            </a:stretch>
          </p:blipFill>
          <p:spPr>
            <a:xfrm>
              <a:off x="3207302" y="3055974"/>
              <a:ext cx="396001" cy="396001"/>
            </a:xfrm>
            <a:prstGeom prst="rect">
              <a:avLst/>
            </a:prstGeom>
          </p:spPr>
        </p:pic>
        <p:pic>
          <p:nvPicPr>
            <p:cNvPr id="34" name="Picture 33" descr="A close up of a sign&#10;&#10;Description automatically generated">
              <a:extLst>
                <a:ext uri="{FF2B5EF4-FFF2-40B4-BE49-F238E27FC236}">
                  <a16:creationId xmlns:a16="http://schemas.microsoft.com/office/drawing/2014/main" id="{666463E8-BAEB-432E-8AC4-8E3CF11A1562}"/>
                </a:ext>
              </a:extLst>
            </p:cNvPr>
            <p:cNvPicPr>
              <a:picLocks noChangeAspect="1"/>
            </p:cNvPicPr>
            <p:nvPr/>
          </p:nvPicPr>
          <p:blipFill>
            <a:blip r:embed="rId8"/>
            <a:stretch>
              <a:fillRect/>
            </a:stretch>
          </p:blipFill>
          <p:spPr>
            <a:xfrm>
              <a:off x="3145688" y="3532946"/>
              <a:ext cx="496925" cy="496925"/>
            </a:xfrm>
            <a:prstGeom prst="rect">
              <a:avLst/>
            </a:prstGeom>
          </p:spPr>
        </p:pic>
      </p:grpSp>
      <p:grpSp>
        <p:nvGrpSpPr>
          <p:cNvPr id="42" name="Group 41">
            <a:extLst>
              <a:ext uri="{FF2B5EF4-FFF2-40B4-BE49-F238E27FC236}">
                <a16:creationId xmlns:a16="http://schemas.microsoft.com/office/drawing/2014/main" id="{8BB1F7AB-FA79-4890-ABD7-25816D5C3E85}"/>
              </a:ext>
            </a:extLst>
          </p:cNvPr>
          <p:cNvGrpSpPr/>
          <p:nvPr/>
        </p:nvGrpSpPr>
        <p:grpSpPr>
          <a:xfrm>
            <a:off x="9972632" y="3643888"/>
            <a:ext cx="1046666" cy="1714929"/>
            <a:chOff x="4978794" y="2683961"/>
            <a:chExt cx="1046666" cy="1714929"/>
          </a:xfrm>
        </p:grpSpPr>
        <p:pic>
          <p:nvPicPr>
            <p:cNvPr id="36" name="Picture 35" descr="A screenshot of a cell phone&#10;&#10;Description automatically generated">
              <a:extLst>
                <a:ext uri="{FF2B5EF4-FFF2-40B4-BE49-F238E27FC236}">
                  <a16:creationId xmlns:a16="http://schemas.microsoft.com/office/drawing/2014/main" id="{0F8F790C-BE6D-4652-9945-169EF016A398}"/>
                </a:ext>
              </a:extLst>
            </p:cNvPr>
            <p:cNvPicPr>
              <a:picLocks noChangeAspect="1"/>
            </p:cNvPicPr>
            <p:nvPr/>
          </p:nvPicPr>
          <p:blipFill>
            <a:blip r:embed="rId9"/>
            <a:stretch>
              <a:fillRect/>
            </a:stretch>
          </p:blipFill>
          <p:spPr>
            <a:xfrm>
              <a:off x="4998260" y="2683961"/>
              <a:ext cx="973549" cy="1714929"/>
            </a:xfrm>
            <a:prstGeom prst="rect">
              <a:avLst/>
            </a:prstGeom>
          </p:spPr>
        </p:pic>
        <p:pic>
          <p:nvPicPr>
            <p:cNvPr id="38" name="Picture 37" descr="A picture containing clock&#10;&#10;Description automatically generated">
              <a:extLst>
                <a:ext uri="{FF2B5EF4-FFF2-40B4-BE49-F238E27FC236}">
                  <a16:creationId xmlns:a16="http://schemas.microsoft.com/office/drawing/2014/main" id="{2F6A81CD-BB49-4862-9351-9DD3B3139406}"/>
                </a:ext>
              </a:extLst>
            </p:cNvPr>
            <p:cNvPicPr>
              <a:picLocks noChangeAspect="1"/>
            </p:cNvPicPr>
            <p:nvPr/>
          </p:nvPicPr>
          <p:blipFill>
            <a:blip r:embed="rId10"/>
            <a:stretch>
              <a:fillRect/>
            </a:stretch>
          </p:blipFill>
          <p:spPr>
            <a:xfrm>
              <a:off x="5292015" y="2969631"/>
              <a:ext cx="386038" cy="386038"/>
            </a:xfrm>
            <a:prstGeom prst="rect">
              <a:avLst/>
            </a:prstGeom>
          </p:spPr>
        </p:pic>
        <p:pic>
          <p:nvPicPr>
            <p:cNvPr id="40" name="Picture 39">
              <a:extLst>
                <a:ext uri="{FF2B5EF4-FFF2-40B4-BE49-F238E27FC236}">
                  <a16:creationId xmlns:a16="http://schemas.microsoft.com/office/drawing/2014/main" id="{5D5A76EA-4D63-4F60-81CF-FF9AE9204156}"/>
                </a:ext>
              </a:extLst>
            </p:cNvPr>
            <p:cNvPicPr>
              <a:picLocks noChangeAspect="1"/>
            </p:cNvPicPr>
            <p:nvPr/>
          </p:nvPicPr>
          <p:blipFill>
            <a:blip r:embed="rId11"/>
            <a:stretch>
              <a:fillRect/>
            </a:stretch>
          </p:blipFill>
          <p:spPr>
            <a:xfrm>
              <a:off x="4978794" y="3390206"/>
              <a:ext cx="1046666" cy="704121"/>
            </a:xfrm>
            <a:prstGeom prst="rect">
              <a:avLst/>
            </a:prstGeom>
          </p:spPr>
        </p:pic>
      </p:grpSp>
      <p:grpSp>
        <p:nvGrpSpPr>
          <p:cNvPr id="72" name="Group 71">
            <a:extLst>
              <a:ext uri="{FF2B5EF4-FFF2-40B4-BE49-F238E27FC236}">
                <a16:creationId xmlns:a16="http://schemas.microsoft.com/office/drawing/2014/main" id="{DE94EF86-C4DE-4A92-998B-BD8D9B09013D}"/>
              </a:ext>
            </a:extLst>
          </p:cNvPr>
          <p:cNvGrpSpPr/>
          <p:nvPr/>
        </p:nvGrpSpPr>
        <p:grpSpPr>
          <a:xfrm>
            <a:off x="8085514" y="4810554"/>
            <a:ext cx="1664496" cy="1142669"/>
            <a:chOff x="8085514" y="4810554"/>
            <a:chExt cx="1664496" cy="1142669"/>
          </a:xfrm>
        </p:grpSpPr>
        <p:pic>
          <p:nvPicPr>
            <p:cNvPr id="46" name="Picture 45" descr="A display screen&#10;&#10;Description automatically generated">
              <a:extLst>
                <a:ext uri="{FF2B5EF4-FFF2-40B4-BE49-F238E27FC236}">
                  <a16:creationId xmlns:a16="http://schemas.microsoft.com/office/drawing/2014/main" id="{A8DED001-9022-480B-8227-003AD475F868}"/>
                </a:ext>
              </a:extLst>
            </p:cNvPr>
            <p:cNvPicPr>
              <a:picLocks noChangeAspect="1"/>
            </p:cNvPicPr>
            <p:nvPr/>
          </p:nvPicPr>
          <p:blipFill rotWithShape="1">
            <a:blip r:embed="rId12"/>
            <a:srcRect l="8587" t="11697" r="8657" b="31491"/>
            <a:stretch/>
          </p:blipFill>
          <p:spPr>
            <a:xfrm>
              <a:off x="8085514" y="4810554"/>
              <a:ext cx="1664496" cy="1142669"/>
            </a:xfrm>
            <a:prstGeom prst="rect">
              <a:avLst/>
            </a:prstGeom>
          </p:spPr>
        </p:pic>
        <p:pic>
          <p:nvPicPr>
            <p:cNvPr id="47" name="Picture 46" descr="A picture containing clock&#10;&#10;Description automatically generated">
              <a:extLst>
                <a:ext uri="{FF2B5EF4-FFF2-40B4-BE49-F238E27FC236}">
                  <a16:creationId xmlns:a16="http://schemas.microsoft.com/office/drawing/2014/main" id="{90000E16-B3F6-4963-ABA2-FE2A5F0D1319}"/>
                </a:ext>
              </a:extLst>
            </p:cNvPr>
            <p:cNvPicPr>
              <a:picLocks noChangeAspect="1"/>
            </p:cNvPicPr>
            <p:nvPr/>
          </p:nvPicPr>
          <p:blipFill>
            <a:blip r:embed="rId10"/>
            <a:stretch>
              <a:fillRect/>
            </a:stretch>
          </p:blipFill>
          <p:spPr>
            <a:xfrm>
              <a:off x="8160685" y="5328984"/>
              <a:ext cx="386038" cy="386038"/>
            </a:xfrm>
            <a:prstGeom prst="rect">
              <a:avLst/>
            </a:prstGeom>
          </p:spPr>
        </p:pic>
      </p:grpSp>
      <p:sp>
        <p:nvSpPr>
          <p:cNvPr id="48" name="Rectangle: Rounded Corners 47">
            <a:extLst>
              <a:ext uri="{FF2B5EF4-FFF2-40B4-BE49-F238E27FC236}">
                <a16:creationId xmlns:a16="http://schemas.microsoft.com/office/drawing/2014/main" id="{22223F83-0CC7-4925-8440-C3427D486FC7}"/>
              </a:ext>
            </a:extLst>
          </p:cNvPr>
          <p:cNvSpPr/>
          <p:nvPr/>
        </p:nvSpPr>
        <p:spPr>
          <a:xfrm>
            <a:off x="3966977" y="1437484"/>
            <a:ext cx="2493194" cy="8896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Automation framework</a:t>
            </a:r>
          </a:p>
        </p:txBody>
      </p:sp>
      <p:sp>
        <p:nvSpPr>
          <p:cNvPr id="49" name="Rectangle: Rounded Corners 48">
            <a:extLst>
              <a:ext uri="{FF2B5EF4-FFF2-40B4-BE49-F238E27FC236}">
                <a16:creationId xmlns:a16="http://schemas.microsoft.com/office/drawing/2014/main" id="{5E7C0D05-46E3-4C94-89DB-74C4BC8E1853}"/>
              </a:ext>
            </a:extLst>
          </p:cNvPr>
          <p:cNvSpPr/>
          <p:nvPr/>
        </p:nvSpPr>
        <p:spPr>
          <a:xfrm>
            <a:off x="4960208" y="4985777"/>
            <a:ext cx="1771597" cy="130548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Report portal</a:t>
            </a:r>
          </a:p>
        </p:txBody>
      </p:sp>
      <p:sp>
        <p:nvSpPr>
          <p:cNvPr id="50" name="Rectangle: Rounded Corners 49">
            <a:extLst>
              <a:ext uri="{FF2B5EF4-FFF2-40B4-BE49-F238E27FC236}">
                <a16:creationId xmlns:a16="http://schemas.microsoft.com/office/drawing/2014/main" id="{DC21E0BE-A76B-4992-B6AC-AEF6C294797D}"/>
              </a:ext>
            </a:extLst>
          </p:cNvPr>
          <p:cNvSpPr/>
          <p:nvPr/>
        </p:nvSpPr>
        <p:spPr>
          <a:xfrm>
            <a:off x="610740" y="3276276"/>
            <a:ext cx="1929916" cy="130548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Push tag with build info/ timestamp/test suite info to repo</a:t>
            </a:r>
          </a:p>
        </p:txBody>
      </p:sp>
      <p:sp>
        <p:nvSpPr>
          <p:cNvPr id="51" name="Rectangle: Rounded Corners 50">
            <a:extLst>
              <a:ext uri="{FF2B5EF4-FFF2-40B4-BE49-F238E27FC236}">
                <a16:creationId xmlns:a16="http://schemas.microsoft.com/office/drawing/2014/main" id="{10F9151B-6698-4507-8B70-20A713AD65E7}"/>
              </a:ext>
            </a:extLst>
          </p:cNvPr>
          <p:cNvSpPr/>
          <p:nvPr/>
        </p:nvSpPr>
        <p:spPr>
          <a:xfrm>
            <a:off x="2195380" y="4994968"/>
            <a:ext cx="1771597" cy="130548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Slack webhooks for summary of test run result</a:t>
            </a:r>
          </a:p>
        </p:txBody>
      </p:sp>
      <p:pic>
        <p:nvPicPr>
          <p:cNvPr id="52" name="Content Placeholder 4" descr="A close up of a sign&#10;&#10;Description automatically generated">
            <a:extLst>
              <a:ext uri="{FF2B5EF4-FFF2-40B4-BE49-F238E27FC236}">
                <a16:creationId xmlns:a16="http://schemas.microsoft.com/office/drawing/2014/main" id="{24C4DED6-4822-4D33-991B-D988A331D287}"/>
              </a:ext>
            </a:extLst>
          </p:cNvPr>
          <p:cNvPicPr>
            <a:picLocks noChangeAspect="1"/>
          </p:cNvPicPr>
          <p:nvPr/>
        </p:nvPicPr>
        <p:blipFill>
          <a:blip r:embed="rId2"/>
          <a:stretch>
            <a:fillRect/>
          </a:stretch>
        </p:blipFill>
        <p:spPr>
          <a:xfrm>
            <a:off x="1451741" y="1509406"/>
            <a:ext cx="644390" cy="889600"/>
          </a:xfrm>
          <a:prstGeom prst="rect">
            <a:avLst/>
          </a:prstGeom>
        </p:spPr>
      </p:pic>
      <p:pic>
        <p:nvPicPr>
          <p:cNvPr id="53" name="Content Placeholder 4" descr="A close up of a sign&#10;&#10;Description automatically generated">
            <a:extLst>
              <a:ext uri="{FF2B5EF4-FFF2-40B4-BE49-F238E27FC236}">
                <a16:creationId xmlns:a16="http://schemas.microsoft.com/office/drawing/2014/main" id="{9E7A2072-D305-4C66-A1CD-14609FE103B9}"/>
              </a:ext>
            </a:extLst>
          </p:cNvPr>
          <p:cNvPicPr>
            <a:picLocks noChangeAspect="1"/>
          </p:cNvPicPr>
          <p:nvPr/>
        </p:nvPicPr>
        <p:blipFill>
          <a:blip r:embed="rId2"/>
          <a:stretch>
            <a:fillRect/>
          </a:stretch>
        </p:blipFill>
        <p:spPr>
          <a:xfrm>
            <a:off x="1920814" y="1517439"/>
            <a:ext cx="644390" cy="889600"/>
          </a:xfrm>
          <a:prstGeom prst="rect">
            <a:avLst/>
          </a:prstGeom>
        </p:spPr>
      </p:pic>
      <p:sp>
        <p:nvSpPr>
          <p:cNvPr id="56" name="Arrow: Right 55">
            <a:extLst>
              <a:ext uri="{FF2B5EF4-FFF2-40B4-BE49-F238E27FC236}">
                <a16:creationId xmlns:a16="http://schemas.microsoft.com/office/drawing/2014/main" id="{16ABEE91-D755-4B48-96C1-D6E194977FE3}"/>
              </a:ext>
            </a:extLst>
          </p:cNvPr>
          <p:cNvSpPr/>
          <p:nvPr/>
        </p:nvSpPr>
        <p:spPr>
          <a:xfrm>
            <a:off x="2734320" y="1643068"/>
            <a:ext cx="1232200" cy="465313"/>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Arrow: Right 56">
            <a:extLst>
              <a:ext uri="{FF2B5EF4-FFF2-40B4-BE49-F238E27FC236}">
                <a16:creationId xmlns:a16="http://schemas.microsoft.com/office/drawing/2014/main" id="{4BA17DB7-13DE-4714-B9BC-38836F411D68}"/>
              </a:ext>
            </a:extLst>
          </p:cNvPr>
          <p:cNvSpPr/>
          <p:nvPr/>
        </p:nvSpPr>
        <p:spPr>
          <a:xfrm>
            <a:off x="6472306" y="1647155"/>
            <a:ext cx="1232200" cy="483947"/>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8" name="Arrow: Right 57">
            <a:extLst>
              <a:ext uri="{FF2B5EF4-FFF2-40B4-BE49-F238E27FC236}">
                <a16:creationId xmlns:a16="http://schemas.microsoft.com/office/drawing/2014/main" id="{ED135461-0467-4B9F-961D-ADA2DD31479D}"/>
              </a:ext>
            </a:extLst>
          </p:cNvPr>
          <p:cNvSpPr/>
          <p:nvPr/>
        </p:nvSpPr>
        <p:spPr>
          <a:xfrm rot="10800000">
            <a:off x="6731805" y="5381889"/>
            <a:ext cx="984831" cy="513259"/>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Arrow: Right 58">
            <a:extLst>
              <a:ext uri="{FF2B5EF4-FFF2-40B4-BE49-F238E27FC236}">
                <a16:creationId xmlns:a16="http://schemas.microsoft.com/office/drawing/2014/main" id="{0583E476-3C5F-4850-B451-EB826E9CF24B}"/>
              </a:ext>
            </a:extLst>
          </p:cNvPr>
          <p:cNvSpPr/>
          <p:nvPr/>
        </p:nvSpPr>
        <p:spPr>
          <a:xfrm rot="10800000">
            <a:off x="3966520" y="5457777"/>
            <a:ext cx="984831" cy="505329"/>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1" name="Arrow: Bent-Up 60">
            <a:extLst>
              <a:ext uri="{FF2B5EF4-FFF2-40B4-BE49-F238E27FC236}">
                <a16:creationId xmlns:a16="http://schemas.microsoft.com/office/drawing/2014/main" id="{5B9727DC-C561-4409-AA62-C691927D2A36}"/>
              </a:ext>
            </a:extLst>
          </p:cNvPr>
          <p:cNvSpPr/>
          <p:nvPr/>
        </p:nvSpPr>
        <p:spPr>
          <a:xfrm flipH="1">
            <a:off x="1277192" y="4581760"/>
            <a:ext cx="909330" cy="1305485"/>
          </a:xfrm>
          <a:prstGeom prst="bentUpArrow">
            <a:avLst>
              <a:gd name="adj1" fmla="val 26644"/>
              <a:gd name="adj2" fmla="val 28054"/>
              <a:gd name="adj3" fmla="val 48774"/>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2" name="Arrow: Right 61">
            <a:extLst>
              <a:ext uri="{FF2B5EF4-FFF2-40B4-BE49-F238E27FC236}">
                <a16:creationId xmlns:a16="http://schemas.microsoft.com/office/drawing/2014/main" id="{868348DB-6FA5-4D4D-8E6E-9586A63D3C97}"/>
              </a:ext>
            </a:extLst>
          </p:cNvPr>
          <p:cNvSpPr/>
          <p:nvPr/>
        </p:nvSpPr>
        <p:spPr>
          <a:xfrm rot="16200000">
            <a:off x="1083611" y="2556582"/>
            <a:ext cx="889600" cy="562118"/>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cxnSp>
        <p:nvCxnSpPr>
          <p:cNvPr id="64" name="Straight Arrow Connector 63">
            <a:extLst>
              <a:ext uri="{FF2B5EF4-FFF2-40B4-BE49-F238E27FC236}">
                <a16:creationId xmlns:a16="http://schemas.microsoft.com/office/drawing/2014/main" id="{ED1C0526-49A7-4280-A3AB-1AE2BE26F2D1}"/>
              </a:ext>
            </a:extLst>
          </p:cNvPr>
          <p:cNvCxnSpPr>
            <a:cxnSpLocks/>
            <a:stCxn id="48" idx="2"/>
            <a:endCxn id="49" idx="0"/>
          </p:cNvCxnSpPr>
          <p:nvPr/>
        </p:nvCxnSpPr>
        <p:spPr>
          <a:xfrm>
            <a:off x="5213574" y="2327084"/>
            <a:ext cx="632433" cy="2658693"/>
          </a:xfrm>
          <a:prstGeom prst="straightConnector1">
            <a:avLst/>
          </a:prstGeom>
          <a:ln w="762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EFF3308-0DBE-41F8-966C-5AC544F207A9}"/>
              </a:ext>
            </a:extLst>
          </p:cNvPr>
          <p:cNvCxnSpPr>
            <a:cxnSpLocks/>
            <a:stCxn id="48" idx="2"/>
            <a:endCxn id="51" idx="0"/>
          </p:cNvCxnSpPr>
          <p:nvPr/>
        </p:nvCxnSpPr>
        <p:spPr>
          <a:xfrm flipH="1">
            <a:off x="3081179" y="2327084"/>
            <a:ext cx="2132395" cy="2667884"/>
          </a:xfrm>
          <a:prstGeom prst="straightConnector1">
            <a:avLst/>
          </a:prstGeom>
          <a:ln w="762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7112A67-5662-4A3C-B3E9-3D8C1E989E53}"/>
              </a:ext>
            </a:extLst>
          </p:cNvPr>
          <p:cNvCxnSpPr>
            <a:cxnSpLocks/>
            <a:stCxn id="48" idx="2"/>
            <a:endCxn id="50" idx="3"/>
          </p:cNvCxnSpPr>
          <p:nvPr/>
        </p:nvCxnSpPr>
        <p:spPr>
          <a:xfrm flipH="1">
            <a:off x="2540656" y="2327084"/>
            <a:ext cx="2672918" cy="1601935"/>
          </a:xfrm>
          <a:prstGeom prst="straightConnector1">
            <a:avLst/>
          </a:prstGeom>
          <a:ln w="762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DC414AB-4B8C-458A-90EB-1FB1E449B289}"/>
              </a:ext>
            </a:extLst>
          </p:cNvPr>
          <p:cNvSpPr txBox="1"/>
          <p:nvPr/>
        </p:nvSpPr>
        <p:spPr>
          <a:xfrm>
            <a:off x="5264441" y="3340592"/>
            <a:ext cx="568975" cy="369332"/>
          </a:xfrm>
          <a:prstGeom prst="rect">
            <a:avLst/>
          </a:prstGeom>
          <a:noFill/>
        </p:spPr>
        <p:txBody>
          <a:bodyPr wrap="square" rtlCol="0">
            <a:spAutoFit/>
          </a:bodyPr>
          <a:lstStyle/>
          <a:p>
            <a:r>
              <a:rPr lang="en-US" dirty="0"/>
              <a:t>API</a:t>
            </a:r>
          </a:p>
        </p:txBody>
      </p:sp>
      <p:sp>
        <p:nvSpPr>
          <p:cNvPr id="74" name="TextBox 73">
            <a:extLst>
              <a:ext uri="{FF2B5EF4-FFF2-40B4-BE49-F238E27FC236}">
                <a16:creationId xmlns:a16="http://schemas.microsoft.com/office/drawing/2014/main" id="{92EF9DF6-7AEA-4124-9865-FD1D157B3881}"/>
              </a:ext>
            </a:extLst>
          </p:cNvPr>
          <p:cNvSpPr txBox="1"/>
          <p:nvPr/>
        </p:nvSpPr>
        <p:spPr>
          <a:xfrm>
            <a:off x="3964129" y="3397035"/>
            <a:ext cx="568975" cy="369332"/>
          </a:xfrm>
          <a:prstGeom prst="rect">
            <a:avLst/>
          </a:prstGeom>
          <a:noFill/>
        </p:spPr>
        <p:txBody>
          <a:bodyPr wrap="square" rtlCol="0">
            <a:spAutoFit/>
          </a:bodyPr>
          <a:lstStyle/>
          <a:p>
            <a:r>
              <a:rPr lang="en-US" dirty="0"/>
              <a:t>API</a:t>
            </a:r>
          </a:p>
        </p:txBody>
      </p:sp>
      <p:sp>
        <p:nvSpPr>
          <p:cNvPr id="75" name="TextBox 74">
            <a:extLst>
              <a:ext uri="{FF2B5EF4-FFF2-40B4-BE49-F238E27FC236}">
                <a16:creationId xmlns:a16="http://schemas.microsoft.com/office/drawing/2014/main" id="{5F933F3D-7A3D-4174-A08C-8779FEA0B0EF}"/>
              </a:ext>
            </a:extLst>
          </p:cNvPr>
          <p:cNvSpPr txBox="1"/>
          <p:nvPr/>
        </p:nvSpPr>
        <p:spPr>
          <a:xfrm>
            <a:off x="3474154" y="2989664"/>
            <a:ext cx="568975" cy="369332"/>
          </a:xfrm>
          <a:prstGeom prst="rect">
            <a:avLst/>
          </a:prstGeom>
          <a:noFill/>
        </p:spPr>
        <p:txBody>
          <a:bodyPr wrap="square" rtlCol="0">
            <a:spAutoFit/>
          </a:bodyPr>
          <a:lstStyle/>
          <a:p>
            <a:r>
              <a:rPr lang="en-US" dirty="0"/>
              <a:t>API</a:t>
            </a:r>
          </a:p>
        </p:txBody>
      </p:sp>
    </p:spTree>
    <p:extLst>
      <p:ext uri="{BB962C8B-B14F-4D97-AF65-F5344CB8AC3E}">
        <p14:creationId xmlns:p14="http://schemas.microsoft.com/office/powerpoint/2010/main" val="4596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0536-4D6D-40FC-984E-7DD8A66D151C}"/>
              </a:ext>
            </a:extLst>
          </p:cNvPr>
          <p:cNvSpPr>
            <a:spLocks noGrp="1"/>
          </p:cNvSpPr>
          <p:nvPr>
            <p:ph type="title"/>
          </p:nvPr>
        </p:nvSpPr>
        <p:spPr>
          <a:xfrm>
            <a:off x="4955458" y="639097"/>
            <a:ext cx="6593075" cy="1612490"/>
          </a:xfrm>
        </p:spPr>
        <p:txBody>
          <a:bodyPr>
            <a:normAutofit/>
          </a:bodyPr>
          <a:lstStyle/>
          <a:p>
            <a:r>
              <a:rPr lang="en-US" dirty="0" err="1"/>
              <a:t>jenkins</a:t>
            </a:r>
            <a:endParaRPr lang="en-US" dirty="0"/>
          </a:p>
        </p:txBody>
      </p:sp>
      <p:pic>
        <p:nvPicPr>
          <p:cNvPr id="5" name="Content Placeholder 4" descr="A close up of a sign&#10;&#10;Description automatically generated">
            <a:extLst>
              <a:ext uri="{FF2B5EF4-FFF2-40B4-BE49-F238E27FC236}">
                <a16:creationId xmlns:a16="http://schemas.microsoft.com/office/drawing/2014/main" id="{167B3543-5E6A-4496-A979-CCB8833B3ED0}"/>
              </a:ext>
            </a:extLst>
          </p:cNvPr>
          <p:cNvPicPr>
            <a:picLocks noChangeAspect="1"/>
          </p:cNvPicPr>
          <p:nvPr/>
        </p:nvPicPr>
        <p:blipFill rotWithShape="1">
          <a:blip r:embed="rId3"/>
          <a:srcRect l="6676" r="1" b="1"/>
          <a:stretch/>
        </p:blipFill>
        <p:spPr>
          <a:xfrm>
            <a:off x="20" y="975"/>
            <a:ext cx="4635988" cy="6858000"/>
          </a:xfrm>
          <a:prstGeom prst="rect">
            <a:avLst/>
          </a:prstGeom>
        </p:spPr>
      </p:pic>
      <p:sp>
        <p:nvSpPr>
          <p:cNvPr id="9" name="Content Placeholder 8">
            <a:extLst>
              <a:ext uri="{FF2B5EF4-FFF2-40B4-BE49-F238E27FC236}">
                <a16:creationId xmlns:a16="http://schemas.microsoft.com/office/drawing/2014/main" id="{4301D088-00BE-4CF4-A72A-CFD5239BEAE0}"/>
              </a:ext>
            </a:extLst>
          </p:cNvPr>
          <p:cNvSpPr>
            <a:spLocks noGrp="1"/>
          </p:cNvSpPr>
          <p:nvPr>
            <p:ph idx="1"/>
          </p:nvPr>
        </p:nvSpPr>
        <p:spPr>
          <a:xfrm>
            <a:off x="4955458" y="2251587"/>
            <a:ext cx="6593075" cy="3972232"/>
          </a:xfrm>
        </p:spPr>
        <p:txBody>
          <a:bodyPr>
            <a:normAutofit/>
          </a:bodyPr>
          <a:lstStyle/>
          <a:p>
            <a:endParaRPr lang="en-US"/>
          </a:p>
        </p:txBody>
      </p:sp>
    </p:spTree>
    <p:extLst>
      <p:ext uri="{BB962C8B-B14F-4D97-AF65-F5344CB8AC3E}">
        <p14:creationId xmlns:p14="http://schemas.microsoft.com/office/powerpoint/2010/main" val="314691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9FCB-420B-42FB-B1E4-86F8F9D3A576}"/>
              </a:ext>
            </a:extLst>
          </p:cNvPr>
          <p:cNvSpPr>
            <a:spLocks noGrp="1"/>
          </p:cNvSpPr>
          <p:nvPr>
            <p:ph type="title"/>
          </p:nvPr>
        </p:nvSpPr>
        <p:spPr/>
        <p:txBody>
          <a:bodyPr/>
          <a:lstStyle/>
          <a:p>
            <a:r>
              <a:rPr lang="en-US" dirty="0"/>
              <a:t>Jenkins setup</a:t>
            </a:r>
          </a:p>
        </p:txBody>
      </p:sp>
      <p:sp>
        <p:nvSpPr>
          <p:cNvPr id="3" name="Content Placeholder 2">
            <a:extLst>
              <a:ext uri="{FF2B5EF4-FFF2-40B4-BE49-F238E27FC236}">
                <a16:creationId xmlns:a16="http://schemas.microsoft.com/office/drawing/2014/main" id="{E08A9CCD-E3B6-498D-9FBC-BF81497ACFA3}"/>
              </a:ext>
            </a:extLst>
          </p:cNvPr>
          <p:cNvSpPr>
            <a:spLocks noGrp="1"/>
          </p:cNvSpPr>
          <p:nvPr>
            <p:ph idx="1"/>
          </p:nvPr>
        </p:nvSpPr>
        <p:spPr/>
        <p:txBody>
          <a:bodyPr/>
          <a:lstStyle/>
          <a:p>
            <a:r>
              <a:rPr lang="en-US" dirty="0"/>
              <a:t>Trigger automation after build is deployed by using below methods</a:t>
            </a:r>
          </a:p>
          <a:p>
            <a:pPr lvl="1"/>
            <a:r>
              <a:rPr lang="en-US" dirty="0"/>
              <a:t>Poll SCM</a:t>
            </a:r>
          </a:p>
          <a:p>
            <a:pPr lvl="1"/>
            <a:r>
              <a:rPr lang="en-US" dirty="0"/>
              <a:t>After a project is built and passed</a:t>
            </a:r>
          </a:p>
          <a:p>
            <a:r>
              <a:rPr lang="en-US" dirty="0"/>
              <a:t>Configure different Jenkins jobs which pass argument values via test framework command line to determine what kind of tests should be run such as Build Verification Test, Smoke Test or Regression Test where the arguments can include but not limit to:</a:t>
            </a:r>
          </a:p>
          <a:p>
            <a:pPr lvl="1"/>
            <a:r>
              <a:rPr lang="en-US" dirty="0"/>
              <a:t>Test suite type, e.g. build verification, smoke test, regression test </a:t>
            </a:r>
            <a:r>
              <a:rPr lang="en-US" dirty="0" err="1"/>
              <a:t>etc</a:t>
            </a:r>
            <a:endParaRPr lang="en-US" dirty="0"/>
          </a:p>
          <a:p>
            <a:pPr lvl="1"/>
            <a:r>
              <a:rPr lang="en-US" dirty="0"/>
              <a:t>Browser type, e.g. chrome, </a:t>
            </a:r>
            <a:r>
              <a:rPr lang="en-US" dirty="0" err="1"/>
              <a:t>firefox</a:t>
            </a:r>
            <a:r>
              <a:rPr lang="en-US" dirty="0"/>
              <a:t>, internet explorer, edge, safari </a:t>
            </a:r>
          </a:p>
          <a:p>
            <a:pPr lvl="1"/>
            <a:r>
              <a:rPr lang="en-US" dirty="0"/>
              <a:t>Device type, e.g. windows, </a:t>
            </a:r>
            <a:r>
              <a:rPr lang="en-US" dirty="0" err="1"/>
              <a:t>linux</a:t>
            </a:r>
            <a:r>
              <a:rPr lang="en-US" dirty="0"/>
              <a:t>, real android device, real iOS device, android emulators, iOS simulators</a:t>
            </a:r>
          </a:p>
          <a:p>
            <a:pPr lvl="1"/>
            <a:endParaRPr lang="en-US" dirty="0"/>
          </a:p>
        </p:txBody>
      </p:sp>
    </p:spTree>
    <p:extLst>
      <p:ext uri="{BB962C8B-B14F-4D97-AF65-F5344CB8AC3E}">
        <p14:creationId xmlns:p14="http://schemas.microsoft.com/office/powerpoint/2010/main" val="203677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0536-4D6D-40FC-984E-7DD8A66D151C}"/>
              </a:ext>
            </a:extLst>
          </p:cNvPr>
          <p:cNvSpPr>
            <a:spLocks noGrp="1"/>
          </p:cNvSpPr>
          <p:nvPr>
            <p:ph type="title"/>
          </p:nvPr>
        </p:nvSpPr>
        <p:spPr>
          <a:xfrm>
            <a:off x="7865806" y="643462"/>
            <a:ext cx="3706762" cy="2671237"/>
          </a:xfrm>
        </p:spPr>
        <p:txBody>
          <a:bodyPr>
            <a:normAutofit/>
          </a:bodyPr>
          <a:lstStyle/>
          <a:p>
            <a:r>
              <a:rPr lang="en-US" dirty="0"/>
              <a:t>Automation framework in selenium</a:t>
            </a:r>
          </a:p>
        </p:txBody>
      </p:sp>
      <p:pic>
        <p:nvPicPr>
          <p:cNvPr id="4" name="Content Placeholder 3" descr="A screenshot of a cell phone&#10;&#10;Description automatically generated">
            <a:extLst>
              <a:ext uri="{FF2B5EF4-FFF2-40B4-BE49-F238E27FC236}">
                <a16:creationId xmlns:a16="http://schemas.microsoft.com/office/drawing/2014/main" id="{6D1A83CC-145B-4AC0-A657-9AD14B492FC7}"/>
              </a:ext>
            </a:extLst>
          </p:cNvPr>
          <p:cNvPicPr>
            <a:picLocks noChangeAspect="1"/>
          </p:cNvPicPr>
          <p:nvPr/>
        </p:nvPicPr>
        <p:blipFill>
          <a:blip r:embed="rId3"/>
          <a:stretch>
            <a:fillRect/>
          </a:stretch>
        </p:blipFill>
        <p:spPr>
          <a:xfrm>
            <a:off x="643464" y="1043287"/>
            <a:ext cx="6897878" cy="478070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D712D5D6-ECB7-4B0C-8194-F2C62C14F04D}"/>
              </a:ext>
            </a:extLst>
          </p:cNvPr>
          <p:cNvSpPr>
            <a:spLocks noGrp="1"/>
          </p:cNvSpPr>
          <p:nvPr>
            <p:ph idx="1"/>
          </p:nvPr>
        </p:nvSpPr>
        <p:spPr>
          <a:xfrm>
            <a:off x="7865806" y="3552581"/>
            <a:ext cx="3706762" cy="2671238"/>
          </a:xfrm>
        </p:spPr>
        <p:txBody>
          <a:bodyPr>
            <a:normAutofit/>
          </a:bodyPr>
          <a:lstStyle/>
          <a:p>
            <a:endParaRPr lang="en-US" dirty="0"/>
          </a:p>
        </p:txBody>
      </p:sp>
    </p:spTree>
    <p:extLst>
      <p:ext uri="{BB962C8B-B14F-4D97-AF65-F5344CB8AC3E}">
        <p14:creationId xmlns:p14="http://schemas.microsoft.com/office/powerpoint/2010/main" val="337450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9FCB-420B-42FB-B1E4-86F8F9D3A576}"/>
              </a:ext>
            </a:extLst>
          </p:cNvPr>
          <p:cNvSpPr>
            <a:spLocks noGrp="1"/>
          </p:cNvSpPr>
          <p:nvPr>
            <p:ph type="title"/>
          </p:nvPr>
        </p:nvSpPr>
        <p:spPr>
          <a:xfrm>
            <a:off x="685801" y="609600"/>
            <a:ext cx="10131425" cy="973873"/>
          </a:xfrm>
        </p:spPr>
        <p:txBody>
          <a:bodyPr/>
          <a:lstStyle/>
          <a:p>
            <a:r>
              <a:rPr lang="en-US" dirty="0"/>
              <a:t>Automation framework &amp; ARCHTITEUCTURE</a:t>
            </a:r>
          </a:p>
        </p:txBody>
      </p:sp>
      <p:sp>
        <p:nvSpPr>
          <p:cNvPr id="3" name="Content Placeholder 2">
            <a:extLst>
              <a:ext uri="{FF2B5EF4-FFF2-40B4-BE49-F238E27FC236}">
                <a16:creationId xmlns:a16="http://schemas.microsoft.com/office/drawing/2014/main" id="{E08A9CCD-E3B6-498D-9FBC-BF81497ACFA3}"/>
              </a:ext>
            </a:extLst>
          </p:cNvPr>
          <p:cNvSpPr>
            <a:spLocks noGrp="1"/>
          </p:cNvSpPr>
          <p:nvPr>
            <p:ph idx="1"/>
          </p:nvPr>
        </p:nvSpPr>
        <p:spPr>
          <a:xfrm>
            <a:off x="685801" y="1847087"/>
            <a:ext cx="10131425" cy="4401313"/>
          </a:xfrm>
        </p:spPr>
        <p:txBody>
          <a:bodyPr>
            <a:normAutofit fontScale="85000" lnSpcReduction="20000"/>
          </a:bodyPr>
          <a:lstStyle/>
          <a:p>
            <a:pPr lvl="1"/>
            <a:r>
              <a:rPr lang="en-US" dirty="0"/>
              <a:t>Test framework: </a:t>
            </a:r>
            <a:r>
              <a:rPr lang="en-US" dirty="0" err="1"/>
              <a:t>testNG</a:t>
            </a:r>
            <a:r>
              <a:rPr lang="en-US" dirty="0"/>
              <a:t> (Java), </a:t>
            </a:r>
            <a:r>
              <a:rPr lang="en-US" dirty="0" err="1"/>
              <a:t>Pytest</a:t>
            </a:r>
            <a:r>
              <a:rPr lang="en-US" dirty="0"/>
              <a:t>/</a:t>
            </a:r>
            <a:r>
              <a:rPr lang="en-US" dirty="0" err="1"/>
              <a:t>unitest</a:t>
            </a:r>
            <a:r>
              <a:rPr lang="en-US" dirty="0"/>
              <a:t> (Python)</a:t>
            </a:r>
          </a:p>
          <a:p>
            <a:pPr lvl="1"/>
            <a:r>
              <a:rPr lang="en-US" dirty="0"/>
              <a:t>Build framework: maven (Java)</a:t>
            </a:r>
          </a:p>
          <a:p>
            <a:pPr lvl="1"/>
            <a:r>
              <a:rPr lang="en-US" dirty="0"/>
              <a:t>Collaboration framework</a:t>
            </a:r>
          </a:p>
          <a:p>
            <a:pPr lvl="2"/>
            <a:r>
              <a:rPr lang="en-US" dirty="0"/>
              <a:t>Cucumber (Java/Python)</a:t>
            </a:r>
          </a:p>
          <a:p>
            <a:pPr lvl="2"/>
            <a:r>
              <a:rPr lang="en-US" dirty="0"/>
              <a:t>Robot framework (Python)</a:t>
            </a:r>
          </a:p>
          <a:p>
            <a:pPr lvl="1"/>
            <a:r>
              <a:rPr lang="en-US" dirty="0"/>
              <a:t>UI framework: Selenium</a:t>
            </a:r>
          </a:p>
          <a:p>
            <a:pPr lvl="1"/>
            <a:r>
              <a:rPr lang="en-US" dirty="0"/>
              <a:t>Mobile framework: Appium</a:t>
            </a:r>
          </a:p>
          <a:p>
            <a:pPr lvl="1"/>
            <a:r>
              <a:rPr lang="en-US" dirty="0"/>
              <a:t>Restful API framework: </a:t>
            </a:r>
          </a:p>
          <a:p>
            <a:pPr lvl="2"/>
            <a:r>
              <a:rPr lang="en-US" dirty="0"/>
              <a:t>Rest Assured/apache http client (Java)</a:t>
            </a:r>
          </a:p>
          <a:p>
            <a:pPr lvl="2"/>
            <a:r>
              <a:rPr lang="en-US" dirty="0"/>
              <a:t>Requests (python)</a:t>
            </a:r>
          </a:p>
          <a:p>
            <a:pPr lvl="1"/>
            <a:r>
              <a:rPr lang="en-US" dirty="0"/>
              <a:t>Architecture: </a:t>
            </a:r>
          </a:p>
          <a:p>
            <a:pPr lvl="2"/>
            <a:r>
              <a:rPr lang="en-US" dirty="0"/>
              <a:t>Page Object Model along with dependency injection</a:t>
            </a:r>
          </a:p>
          <a:p>
            <a:pPr lvl="2"/>
            <a:r>
              <a:rPr lang="en-US" dirty="0"/>
              <a:t>WebDriver Factory</a:t>
            </a:r>
          </a:p>
          <a:p>
            <a:pPr lvl="2"/>
            <a:r>
              <a:rPr lang="en-US" dirty="0"/>
              <a:t>Managers</a:t>
            </a:r>
          </a:p>
          <a:p>
            <a:pPr lvl="2"/>
            <a:r>
              <a:rPr lang="en-US" dirty="0"/>
              <a:t>Utilities </a:t>
            </a:r>
          </a:p>
          <a:p>
            <a:pPr lvl="2"/>
            <a:endParaRPr lang="en-US" dirty="0"/>
          </a:p>
        </p:txBody>
      </p:sp>
    </p:spTree>
    <p:extLst>
      <p:ext uri="{BB962C8B-B14F-4D97-AF65-F5344CB8AC3E}">
        <p14:creationId xmlns:p14="http://schemas.microsoft.com/office/powerpoint/2010/main" val="141315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74AA08-382A-44F4-B969-E3405343E95F}"/>
              </a:ext>
            </a:extLst>
          </p:cNvPr>
          <p:cNvGraphicFramePr>
            <a:graphicFrameLocks/>
          </p:cNvGraphicFramePr>
          <p:nvPr>
            <p:extLst>
              <p:ext uri="{D42A27DB-BD31-4B8C-83A1-F6EECF244321}">
                <p14:modId xmlns:p14="http://schemas.microsoft.com/office/powerpoint/2010/main" val="1446322771"/>
              </p:ext>
            </p:extLst>
          </p:nvPr>
        </p:nvGraphicFramePr>
        <p:xfrm>
          <a:off x="737182" y="658368"/>
          <a:ext cx="11028531" cy="5724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63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9448-1FEF-4922-9E31-482E99E77968}"/>
              </a:ext>
            </a:extLst>
          </p:cNvPr>
          <p:cNvSpPr>
            <a:spLocks noGrp="1"/>
          </p:cNvSpPr>
          <p:nvPr>
            <p:ph type="title"/>
          </p:nvPr>
        </p:nvSpPr>
        <p:spPr>
          <a:xfrm>
            <a:off x="4955458" y="639097"/>
            <a:ext cx="6593075" cy="1612490"/>
          </a:xfrm>
        </p:spPr>
        <p:txBody>
          <a:bodyPr>
            <a:normAutofit/>
          </a:bodyPr>
          <a:lstStyle/>
          <a:p>
            <a:r>
              <a:rPr lang="en-US" dirty="0"/>
              <a:t>Kubernetes &amp; </a:t>
            </a:r>
            <a:r>
              <a:rPr lang="en-US" dirty="0" err="1"/>
              <a:t>zalenium</a:t>
            </a:r>
            <a:endParaRPr lang="en-US" dirty="0"/>
          </a:p>
        </p:txBody>
      </p:sp>
      <p:pic>
        <p:nvPicPr>
          <p:cNvPr id="5" name="Content Placeholder 4" descr="A close up of a sign&#10;&#10;Description automatically generated">
            <a:extLst>
              <a:ext uri="{FF2B5EF4-FFF2-40B4-BE49-F238E27FC236}">
                <a16:creationId xmlns:a16="http://schemas.microsoft.com/office/drawing/2014/main" id="{2BCE270B-9344-4F09-A981-F2B723A63961}"/>
              </a:ext>
            </a:extLst>
          </p:cNvPr>
          <p:cNvPicPr>
            <a:picLocks noChangeAspect="1"/>
          </p:cNvPicPr>
          <p:nvPr/>
        </p:nvPicPr>
        <p:blipFill rotWithShape="1">
          <a:blip r:embed="rId3"/>
          <a:srcRect l="2156" r="65059" b="1"/>
          <a:stretch/>
        </p:blipFill>
        <p:spPr>
          <a:xfrm>
            <a:off x="20" y="975"/>
            <a:ext cx="4635988" cy="6858000"/>
          </a:xfrm>
          <a:prstGeom prst="rect">
            <a:avLst/>
          </a:prstGeom>
        </p:spPr>
      </p:pic>
      <p:sp>
        <p:nvSpPr>
          <p:cNvPr id="9" name="Content Placeholder 8">
            <a:extLst>
              <a:ext uri="{FF2B5EF4-FFF2-40B4-BE49-F238E27FC236}">
                <a16:creationId xmlns:a16="http://schemas.microsoft.com/office/drawing/2014/main" id="{D0E36C09-05AB-4F31-9019-8B779932320F}"/>
              </a:ext>
            </a:extLst>
          </p:cNvPr>
          <p:cNvSpPr>
            <a:spLocks noGrp="1"/>
          </p:cNvSpPr>
          <p:nvPr>
            <p:ph idx="1"/>
          </p:nvPr>
        </p:nvSpPr>
        <p:spPr>
          <a:xfrm>
            <a:off x="4955458" y="2251587"/>
            <a:ext cx="6593075" cy="3972232"/>
          </a:xfrm>
        </p:spPr>
        <p:txBody>
          <a:bodyPr>
            <a:normAutofit/>
          </a:bodyPr>
          <a:lstStyle/>
          <a:p>
            <a:endParaRPr lang="en-US"/>
          </a:p>
        </p:txBody>
      </p:sp>
    </p:spTree>
    <p:extLst>
      <p:ext uri="{BB962C8B-B14F-4D97-AF65-F5344CB8AC3E}">
        <p14:creationId xmlns:p14="http://schemas.microsoft.com/office/powerpoint/2010/main" val="401704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89</TotalTime>
  <Words>466</Words>
  <Application>Microsoft Office PowerPoint</Application>
  <PresentationFormat>Widescreen</PresentationFormat>
  <Paragraphs>106</Paragraphs>
  <Slides>16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iKAla automation architecture design</vt:lpstr>
      <vt:lpstr>Process design</vt:lpstr>
      <vt:lpstr>Process design</vt:lpstr>
      <vt:lpstr>jenkins</vt:lpstr>
      <vt:lpstr>Jenkins setup</vt:lpstr>
      <vt:lpstr>Automation framework in selenium</vt:lpstr>
      <vt:lpstr>Automation framework &amp; ARCHTITEUCTURE</vt:lpstr>
      <vt:lpstr>PowerPoint Presentation</vt:lpstr>
      <vt:lpstr>Kubernetes &amp; zalenium</vt:lpstr>
      <vt:lpstr>Kubernetes &amp; ZAlenium</vt:lpstr>
      <vt:lpstr>reporting</vt:lpstr>
      <vt:lpstr>Reporting – report portal</vt:lpstr>
      <vt:lpstr>Notification via webhooks</vt:lpstr>
      <vt:lpstr>notifications</vt:lpstr>
      <vt:lpstr>tagging</vt:lpstr>
      <vt:lpstr>tagging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iKAla automation architecture design</dc:title>
  <dc:creator>Keith Chuang</dc:creator>
  <cp:lastModifiedBy>Keith Chuang</cp:lastModifiedBy>
  <cp:revision>7</cp:revision>
  <dcterms:created xsi:type="dcterms:W3CDTF">2020-03-08T02:32:44Z</dcterms:created>
  <dcterms:modified xsi:type="dcterms:W3CDTF">2020-03-08T04:02:04Z</dcterms:modified>
</cp:coreProperties>
</file>