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2" r:id="rId6"/>
    <p:sldId id="270" r:id="rId7"/>
    <p:sldId id="271" r:id="rId8"/>
    <p:sldId id="272" r:id="rId9"/>
    <p:sldId id="263" r:id="rId10"/>
    <p:sldId id="264" r:id="rId11"/>
    <p:sldId id="265" r:id="rId12"/>
    <p:sldId id="266" r:id="rId13"/>
    <p:sldId id="267" r:id="rId14"/>
    <p:sldId id="268" r:id="rId15"/>
    <p:sldId id="269" r:id="rId16"/>
    <p:sldId id="275" r:id="rId17"/>
    <p:sldId id="276" r:id="rId18"/>
    <p:sldId id="277" r:id="rId19"/>
    <p:sldId id="278" r:id="rId20"/>
    <p:sldId id="279" r:id="rId21"/>
    <p:sldId id="280" r:id="rId22"/>
    <p:sldId id="281" r:id="rId23"/>
    <p:sldId id="282"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4D768D-6A9A-02D3-F4E3-85D2670969E8}" name="仲村和士" initials="仲村和士" userId="仲村和士"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CEFF1"/>
    <a:srgbClr val="03ABCD"/>
    <a:srgbClr val="F0F0F0"/>
    <a:srgbClr val="04CCCC"/>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B7C64E-043D-43F3-9B1A-FAFC27D82947}" v="249" dt="2022-06-26T05:57:24.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9" autoAdjust="0"/>
    <p:restoredTop sz="82206" autoAdjust="0"/>
  </p:normalViewPr>
  <p:slideViewPr>
    <p:cSldViewPr snapToGrid="0">
      <p:cViewPr varScale="1">
        <p:scale>
          <a:sx n="75" d="100"/>
          <a:sy n="75" d="100"/>
        </p:scale>
        <p:origin x="85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仲村和士" userId="2e9a213c-cdf7-44c8-9cac-b2eda03d4851" providerId="ADAL" clId="{BBB7C64E-043D-43F3-9B1A-FAFC27D82947}"/>
    <pc:docChg chg="undo redo custSel addSld delSld modSld">
      <pc:chgData name="仲村和士" userId="2e9a213c-cdf7-44c8-9cac-b2eda03d4851" providerId="ADAL" clId="{BBB7C64E-043D-43F3-9B1A-FAFC27D82947}" dt="2022-06-26T05:57:24.771" v="3289"/>
      <pc:docMkLst>
        <pc:docMk/>
      </pc:docMkLst>
      <pc:sldChg chg="delSp modSp mod">
        <pc:chgData name="仲村和士" userId="2e9a213c-cdf7-44c8-9cac-b2eda03d4851" providerId="ADAL" clId="{BBB7C64E-043D-43F3-9B1A-FAFC27D82947}" dt="2022-06-26T05:11:22.709" v="227"/>
        <pc:sldMkLst>
          <pc:docMk/>
          <pc:sldMk cId="1824271875" sldId="257"/>
        </pc:sldMkLst>
        <pc:spChg chg="mod">
          <ac:chgData name="仲村和士" userId="2e9a213c-cdf7-44c8-9cac-b2eda03d4851" providerId="ADAL" clId="{BBB7C64E-043D-43F3-9B1A-FAFC27D82947}" dt="2022-06-26T05:11:22.709" v="227"/>
          <ac:spMkLst>
            <pc:docMk/>
            <pc:sldMk cId="1824271875" sldId="257"/>
            <ac:spMk id="4" creationId="{CB0B76D3-46D2-401F-B5A0-D9851A39B65B}"/>
          </ac:spMkLst>
        </pc:spChg>
        <pc:spChg chg="del">
          <ac:chgData name="仲村和士" userId="2e9a213c-cdf7-44c8-9cac-b2eda03d4851" providerId="ADAL" clId="{BBB7C64E-043D-43F3-9B1A-FAFC27D82947}" dt="2022-06-26T05:10:14.302" v="138" actId="478"/>
          <ac:spMkLst>
            <pc:docMk/>
            <pc:sldMk cId="1824271875" sldId="257"/>
            <ac:spMk id="7" creationId="{4F205859-FF24-41F1-BDEF-5FE23304C180}"/>
          </ac:spMkLst>
        </pc:spChg>
        <pc:spChg chg="del">
          <ac:chgData name="仲村和士" userId="2e9a213c-cdf7-44c8-9cac-b2eda03d4851" providerId="ADAL" clId="{BBB7C64E-043D-43F3-9B1A-FAFC27D82947}" dt="2022-06-26T05:10:20.006" v="139" actId="478"/>
          <ac:spMkLst>
            <pc:docMk/>
            <pc:sldMk cId="1824271875" sldId="257"/>
            <ac:spMk id="25" creationId="{8C3D5429-0C68-48B0-A707-79A42764241B}"/>
          </ac:spMkLst>
        </pc:spChg>
        <pc:picChg chg="del">
          <ac:chgData name="仲村和士" userId="2e9a213c-cdf7-44c8-9cac-b2eda03d4851" providerId="ADAL" clId="{BBB7C64E-043D-43F3-9B1A-FAFC27D82947}" dt="2022-06-26T05:10:11.038" v="137" actId="478"/>
          <ac:picMkLst>
            <pc:docMk/>
            <pc:sldMk cId="1824271875" sldId="257"/>
            <ac:picMk id="6" creationId="{70261714-3D1F-47C4-A2BE-18ABC89A404D}"/>
          </ac:picMkLst>
        </pc:picChg>
      </pc:sldChg>
      <pc:sldChg chg="addSp modSp mod">
        <pc:chgData name="仲村和士" userId="2e9a213c-cdf7-44c8-9cac-b2eda03d4851" providerId="ADAL" clId="{BBB7C64E-043D-43F3-9B1A-FAFC27D82947}" dt="2022-06-26T05:13:26.227" v="288" actId="14100"/>
        <pc:sldMkLst>
          <pc:docMk/>
          <pc:sldMk cId="2391947454" sldId="258"/>
        </pc:sldMkLst>
        <pc:spChg chg="mod">
          <ac:chgData name="仲村和士" userId="2e9a213c-cdf7-44c8-9cac-b2eda03d4851" providerId="ADAL" clId="{BBB7C64E-043D-43F3-9B1A-FAFC27D82947}" dt="2022-06-26T05:03:37.359" v="0" actId="1076"/>
          <ac:spMkLst>
            <pc:docMk/>
            <pc:sldMk cId="2391947454" sldId="258"/>
            <ac:spMk id="10" creationId="{17A94355-2B54-FAD1-8D93-F94477687092}"/>
          </ac:spMkLst>
        </pc:spChg>
        <pc:spChg chg="mod">
          <ac:chgData name="仲村和士" userId="2e9a213c-cdf7-44c8-9cac-b2eda03d4851" providerId="ADAL" clId="{BBB7C64E-043D-43F3-9B1A-FAFC27D82947}" dt="2022-06-26T05:13:02.208" v="264" actId="1076"/>
          <ac:spMkLst>
            <pc:docMk/>
            <pc:sldMk cId="2391947454" sldId="258"/>
            <ac:spMk id="12" creationId="{2445A4C1-27F9-C93B-8256-B1E41DF5A165}"/>
          </ac:spMkLst>
        </pc:spChg>
        <pc:spChg chg="add mod">
          <ac:chgData name="仲村和士" userId="2e9a213c-cdf7-44c8-9cac-b2eda03d4851" providerId="ADAL" clId="{BBB7C64E-043D-43F3-9B1A-FAFC27D82947}" dt="2022-06-26T05:04:01.348" v="28"/>
          <ac:spMkLst>
            <pc:docMk/>
            <pc:sldMk cId="2391947454" sldId="258"/>
            <ac:spMk id="66" creationId="{16CED5D4-AE99-0EED-3F22-6937BA2D5112}"/>
          </ac:spMkLst>
        </pc:spChg>
        <pc:spChg chg="add mod">
          <ac:chgData name="仲村和士" userId="2e9a213c-cdf7-44c8-9cac-b2eda03d4851" providerId="ADAL" clId="{BBB7C64E-043D-43F3-9B1A-FAFC27D82947}" dt="2022-06-26T05:13:24.040" v="287" actId="1076"/>
          <ac:spMkLst>
            <pc:docMk/>
            <pc:sldMk cId="2391947454" sldId="258"/>
            <ac:spMk id="72" creationId="{235475AB-3844-EBE6-4951-F96EDE94D74B}"/>
          </ac:spMkLst>
        </pc:spChg>
        <pc:cxnChg chg="mod">
          <ac:chgData name="仲村和士" userId="2e9a213c-cdf7-44c8-9cac-b2eda03d4851" providerId="ADAL" clId="{BBB7C64E-043D-43F3-9B1A-FAFC27D82947}" dt="2022-06-26T05:03:37.359" v="0" actId="1076"/>
          <ac:cxnSpMkLst>
            <pc:docMk/>
            <pc:sldMk cId="2391947454" sldId="258"/>
            <ac:cxnSpMk id="33" creationId="{EAD93132-BC05-AC0C-4FA3-957856013248}"/>
          </ac:cxnSpMkLst>
        </pc:cxnChg>
        <pc:cxnChg chg="mod">
          <ac:chgData name="仲村和士" userId="2e9a213c-cdf7-44c8-9cac-b2eda03d4851" providerId="ADAL" clId="{BBB7C64E-043D-43F3-9B1A-FAFC27D82947}" dt="2022-06-26T05:13:02.208" v="264" actId="1076"/>
          <ac:cxnSpMkLst>
            <pc:docMk/>
            <pc:sldMk cId="2391947454" sldId="258"/>
            <ac:cxnSpMk id="44" creationId="{B35E40B3-4F76-9ACB-8C1F-E9D3DD3B7E75}"/>
          </ac:cxnSpMkLst>
        </pc:cxnChg>
        <pc:cxnChg chg="add mod">
          <ac:chgData name="仲村和士" userId="2e9a213c-cdf7-44c8-9cac-b2eda03d4851" providerId="ADAL" clId="{BBB7C64E-043D-43F3-9B1A-FAFC27D82947}" dt="2022-06-26T05:04:12.314" v="31" actId="14100"/>
          <ac:cxnSpMkLst>
            <pc:docMk/>
            <pc:sldMk cId="2391947454" sldId="258"/>
            <ac:cxnSpMk id="67" creationId="{364E0523-7CA1-B6FD-2159-D9A6AE342836}"/>
          </ac:cxnSpMkLst>
        </pc:cxnChg>
        <pc:cxnChg chg="add mod">
          <ac:chgData name="仲村和士" userId="2e9a213c-cdf7-44c8-9cac-b2eda03d4851" providerId="ADAL" clId="{BBB7C64E-043D-43F3-9B1A-FAFC27D82947}" dt="2022-06-26T05:13:26.227" v="288" actId="14100"/>
          <ac:cxnSpMkLst>
            <pc:docMk/>
            <pc:sldMk cId="2391947454" sldId="258"/>
            <ac:cxnSpMk id="68" creationId="{29C0DFED-4C21-9179-DF90-DACB2423BA60}"/>
          </ac:cxnSpMkLst>
        </pc:cxnChg>
      </pc:sldChg>
      <pc:sldChg chg="modSp mod">
        <pc:chgData name="仲村和士" userId="2e9a213c-cdf7-44c8-9cac-b2eda03d4851" providerId="ADAL" clId="{BBB7C64E-043D-43F3-9B1A-FAFC27D82947}" dt="2022-06-26T05:06:58.388" v="132" actId="14100"/>
        <pc:sldMkLst>
          <pc:docMk/>
          <pc:sldMk cId="1953496309" sldId="259"/>
        </pc:sldMkLst>
        <pc:spChg chg="mod">
          <ac:chgData name="仲村和士" userId="2e9a213c-cdf7-44c8-9cac-b2eda03d4851" providerId="ADAL" clId="{BBB7C64E-043D-43F3-9B1A-FAFC27D82947}" dt="2022-06-26T05:06:58.388" v="132" actId="14100"/>
          <ac:spMkLst>
            <pc:docMk/>
            <pc:sldMk cId="1953496309" sldId="259"/>
            <ac:spMk id="4" creationId="{F55D3F9B-3681-4183-E37A-5176A87DDD42}"/>
          </ac:spMkLst>
        </pc:spChg>
      </pc:sldChg>
      <pc:sldChg chg="addSp delSp modSp mod">
        <pc:chgData name="仲村和士" userId="2e9a213c-cdf7-44c8-9cac-b2eda03d4851" providerId="ADAL" clId="{BBB7C64E-043D-43F3-9B1A-FAFC27D82947}" dt="2022-06-26T05:12:54.255" v="263"/>
        <pc:sldMkLst>
          <pc:docMk/>
          <pc:sldMk cId="2674834456" sldId="263"/>
        </pc:sldMkLst>
        <pc:spChg chg="mod">
          <ac:chgData name="仲村和士" userId="2e9a213c-cdf7-44c8-9cac-b2eda03d4851" providerId="ADAL" clId="{BBB7C64E-043D-43F3-9B1A-FAFC27D82947}" dt="2022-06-26T05:12:54.255" v="263"/>
          <ac:spMkLst>
            <pc:docMk/>
            <pc:sldMk cId="2674834456" sldId="263"/>
            <ac:spMk id="8" creationId="{F77FFF99-2457-5AA9-37BD-0168444C985A}"/>
          </ac:spMkLst>
        </pc:spChg>
        <pc:picChg chg="add mod">
          <ac:chgData name="仲村和士" userId="2e9a213c-cdf7-44c8-9cac-b2eda03d4851" providerId="ADAL" clId="{BBB7C64E-043D-43F3-9B1A-FAFC27D82947}" dt="2022-06-26T05:12:25.016" v="233" actId="1076"/>
          <ac:picMkLst>
            <pc:docMk/>
            <pc:sldMk cId="2674834456" sldId="263"/>
            <ac:picMk id="5" creationId="{387D3AA1-4FAE-27C7-AEA2-E7C9C6E4DA4E}"/>
          </ac:picMkLst>
        </pc:picChg>
        <pc:picChg chg="del">
          <ac:chgData name="仲村和士" userId="2e9a213c-cdf7-44c8-9cac-b2eda03d4851" providerId="ADAL" clId="{BBB7C64E-043D-43F3-9B1A-FAFC27D82947}" dt="2022-06-26T05:12:08.154" v="228" actId="478"/>
          <ac:picMkLst>
            <pc:docMk/>
            <pc:sldMk cId="2674834456" sldId="263"/>
            <ac:picMk id="6" creationId="{4A973789-F2F8-4CB2-894C-9D1D14665826}"/>
          </ac:picMkLst>
        </pc:picChg>
      </pc:sldChg>
      <pc:sldChg chg="addSp delSp modSp mod">
        <pc:chgData name="仲村和士" userId="2e9a213c-cdf7-44c8-9cac-b2eda03d4851" providerId="ADAL" clId="{BBB7C64E-043D-43F3-9B1A-FAFC27D82947}" dt="2022-06-26T05:15:24.402" v="299" actId="1076"/>
        <pc:sldMkLst>
          <pc:docMk/>
          <pc:sldMk cId="200796770" sldId="264"/>
        </pc:sldMkLst>
        <pc:picChg chg="add mod">
          <ac:chgData name="仲村和士" userId="2e9a213c-cdf7-44c8-9cac-b2eda03d4851" providerId="ADAL" clId="{BBB7C64E-043D-43F3-9B1A-FAFC27D82947}" dt="2022-06-26T05:15:24.402" v="299" actId="1076"/>
          <ac:picMkLst>
            <pc:docMk/>
            <pc:sldMk cId="200796770" sldId="264"/>
            <ac:picMk id="7" creationId="{0E136A53-CF13-7C79-0178-B96DB321BA89}"/>
          </ac:picMkLst>
        </pc:picChg>
        <pc:picChg chg="del">
          <ac:chgData name="仲村和士" userId="2e9a213c-cdf7-44c8-9cac-b2eda03d4851" providerId="ADAL" clId="{BBB7C64E-043D-43F3-9B1A-FAFC27D82947}" dt="2022-06-26T05:15:19.850" v="298" actId="478"/>
          <ac:picMkLst>
            <pc:docMk/>
            <pc:sldMk cId="200796770" sldId="264"/>
            <ac:picMk id="8" creationId="{BDCDD2EC-BCCC-113B-95C8-A41BBFCE8FD5}"/>
          </ac:picMkLst>
        </pc:picChg>
      </pc:sldChg>
      <pc:sldChg chg="addSp delSp modSp mod">
        <pc:chgData name="仲村和士" userId="2e9a213c-cdf7-44c8-9cac-b2eda03d4851" providerId="ADAL" clId="{BBB7C64E-043D-43F3-9B1A-FAFC27D82947}" dt="2022-06-26T05:15:11.284" v="296" actId="478"/>
        <pc:sldMkLst>
          <pc:docMk/>
          <pc:sldMk cId="2985910492" sldId="265"/>
        </pc:sldMkLst>
        <pc:picChg chg="add del mod">
          <ac:chgData name="仲村和士" userId="2e9a213c-cdf7-44c8-9cac-b2eda03d4851" providerId="ADAL" clId="{BBB7C64E-043D-43F3-9B1A-FAFC27D82947}" dt="2022-06-26T05:15:10.863" v="295" actId="22"/>
          <ac:picMkLst>
            <pc:docMk/>
            <pc:sldMk cId="2985910492" sldId="265"/>
            <ac:picMk id="7" creationId="{99F1BBE7-D27F-8E0E-42FB-2C7BD01BFFCE}"/>
          </ac:picMkLst>
        </pc:picChg>
        <pc:picChg chg="add del">
          <ac:chgData name="仲村和士" userId="2e9a213c-cdf7-44c8-9cac-b2eda03d4851" providerId="ADAL" clId="{BBB7C64E-043D-43F3-9B1A-FAFC27D82947}" dt="2022-06-26T05:15:11.284" v="296" actId="478"/>
          <ac:picMkLst>
            <pc:docMk/>
            <pc:sldMk cId="2985910492" sldId="265"/>
            <ac:picMk id="8" creationId="{6E990439-9ECD-4B81-4FB8-200012F2F0A0}"/>
          </ac:picMkLst>
        </pc:picChg>
      </pc:sldChg>
      <pc:sldChg chg="addSp modSp mod">
        <pc:chgData name="仲村和士" userId="2e9a213c-cdf7-44c8-9cac-b2eda03d4851" providerId="ADAL" clId="{BBB7C64E-043D-43F3-9B1A-FAFC27D82947}" dt="2022-06-26T05:15:56.689" v="307" actId="1076"/>
        <pc:sldMkLst>
          <pc:docMk/>
          <pc:sldMk cId="3100825973" sldId="266"/>
        </pc:sldMkLst>
        <pc:spChg chg="mod">
          <ac:chgData name="仲村和士" userId="2e9a213c-cdf7-44c8-9cac-b2eda03d4851" providerId="ADAL" clId="{BBB7C64E-043D-43F3-9B1A-FAFC27D82947}" dt="2022-06-26T05:15:42.907" v="302" actId="20577"/>
          <ac:spMkLst>
            <pc:docMk/>
            <pc:sldMk cId="3100825973" sldId="266"/>
            <ac:spMk id="4" creationId="{576BD4F5-21EF-7A87-9386-F8F256B9151E}"/>
          </ac:spMkLst>
        </pc:spChg>
        <pc:picChg chg="add mod">
          <ac:chgData name="仲村和士" userId="2e9a213c-cdf7-44c8-9cac-b2eda03d4851" providerId="ADAL" clId="{BBB7C64E-043D-43F3-9B1A-FAFC27D82947}" dt="2022-06-26T05:15:56.689" v="307" actId="1076"/>
          <ac:picMkLst>
            <pc:docMk/>
            <pc:sldMk cId="3100825973" sldId="266"/>
            <ac:picMk id="8" creationId="{93C278B4-755E-1567-5CE8-87DC1AF0BDF3}"/>
          </ac:picMkLst>
        </pc:picChg>
      </pc:sldChg>
      <pc:sldChg chg="del">
        <pc:chgData name="仲村和士" userId="2e9a213c-cdf7-44c8-9cac-b2eda03d4851" providerId="ADAL" clId="{BBB7C64E-043D-43F3-9B1A-FAFC27D82947}" dt="2022-06-26T05:17:30.112" v="340" actId="47"/>
        <pc:sldMkLst>
          <pc:docMk/>
          <pc:sldMk cId="2990649023" sldId="273"/>
        </pc:sldMkLst>
      </pc:sldChg>
      <pc:sldChg chg="del">
        <pc:chgData name="仲村和士" userId="2e9a213c-cdf7-44c8-9cac-b2eda03d4851" providerId="ADAL" clId="{BBB7C64E-043D-43F3-9B1A-FAFC27D82947}" dt="2022-06-26T05:17:28.220" v="339" actId="47"/>
        <pc:sldMkLst>
          <pc:docMk/>
          <pc:sldMk cId="3906683772" sldId="274"/>
        </pc:sldMkLst>
      </pc:sldChg>
      <pc:sldChg chg="modSp mod">
        <pc:chgData name="仲村和士" userId="2e9a213c-cdf7-44c8-9cac-b2eda03d4851" providerId="ADAL" clId="{BBB7C64E-043D-43F3-9B1A-FAFC27D82947}" dt="2022-06-26T05:09:43.804" v="136"/>
        <pc:sldMkLst>
          <pc:docMk/>
          <pc:sldMk cId="1163763794" sldId="275"/>
        </pc:sldMkLst>
        <pc:spChg chg="mod">
          <ac:chgData name="仲村和士" userId="2e9a213c-cdf7-44c8-9cac-b2eda03d4851" providerId="ADAL" clId="{BBB7C64E-043D-43F3-9B1A-FAFC27D82947}" dt="2022-06-26T05:09:43.804" v="136"/>
          <ac:spMkLst>
            <pc:docMk/>
            <pc:sldMk cId="1163763794" sldId="275"/>
            <ac:spMk id="4" creationId="{2A11FD9E-2B8F-F3D3-08F8-D9BF0D100B1B}"/>
          </ac:spMkLst>
        </pc:spChg>
      </pc:sldChg>
      <pc:sldChg chg="addSp delSp modSp new mod">
        <pc:chgData name="仲村和士" userId="2e9a213c-cdf7-44c8-9cac-b2eda03d4851" providerId="ADAL" clId="{BBB7C64E-043D-43F3-9B1A-FAFC27D82947}" dt="2022-06-26T05:25:52.853" v="1185" actId="27636"/>
        <pc:sldMkLst>
          <pc:docMk/>
          <pc:sldMk cId="788818013" sldId="276"/>
        </pc:sldMkLst>
        <pc:spChg chg="mod">
          <ac:chgData name="仲村和士" userId="2e9a213c-cdf7-44c8-9cac-b2eda03d4851" providerId="ADAL" clId="{BBB7C64E-043D-43F3-9B1A-FAFC27D82947}" dt="2022-06-26T05:18:37.922" v="375" actId="20577"/>
          <ac:spMkLst>
            <pc:docMk/>
            <pc:sldMk cId="788818013" sldId="276"/>
            <ac:spMk id="2" creationId="{35070A97-4A6A-30E2-86C1-41F68CBEB775}"/>
          </ac:spMkLst>
        </pc:spChg>
        <pc:spChg chg="mod">
          <ac:chgData name="仲村和士" userId="2e9a213c-cdf7-44c8-9cac-b2eda03d4851" providerId="ADAL" clId="{BBB7C64E-043D-43F3-9B1A-FAFC27D82947}" dt="2022-06-26T05:25:52.853" v="1185" actId="27636"/>
          <ac:spMkLst>
            <pc:docMk/>
            <pc:sldMk cId="788818013" sldId="276"/>
            <ac:spMk id="4" creationId="{9703BE06-BC35-46C8-C23F-EC30100746FA}"/>
          </ac:spMkLst>
        </pc:spChg>
        <pc:picChg chg="add del">
          <ac:chgData name="仲村和士" userId="2e9a213c-cdf7-44c8-9cac-b2eda03d4851" providerId="ADAL" clId="{BBB7C64E-043D-43F3-9B1A-FAFC27D82947}" dt="2022-06-26T05:18:42.702" v="377" actId="22"/>
          <ac:picMkLst>
            <pc:docMk/>
            <pc:sldMk cId="788818013" sldId="276"/>
            <ac:picMk id="6" creationId="{212C9314-FE11-8AC4-CC7D-7148C7E40DB8}"/>
          </ac:picMkLst>
        </pc:picChg>
        <pc:picChg chg="add mod">
          <ac:chgData name="仲村和士" userId="2e9a213c-cdf7-44c8-9cac-b2eda03d4851" providerId="ADAL" clId="{BBB7C64E-043D-43F3-9B1A-FAFC27D82947}" dt="2022-06-26T05:20:09.749" v="381" actId="1076"/>
          <ac:picMkLst>
            <pc:docMk/>
            <pc:sldMk cId="788818013" sldId="276"/>
            <ac:picMk id="8" creationId="{27136B99-CB88-1698-4CB2-DB0AC14C295C}"/>
          </ac:picMkLst>
        </pc:picChg>
      </pc:sldChg>
      <pc:sldChg chg="modSp add mod">
        <pc:chgData name="仲村和士" userId="2e9a213c-cdf7-44c8-9cac-b2eda03d4851" providerId="ADAL" clId="{BBB7C64E-043D-43F3-9B1A-FAFC27D82947}" dt="2022-06-26T05:32:05.620" v="1403" actId="20577"/>
        <pc:sldMkLst>
          <pc:docMk/>
          <pc:sldMk cId="1220121362" sldId="277"/>
        </pc:sldMkLst>
        <pc:spChg chg="mod">
          <ac:chgData name="仲村和士" userId="2e9a213c-cdf7-44c8-9cac-b2eda03d4851" providerId="ADAL" clId="{BBB7C64E-043D-43F3-9B1A-FAFC27D82947}" dt="2022-06-26T05:32:05.620" v="1403" actId="20577"/>
          <ac:spMkLst>
            <pc:docMk/>
            <pc:sldMk cId="1220121362" sldId="277"/>
            <ac:spMk id="4" creationId="{9703BE06-BC35-46C8-C23F-EC30100746FA}"/>
          </ac:spMkLst>
        </pc:spChg>
      </pc:sldChg>
      <pc:sldChg chg="addSp modSp new mod">
        <pc:chgData name="仲村和士" userId="2e9a213c-cdf7-44c8-9cac-b2eda03d4851" providerId="ADAL" clId="{BBB7C64E-043D-43F3-9B1A-FAFC27D82947}" dt="2022-06-26T05:35:10.332" v="1751"/>
        <pc:sldMkLst>
          <pc:docMk/>
          <pc:sldMk cId="3339036900" sldId="278"/>
        </pc:sldMkLst>
        <pc:spChg chg="mod">
          <ac:chgData name="仲村和士" userId="2e9a213c-cdf7-44c8-9cac-b2eda03d4851" providerId="ADAL" clId="{BBB7C64E-043D-43F3-9B1A-FAFC27D82947}" dt="2022-06-26T05:32:50.511" v="1475"/>
          <ac:spMkLst>
            <pc:docMk/>
            <pc:sldMk cId="3339036900" sldId="278"/>
            <ac:spMk id="2" creationId="{5AEB7EED-426D-6C05-AA80-EBE0E348D952}"/>
          </ac:spMkLst>
        </pc:spChg>
        <pc:spChg chg="mod">
          <ac:chgData name="仲村和士" userId="2e9a213c-cdf7-44c8-9cac-b2eda03d4851" providerId="ADAL" clId="{BBB7C64E-043D-43F3-9B1A-FAFC27D82947}" dt="2022-06-26T05:35:10.332" v="1751"/>
          <ac:spMkLst>
            <pc:docMk/>
            <pc:sldMk cId="3339036900" sldId="278"/>
            <ac:spMk id="4" creationId="{7D30779F-FDC1-26B7-B028-CF292A6543CE}"/>
          </ac:spMkLst>
        </pc:spChg>
        <pc:picChg chg="add mod">
          <ac:chgData name="仲村和士" userId="2e9a213c-cdf7-44c8-9cac-b2eda03d4851" providerId="ADAL" clId="{BBB7C64E-043D-43F3-9B1A-FAFC27D82947}" dt="2022-06-26T05:33:46.974" v="1479" actId="1076"/>
          <ac:picMkLst>
            <pc:docMk/>
            <pc:sldMk cId="3339036900" sldId="278"/>
            <ac:picMk id="6" creationId="{BF0B9B80-43D9-BB10-931A-EA730FEF7316}"/>
          </ac:picMkLst>
        </pc:picChg>
      </pc:sldChg>
      <pc:sldChg chg="addSp delSp modSp new mod">
        <pc:chgData name="仲村和士" userId="2e9a213c-cdf7-44c8-9cac-b2eda03d4851" providerId="ADAL" clId="{BBB7C64E-043D-43F3-9B1A-FAFC27D82947}" dt="2022-06-26T05:47:52.629" v="2313"/>
        <pc:sldMkLst>
          <pc:docMk/>
          <pc:sldMk cId="2859663489" sldId="279"/>
        </pc:sldMkLst>
        <pc:spChg chg="mod">
          <ac:chgData name="仲村和士" userId="2e9a213c-cdf7-44c8-9cac-b2eda03d4851" providerId="ADAL" clId="{BBB7C64E-043D-43F3-9B1A-FAFC27D82947}" dt="2022-06-26T05:35:57.133" v="1809"/>
          <ac:spMkLst>
            <pc:docMk/>
            <pc:sldMk cId="2859663489" sldId="279"/>
            <ac:spMk id="2" creationId="{97E33BA6-889E-71B6-A29B-96ECC91D4970}"/>
          </ac:spMkLst>
        </pc:spChg>
        <pc:spChg chg="mod">
          <ac:chgData name="仲村和士" userId="2e9a213c-cdf7-44c8-9cac-b2eda03d4851" providerId="ADAL" clId="{BBB7C64E-043D-43F3-9B1A-FAFC27D82947}" dt="2022-06-26T05:47:52.629" v="2313"/>
          <ac:spMkLst>
            <pc:docMk/>
            <pc:sldMk cId="2859663489" sldId="279"/>
            <ac:spMk id="4" creationId="{9FD8527B-D146-DEA4-11D1-94873165790F}"/>
          </ac:spMkLst>
        </pc:spChg>
        <pc:picChg chg="add mod">
          <ac:chgData name="仲村和士" userId="2e9a213c-cdf7-44c8-9cac-b2eda03d4851" providerId="ADAL" clId="{BBB7C64E-043D-43F3-9B1A-FAFC27D82947}" dt="2022-06-26T05:41:19.475" v="1992" actId="1076"/>
          <ac:picMkLst>
            <pc:docMk/>
            <pc:sldMk cId="2859663489" sldId="279"/>
            <ac:picMk id="6" creationId="{72255147-52A2-213F-4830-C1056B76CE1F}"/>
          </ac:picMkLst>
        </pc:picChg>
        <pc:picChg chg="add del mod">
          <ac:chgData name="仲村和士" userId="2e9a213c-cdf7-44c8-9cac-b2eda03d4851" providerId="ADAL" clId="{BBB7C64E-043D-43F3-9B1A-FAFC27D82947}" dt="2022-06-26T05:44:48.198" v="1999" actId="478"/>
          <ac:picMkLst>
            <pc:docMk/>
            <pc:sldMk cId="2859663489" sldId="279"/>
            <ac:picMk id="8" creationId="{45FB3213-F056-665F-07CE-EBEC5A758391}"/>
          </ac:picMkLst>
        </pc:picChg>
      </pc:sldChg>
      <pc:sldChg chg="addSp delSp modSp new mod">
        <pc:chgData name="仲村和士" userId="2e9a213c-cdf7-44c8-9cac-b2eda03d4851" providerId="ADAL" clId="{BBB7C64E-043D-43F3-9B1A-FAFC27D82947}" dt="2022-06-26T05:45:26.162" v="2007" actId="14100"/>
        <pc:sldMkLst>
          <pc:docMk/>
          <pc:sldMk cId="2693186080" sldId="280"/>
        </pc:sldMkLst>
        <pc:spChg chg="mod">
          <ac:chgData name="仲村和士" userId="2e9a213c-cdf7-44c8-9cac-b2eda03d4851" providerId="ADAL" clId="{BBB7C64E-043D-43F3-9B1A-FAFC27D82947}" dt="2022-06-26T05:44:42.731" v="1997"/>
          <ac:spMkLst>
            <pc:docMk/>
            <pc:sldMk cId="2693186080" sldId="280"/>
            <ac:spMk id="2" creationId="{BAA9BD1F-3607-4053-8A75-01D6587F56B6}"/>
          </ac:spMkLst>
        </pc:spChg>
        <pc:spChg chg="del">
          <ac:chgData name="仲村和士" userId="2e9a213c-cdf7-44c8-9cac-b2eda03d4851" providerId="ADAL" clId="{BBB7C64E-043D-43F3-9B1A-FAFC27D82947}" dt="2022-06-26T05:45:19.298" v="2005" actId="478"/>
          <ac:spMkLst>
            <pc:docMk/>
            <pc:sldMk cId="2693186080" sldId="280"/>
            <ac:spMk id="4" creationId="{83BB7F86-D22D-9895-A474-9B187813EEC5}"/>
          </ac:spMkLst>
        </pc:spChg>
        <pc:spChg chg="add del">
          <ac:chgData name="仲村和士" userId="2e9a213c-cdf7-44c8-9cac-b2eda03d4851" providerId="ADAL" clId="{BBB7C64E-043D-43F3-9B1A-FAFC27D82947}" dt="2022-06-26T05:44:54.049" v="2001" actId="22"/>
          <ac:spMkLst>
            <pc:docMk/>
            <pc:sldMk cId="2693186080" sldId="280"/>
            <ac:spMk id="6" creationId="{B324452D-CF6E-AB9C-3B1B-8D68EF3372DC}"/>
          </ac:spMkLst>
        </pc:spChg>
        <pc:picChg chg="add mod">
          <ac:chgData name="仲村和士" userId="2e9a213c-cdf7-44c8-9cac-b2eda03d4851" providerId="ADAL" clId="{BBB7C64E-043D-43F3-9B1A-FAFC27D82947}" dt="2022-06-26T05:45:26.162" v="2007" actId="14100"/>
          <ac:picMkLst>
            <pc:docMk/>
            <pc:sldMk cId="2693186080" sldId="280"/>
            <ac:picMk id="8" creationId="{D2601175-DC23-6ABD-78A6-BBD81C167547}"/>
          </ac:picMkLst>
        </pc:picChg>
      </pc:sldChg>
      <pc:sldChg chg="modSp new mod">
        <pc:chgData name="仲村和士" userId="2e9a213c-cdf7-44c8-9cac-b2eda03d4851" providerId="ADAL" clId="{BBB7C64E-043D-43F3-9B1A-FAFC27D82947}" dt="2022-06-26T05:51:29.129" v="2570"/>
        <pc:sldMkLst>
          <pc:docMk/>
          <pc:sldMk cId="1794451797" sldId="281"/>
        </pc:sldMkLst>
        <pc:spChg chg="mod">
          <ac:chgData name="仲村和士" userId="2e9a213c-cdf7-44c8-9cac-b2eda03d4851" providerId="ADAL" clId="{BBB7C64E-043D-43F3-9B1A-FAFC27D82947}" dt="2022-06-26T05:49:36.298" v="2349"/>
          <ac:spMkLst>
            <pc:docMk/>
            <pc:sldMk cId="1794451797" sldId="281"/>
            <ac:spMk id="2" creationId="{65B19EE8-6499-7AAD-35AB-56E631775D6E}"/>
          </ac:spMkLst>
        </pc:spChg>
        <pc:spChg chg="mod">
          <ac:chgData name="仲村和士" userId="2e9a213c-cdf7-44c8-9cac-b2eda03d4851" providerId="ADAL" clId="{BBB7C64E-043D-43F3-9B1A-FAFC27D82947}" dt="2022-06-26T05:51:29.129" v="2570"/>
          <ac:spMkLst>
            <pc:docMk/>
            <pc:sldMk cId="1794451797" sldId="281"/>
            <ac:spMk id="4" creationId="{3A18FCD2-D3C8-06BA-4E21-618A4FB42DD3}"/>
          </ac:spMkLst>
        </pc:spChg>
      </pc:sldChg>
      <pc:sldChg chg="modSp new mod">
        <pc:chgData name="仲村和士" userId="2e9a213c-cdf7-44c8-9cac-b2eda03d4851" providerId="ADAL" clId="{BBB7C64E-043D-43F3-9B1A-FAFC27D82947}" dt="2022-06-26T05:57:24.771" v="3289"/>
        <pc:sldMkLst>
          <pc:docMk/>
          <pc:sldMk cId="3856594873" sldId="282"/>
        </pc:sldMkLst>
        <pc:spChg chg="mod">
          <ac:chgData name="仲村和士" userId="2e9a213c-cdf7-44c8-9cac-b2eda03d4851" providerId="ADAL" clId="{BBB7C64E-043D-43F3-9B1A-FAFC27D82947}" dt="2022-06-26T05:57:24.771" v="3289"/>
          <ac:spMkLst>
            <pc:docMk/>
            <pc:sldMk cId="3856594873" sldId="282"/>
            <ac:spMk id="2" creationId="{CA48C8D4-E21A-714B-8D56-BFE7EFE0312A}"/>
          </ac:spMkLst>
        </pc:spChg>
        <pc:spChg chg="mod">
          <ac:chgData name="仲村和士" userId="2e9a213c-cdf7-44c8-9cac-b2eda03d4851" providerId="ADAL" clId="{BBB7C64E-043D-43F3-9B1A-FAFC27D82947}" dt="2022-06-26T05:57:13.295" v="3267"/>
          <ac:spMkLst>
            <pc:docMk/>
            <pc:sldMk cId="3856594873" sldId="282"/>
            <ac:spMk id="4" creationId="{CB1FD54A-7C86-AFD9-6209-79F2605EEBFB}"/>
          </ac:spMkLst>
        </pc:spChg>
      </pc:sldChg>
    </pc:docChg>
  </pc:docChgLst>
  <pc:docChgLst>
    <pc:chgData name="仲村和士" userId="2e9a213c-cdf7-44c8-9cac-b2eda03d4851" providerId="ADAL" clId="{9493BA11-37FC-4A66-98A4-F6E934A699FB}"/>
    <pc:docChg chg="undo custSel addSld modSld">
      <pc:chgData name="仲村和士" userId="2e9a213c-cdf7-44c8-9cac-b2eda03d4851" providerId="ADAL" clId="{9493BA11-37FC-4A66-98A4-F6E934A699FB}" dt="2022-05-09T13:43:58.573" v="2593" actId="20577"/>
      <pc:docMkLst>
        <pc:docMk/>
      </pc:docMkLst>
      <pc:sldChg chg="addSp delSp modSp mod">
        <pc:chgData name="仲村和士" userId="2e9a213c-cdf7-44c8-9cac-b2eda03d4851" providerId="ADAL" clId="{9493BA11-37FC-4A66-98A4-F6E934A699FB}" dt="2022-05-09T10:18:11.571" v="626" actId="14100"/>
        <pc:sldMkLst>
          <pc:docMk/>
          <pc:sldMk cId="2391947454" sldId="258"/>
        </pc:sldMkLst>
        <pc:spChg chg="mod">
          <ac:chgData name="仲村和士" userId="2e9a213c-cdf7-44c8-9cac-b2eda03d4851" providerId="ADAL" clId="{9493BA11-37FC-4A66-98A4-F6E934A699FB}" dt="2022-05-09T02:56:01.652" v="42" actId="20577"/>
          <ac:spMkLst>
            <pc:docMk/>
            <pc:sldMk cId="2391947454" sldId="258"/>
            <ac:spMk id="2" creationId="{DA64F45D-E4B2-88C1-1EAE-6AE5058FBBDE}"/>
          </ac:spMkLst>
        </pc:spChg>
        <pc:spChg chg="mod">
          <ac:chgData name="仲村和士" userId="2e9a213c-cdf7-44c8-9cac-b2eda03d4851" providerId="ADAL" clId="{9493BA11-37FC-4A66-98A4-F6E934A699FB}" dt="2022-05-09T10:17:40.973" v="606" actId="1076"/>
          <ac:spMkLst>
            <pc:docMk/>
            <pc:sldMk cId="2391947454" sldId="258"/>
            <ac:spMk id="13" creationId="{254303CF-22D4-BCF0-22AB-FF7093D3726A}"/>
          </ac:spMkLst>
        </pc:spChg>
        <pc:spChg chg="add del mod">
          <ac:chgData name="仲村和士" userId="2e9a213c-cdf7-44c8-9cac-b2eda03d4851" providerId="ADAL" clId="{9493BA11-37FC-4A66-98A4-F6E934A699FB}" dt="2022-05-09T03:15:04.525" v="452" actId="478"/>
          <ac:spMkLst>
            <pc:docMk/>
            <pc:sldMk cId="2391947454" sldId="258"/>
            <ac:spMk id="39" creationId="{195B8C40-65EA-C4F5-0E54-7E16FABE3FDC}"/>
          </ac:spMkLst>
        </pc:spChg>
        <pc:spChg chg="add mod">
          <ac:chgData name="仲村和士" userId="2e9a213c-cdf7-44c8-9cac-b2eda03d4851" providerId="ADAL" clId="{9493BA11-37FC-4A66-98A4-F6E934A699FB}" dt="2022-05-09T03:18:35.858" v="604" actId="20577"/>
          <ac:spMkLst>
            <pc:docMk/>
            <pc:sldMk cId="2391947454" sldId="258"/>
            <ac:spMk id="46" creationId="{F4741997-CADC-80A5-3B3E-25F202BEF75D}"/>
          </ac:spMkLst>
        </pc:spChg>
        <pc:spChg chg="add mod">
          <ac:chgData name="仲村和士" userId="2e9a213c-cdf7-44c8-9cac-b2eda03d4851" providerId="ADAL" clId="{9493BA11-37FC-4A66-98A4-F6E934A699FB}" dt="2022-05-09T10:18:03.438" v="624" actId="20577"/>
          <ac:spMkLst>
            <pc:docMk/>
            <pc:sldMk cId="2391947454" sldId="258"/>
            <ac:spMk id="56" creationId="{AB98AE20-AED9-160A-B486-72038EA7DDF2}"/>
          </ac:spMkLst>
        </pc:spChg>
        <pc:cxnChg chg="mod">
          <ac:chgData name="仲村和士" userId="2e9a213c-cdf7-44c8-9cac-b2eda03d4851" providerId="ADAL" clId="{9493BA11-37FC-4A66-98A4-F6E934A699FB}" dt="2022-05-09T10:17:40.973" v="606" actId="1076"/>
          <ac:cxnSpMkLst>
            <pc:docMk/>
            <pc:sldMk cId="2391947454" sldId="258"/>
            <ac:cxnSpMk id="22" creationId="{E209DD4A-588B-2E6F-A587-86E3F1B83C71}"/>
          </ac:cxnSpMkLst>
        </pc:cxnChg>
        <pc:cxnChg chg="add del mod">
          <ac:chgData name="仲村和士" userId="2e9a213c-cdf7-44c8-9cac-b2eda03d4851" providerId="ADAL" clId="{9493BA11-37FC-4A66-98A4-F6E934A699FB}" dt="2022-05-09T03:15:07.430" v="453" actId="478"/>
          <ac:cxnSpMkLst>
            <pc:docMk/>
            <pc:sldMk cId="2391947454" sldId="258"/>
            <ac:cxnSpMk id="40" creationId="{97C78FEE-5344-B111-CED3-9446D0C6DB08}"/>
          </ac:cxnSpMkLst>
        </pc:cxnChg>
        <pc:cxnChg chg="add mod">
          <ac:chgData name="仲村和士" userId="2e9a213c-cdf7-44c8-9cac-b2eda03d4851" providerId="ADAL" clId="{9493BA11-37FC-4A66-98A4-F6E934A699FB}" dt="2022-05-09T03:17:34.126" v="586" actId="14100"/>
          <ac:cxnSpMkLst>
            <pc:docMk/>
            <pc:sldMk cId="2391947454" sldId="258"/>
            <ac:cxnSpMk id="43" creationId="{E8687ED9-4B5C-8CD2-CC20-04403575C30D}"/>
          </ac:cxnSpMkLst>
        </pc:cxnChg>
        <pc:cxnChg chg="add mod">
          <ac:chgData name="仲村和士" userId="2e9a213c-cdf7-44c8-9cac-b2eda03d4851" providerId="ADAL" clId="{9493BA11-37FC-4A66-98A4-F6E934A699FB}" dt="2022-05-09T10:18:11.571" v="626" actId="14100"/>
          <ac:cxnSpMkLst>
            <pc:docMk/>
            <pc:sldMk cId="2391947454" sldId="258"/>
            <ac:cxnSpMk id="49" creationId="{D3F0D128-9F35-DE72-E5E0-40E2B801D36A}"/>
          </ac:cxnSpMkLst>
        </pc:cxnChg>
      </pc:sldChg>
      <pc:sldChg chg="modSp new mod">
        <pc:chgData name="仲村和士" userId="2e9a213c-cdf7-44c8-9cac-b2eda03d4851" providerId="ADAL" clId="{9493BA11-37FC-4A66-98A4-F6E934A699FB}" dt="2022-05-09T13:41:31.948" v="2546" actId="20577"/>
        <pc:sldMkLst>
          <pc:docMk/>
          <pc:sldMk cId="1953496309" sldId="259"/>
        </pc:sldMkLst>
        <pc:spChg chg="mod">
          <ac:chgData name="仲村和士" userId="2e9a213c-cdf7-44c8-9cac-b2eda03d4851" providerId="ADAL" clId="{9493BA11-37FC-4A66-98A4-F6E934A699FB}" dt="2022-05-09T02:57:48.586" v="57" actId="20577"/>
          <ac:spMkLst>
            <pc:docMk/>
            <pc:sldMk cId="1953496309" sldId="259"/>
            <ac:spMk id="2" creationId="{95F745D2-5581-A322-08AD-9886EFF9CAE5}"/>
          </ac:spMkLst>
        </pc:spChg>
        <pc:spChg chg="mod">
          <ac:chgData name="仲村和士" userId="2e9a213c-cdf7-44c8-9cac-b2eda03d4851" providerId="ADAL" clId="{9493BA11-37FC-4A66-98A4-F6E934A699FB}" dt="2022-05-09T13:41:31.948" v="2546" actId="20577"/>
          <ac:spMkLst>
            <pc:docMk/>
            <pc:sldMk cId="1953496309" sldId="259"/>
            <ac:spMk id="4" creationId="{F55D3F9B-3681-4183-E37A-5176A87DDD42}"/>
          </ac:spMkLst>
        </pc:spChg>
      </pc:sldChg>
      <pc:sldChg chg="addSp delSp modSp new mod">
        <pc:chgData name="仲村和士" userId="2e9a213c-cdf7-44c8-9cac-b2eda03d4851" providerId="ADAL" clId="{9493BA11-37FC-4A66-98A4-F6E934A699FB}" dt="2022-05-09T13:39:14.786" v="2354" actId="20577"/>
        <pc:sldMkLst>
          <pc:docMk/>
          <pc:sldMk cId="2674834456" sldId="260"/>
        </pc:sldMkLst>
        <pc:spChg chg="mod">
          <ac:chgData name="仲村和士" userId="2e9a213c-cdf7-44c8-9cac-b2eda03d4851" providerId="ADAL" clId="{9493BA11-37FC-4A66-98A4-F6E934A699FB}" dt="2022-05-09T11:37:07.593" v="735" actId="20577"/>
          <ac:spMkLst>
            <pc:docMk/>
            <pc:sldMk cId="2674834456" sldId="260"/>
            <ac:spMk id="2" creationId="{3096A131-BE73-9CE0-ED83-3B086E133F26}"/>
          </ac:spMkLst>
        </pc:spChg>
        <pc:spChg chg="del">
          <ac:chgData name="仲村和士" userId="2e9a213c-cdf7-44c8-9cac-b2eda03d4851" providerId="ADAL" clId="{9493BA11-37FC-4A66-98A4-F6E934A699FB}" dt="2022-05-09T11:44:40.161" v="766" actId="478"/>
          <ac:spMkLst>
            <pc:docMk/>
            <pc:sldMk cId="2674834456" sldId="260"/>
            <ac:spMk id="4" creationId="{B220C217-10E8-A0DE-2232-D3C9708B5E19}"/>
          </ac:spMkLst>
        </pc:spChg>
        <pc:spChg chg="add mod">
          <ac:chgData name="仲村和士" userId="2e9a213c-cdf7-44c8-9cac-b2eda03d4851" providerId="ADAL" clId="{9493BA11-37FC-4A66-98A4-F6E934A699FB}" dt="2022-05-09T13:39:14.786" v="2354" actId="20577"/>
          <ac:spMkLst>
            <pc:docMk/>
            <pc:sldMk cId="2674834456" sldId="260"/>
            <ac:spMk id="8" creationId="{F77FFF99-2457-5AA9-37BD-0168444C985A}"/>
          </ac:spMkLst>
        </pc:spChg>
        <pc:picChg chg="add mod">
          <ac:chgData name="仲村和士" userId="2e9a213c-cdf7-44c8-9cac-b2eda03d4851" providerId="ADAL" clId="{9493BA11-37FC-4A66-98A4-F6E934A699FB}" dt="2022-05-09T13:36:26.783" v="2137" actId="14100"/>
          <ac:picMkLst>
            <pc:docMk/>
            <pc:sldMk cId="2674834456" sldId="260"/>
            <ac:picMk id="6" creationId="{4A973789-F2F8-4CB2-894C-9D1D14665826}"/>
          </ac:picMkLst>
        </pc:picChg>
      </pc:sldChg>
      <pc:sldChg chg="addSp modSp new mod">
        <pc:chgData name="仲村和士" userId="2e9a213c-cdf7-44c8-9cac-b2eda03d4851" providerId="ADAL" clId="{9493BA11-37FC-4A66-98A4-F6E934A699FB}" dt="2022-05-09T13:39:47.683" v="2399" actId="20577"/>
        <pc:sldMkLst>
          <pc:docMk/>
          <pc:sldMk cId="200796770" sldId="261"/>
        </pc:sldMkLst>
        <pc:spChg chg="mod">
          <ac:chgData name="仲村和士" userId="2e9a213c-cdf7-44c8-9cac-b2eda03d4851" providerId="ADAL" clId="{9493BA11-37FC-4A66-98A4-F6E934A699FB}" dt="2022-05-09T11:44:12.706" v="759" actId="20577"/>
          <ac:spMkLst>
            <pc:docMk/>
            <pc:sldMk cId="200796770" sldId="261"/>
            <ac:spMk id="2" creationId="{FEEAD018-7B10-054E-0BE3-E11A63D3CDFC}"/>
          </ac:spMkLst>
        </pc:spChg>
        <pc:spChg chg="mod">
          <ac:chgData name="仲村和士" userId="2e9a213c-cdf7-44c8-9cac-b2eda03d4851" providerId="ADAL" clId="{9493BA11-37FC-4A66-98A4-F6E934A699FB}" dt="2022-05-09T11:45:07.870" v="780" actId="1076"/>
          <ac:spMkLst>
            <pc:docMk/>
            <pc:sldMk cId="200796770" sldId="261"/>
            <ac:spMk id="4" creationId="{1771AA56-FE30-9C62-00FB-156CDEC3A03B}"/>
          </ac:spMkLst>
        </pc:spChg>
        <pc:spChg chg="add mod">
          <ac:chgData name="仲村和士" userId="2e9a213c-cdf7-44c8-9cac-b2eda03d4851" providerId="ADAL" clId="{9493BA11-37FC-4A66-98A4-F6E934A699FB}" dt="2022-05-09T13:39:47.683" v="2399" actId="20577"/>
          <ac:spMkLst>
            <pc:docMk/>
            <pc:sldMk cId="200796770" sldId="261"/>
            <ac:spMk id="9" creationId="{DA0AEFB7-F1F0-31E3-5D5A-BB7BF7994989}"/>
          </ac:spMkLst>
        </pc:spChg>
        <pc:picChg chg="add mod">
          <ac:chgData name="仲村和士" userId="2e9a213c-cdf7-44c8-9cac-b2eda03d4851" providerId="ADAL" clId="{9493BA11-37FC-4A66-98A4-F6E934A699FB}" dt="2022-05-09T11:45:12.881" v="781" actId="1076"/>
          <ac:picMkLst>
            <pc:docMk/>
            <pc:sldMk cId="200796770" sldId="261"/>
            <ac:picMk id="6" creationId="{80351F56-F82E-EB2C-21DF-742F35C64CBF}"/>
          </ac:picMkLst>
        </pc:picChg>
        <pc:picChg chg="add mod">
          <ac:chgData name="仲村和士" userId="2e9a213c-cdf7-44c8-9cac-b2eda03d4851" providerId="ADAL" clId="{9493BA11-37FC-4A66-98A4-F6E934A699FB}" dt="2022-05-09T11:44:29.696" v="763" actId="1076"/>
          <ac:picMkLst>
            <pc:docMk/>
            <pc:sldMk cId="200796770" sldId="261"/>
            <ac:picMk id="8" creationId="{BDCDD2EC-BCCC-113B-95C8-A41BBFCE8FD5}"/>
          </ac:picMkLst>
        </pc:picChg>
      </pc:sldChg>
      <pc:sldChg chg="addSp modSp new mod">
        <pc:chgData name="仲村和士" userId="2e9a213c-cdf7-44c8-9cac-b2eda03d4851" providerId="ADAL" clId="{9493BA11-37FC-4A66-98A4-F6E934A699FB}" dt="2022-05-09T13:38:26.610" v="2278" actId="20577"/>
        <pc:sldMkLst>
          <pc:docMk/>
          <pc:sldMk cId="2985910492" sldId="262"/>
        </pc:sldMkLst>
        <pc:spChg chg="mod">
          <ac:chgData name="仲村和士" userId="2e9a213c-cdf7-44c8-9cac-b2eda03d4851" providerId="ADAL" clId="{9493BA11-37FC-4A66-98A4-F6E934A699FB}" dt="2022-05-09T11:45:32.903" v="803" actId="20577"/>
          <ac:spMkLst>
            <pc:docMk/>
            <pc:sldMk cId="2985910492" sldId="262"/>
            <ac:spMk id="2" creationId="{CEE7DAD7-93FF-FAD9-EB39-2713FEB8C1AD}"/>
          </ac:spMkLst>
        </pc:spChg>
        <pc:spChg chg="mod">
          <ac:chgData name="仲村和士" userId="2e9a213c-cdf7-44c8-9cac-b2eda03d4851" providerId="ADAL" clId="{9493BA11-37FC-4A66-98A4-F6E934A699FB}" dt="2022-05-09T11:46:22.409" v="820" actId="1076"/>
          <ac:spMkLst>
            <pc:docMk/>
            <pc:sldMk cId="2985910492" sldId="262"/>
            <ac:spMk id="4" creationId="{71AA6CA1-F9B2-B9DB-A019-245F3DEB050B}"/>
          </ac:spMkLst>
        </pc:spChg>
        <pc:spChg chg="add mod">
          <ac:chgData name="仲村和士" userId="2e9a213c-cdf7-44c8-9cac-b2eda03d4851" providerId="ADAL" clId="{9493BA11-37FC-4A66-98A4-F6E934A699FB}" dt="2022-05-09T13:38:26.610" v="2278" actId="20577"/>
          <ac:spMkLst>
            <pc:docMk/>
            <pc:sldMk cId="2985910492" sldId="262"/>
            <ac:spMk id="9" creationId="{F64B2E60-72EF-BDCE-C5A8-575C8E693857}"/>
          </ac:spMkLst>
        </pc:spChg>
        <pc:picChg chg="add mod">
          <ac:chgData name="仲村和士" userId="2e9a213c-cdf7-44c8-9cac-b2eda03d4851" providerId="ADAL" clId="{9493BA11-37FC-4A66-98A4-F6E934A699FB}" dt="2022-05-09T11:45:42.133" v="806" actId="14100"/>
          <ac:picMkLst>
            <pc:docMk/>
            <pc:sldMk cId="2985910492" sldId="262"/>
            <ac:picMk id="6" creationId="{D3A63011-982A-DFCB-D106-D486F681E10F}"/>
          </ac:picMkLst>
        </pc:picChg>
        <pc:picChg chg="add mod">
          <ac:chgData name="仲村和士" userId="2e9a213c-cdf7-44c8-9cac-b2eda03d4851" providerId="ADAL" clId="{9493BA11-37FC-4A66-98A4-F6E934A699FB}" dt="2022-05-09T11:46:35.406" v="821" actId="1076"/>
          <ac:picMkLst>
            <pc:docMk/>
            <pc:sldMk cId="2985910492" sldId="262"/>
            <ac:picMk id="8" creationId="{6E990439-9ECD-4B81-4FB8-200012F2F0A0}"/>
          </ac:picMkLst>
        </pc:picChg>
      </pc:sldChg>
      <pc:sldChg chg="addSp modSp new mod">
        <pc:chgData name="仲村和士" userId="2e9a213c-cdf7-44c8-9cac-b2eda03d4851" providerId="ADAL" clId="{9493BA11-37FC-4A66-98A4-F6E934A699FB}" dt="2022-05-09T13:39:37.956" v="2394" actId="20577"/>
        <pc:sldMkLst>
          <pc:docMk/>
          <pc:sldMk cId="3100825973" sldId="263"/>
        </pc:sldMkLst>
        <pc:spChg chg="mod">
          <ac:chgData name="仲村和士" userId="2e9a213c-cdf7-44c8-9cac-b2eda03d4851" providerId="ADAL" clId="{9493BA11-37FC-4A66-98A4-F6E934A699FB}" dt="2022-05-09T13:39:20.182" v="2364" actId="20577"/>
          <ac:spMkLst>
            <pc:docMk/>
            <pc:sldMk cId="3100825973" sldId="263"/>
            <ac:spMk id="2" creationId="{F1DF5E15-7CF1-A62E-CA36-F5D5DB4DD982}"/>
          </ac:spMkLst>
        </pc:spChg>
        <pc:spChg chg="mod">
          <ac:chgData name="仲村和士" userId="2e9a213c-cdf7-44c8-9cac-b2eda03d4851" providerId="ADAL" clId="{9493BA11-37FC-4A66-98A4-F6E934A699FB}" dt="2022-05-09T11:49:23.089" v="874" actId="20577"/>
          <ac:spMkLst>
            <pc:docMk/>
            <pc:sldMk cId="3100825973" sldId="263"/>
            <ac:spMk id="4" creationId="{576BD4F5-21EF-7A87-9386-F8F256B9151E}"/>
          </ac:spMkLst>
        </pc:spChg>
        <pc:spChg chg="add mod">
          <ac:chgData name="仲村和士" userId="2e9a213c-cdf7-44c8-9cac-b2eda03d4851" providerId="ADAL" clId="{9493BA11-37FC-4A66-98A4-F6E934A699FB}" dt="2022-05-09T13:39:37.956" v="2394" actId="20577"/>
          <ac:spMkLst>
            <pc:docMk/>
            <pc:sldMk cId="3100825973" sldId="263"/>
            <ac:spMk id="7" creationId="{3A0530B1-5397-6172-2742-4FE5F0F52372}"/>
          </ac:spMkLst>
        </pc:spChg>
        <pc:picChg chg="add mod">
          <ac:chgData name="仲村和士" userId="2e9a213c-cdf7-44c8-9cac-b2eda03d4851" providerId="ADAL" clId="{9493BA11-37FC-4A66-98A4-F6E934A699FB}" dt="2022-05-09T11:48:14.740" v="846" actId="1076"/>
          <ac:picMkLst>
            <pc:docMk/>
            <pc:sldMk cId="3100825973" sldId="263"/>
            <ac:picMk id="6" creationId="{267811AC-76AB-C25F-140E-A356D26EC253}"/>
          </ac:picMkLst>
        </pc:picChg>
      </pc:sldChg>
      <pc:sldChg chg="addSp delSp modSp new mod">
        <pc:chgData name="仲村和士" userId="2e9a213c-cdf7-44c8-9cac-b2eda03d4851" providerId="ADAL" clId="{9493BA11-37FC-4A66-98A4-F6E934A699FB}" dt="2022-05-09T13:40:37.080" v="2469" actId="20577"/>
        <pc:sldMkLst>
          <pc:docMk/>
          <pc:sldMk cId="238179828" sldId="264"/>
        </pc:sldMkLst>
        <pc:spChg chg="mod">
          <ac:chgData name="仲村和士" userId="2e9a213c-cdf7-44c8-9cac-b2eda03d4851" providerId="ADAL" clId="{9493BA11-37FC-4A66-98A4-F6E934A699FB}" dt="2022-05-09T11:49:49.697" v="893" actId="20577"/>
          <ac:spMkLst>
            <pc:docMk/>
            <pc:sldMk cId="238179828" sldId="264"/>
            <ac:spMk id="2" creationId="{3B5DA666-076C-0A1C-165E-18674025B10E}"/>
          </ac:spMkLst>
        </pc:spChg>
        <pc:spChg chg="del mod">
          <ac:chgData name="仲村和士" userId="2e9a213c-cdf7-44c8-9cac-b2eda03d4851" providerId="ADAL" clId="{9493BA11-37FC-4A66-98A4-F6E934A699FB}" dt="2022-05-09T12:54:24.865" v="894" actId="478"/>
          <ac:spMkLst>
            <pc:docMk/>
            <pc:sldMk cId="238179828" sldId="264"/>
            <ac:spMk id="4" creationId="{7CD9F009-EC5D-B52A-0CE0-50FBFD030F7C}"/>
          </ac:spMkLst>
        </pc:spChg>
        <pc:spChg chg="add mod">
          <ac:chgData name="仲村和士" userId="2e9a213c-cdf7-44c8-9cac-b2eda03d4851" providerId="ADAL" clId="{9493BA11-37FC-4A66-98A4-F6E934A699FB}" dt="2022-05-09T13:40:37.080" v="2469" actId="20577"/>
          <ac:spMkLst>
            <pc:docMk/>
            <pc:sldMk cId="238179828" sldId="264"/>
            <ac:spMk id="7" creationId="{FF3C830E-A0FC-DA2C-1A70-F5096B59B97C}"/>
          </ac:spMkLst>
        </pc:spChg>
        <pc:picChg chg="add mod">
          <ac:chgData name="仲村和士" userId="2e9a213c-cdf7-44c8-9cac-b2eda03d4851" providerId="ADAL" clId="{9493BA11-37FC-4A66-98A4-F6E934A699FB}" dt="2022-05-09T11:49:39.349" v="877" actId="14100"/>
          <ac:picMkLst>
            <pc:docMk/>
            <pc:sldMk cId="238179828" sldId="264"/>
            <ac:picMk id="6" creationId="{17E9D28C-E206-B126-6F23-C0AF5A821561}"/>
          </ac:picMkLst>
        </pc:picChg>
      </pc:sldChg>
      <pc:sldChg chg="addSp delSp modSp new mod">
        <pc:chgData name="仲村和士" userId="2e9a213c-cdf7-44c8-9cac-b2eda03d4851" providerId="ADAL" clId="{9493BA11-37FC-4A66-98A4-F6E934A699FB}" dt="2022-05-09T13:41:18.422" v="2530" actId="1076"/>
        <pc:sldMkLst>
          <pc:docMk/>
          <pc:sldMk cId="1314765626" sldId="265"/>
        </pc:sldMkLst>
        <pc:spChg chg="mod">
          <ac:chgData name="仲村和士" userId="2e9a213c-cdf7-44c8-9cac-b2eda03d4851" providerId="ADAL" clId="{9493BA11-37FC-4A66-98A4-F6E934A699FB}" dt="2022-05-09T12:55:37.539" v="921" actId="20577"/>
          <ac:spMkLst>
            <pc:docMk/>
            <pc:sldMk cId="1314765626" sldId="265"/>
            <ac:spMk id="2" creationId="{A0BA6403-2CB1-DC81-6B66-28E858CA00ED}"/>
          </ac:spMkLst>
        </pc:spChg>
        <pc:spChg chg="del">
          <ac:chgData name="仲村和士" userId="2e9a213c-cdf7-44c8-9cac-b2eda03d4851" providerId="ADAL" clId="{9493BA11-37FC-4A66-98A4-F6E934A699FB}" dt="2022-05-09T12:54:35.329" v="895" actId="478"/>
          <ac:spMkLst>
            <pc:docMk/>
            <pc:sldMk cId="1314765626" sldId="265"/>
            <ac:spMk id="4" creationId="{9E263076-C4CC-6CA7-916B-3ECAFAA59551}"/>
          </ac:spMkLst>
        </pc:spChg>
        <pc:spChg chg="add mod">
          <ac:chgData name="仲村和士" userId="2e9a213c-cdf7-44c8-9cac-b2eda03d4851" providerId="ADAL" clId="{9493BA11-37FC-4A66-98A4-F6E934A699FB}" dt="2022-05-09T13:41:18.422" v="2530" actId="1076"/>
          <ac:spMkLst>
            <pc:docMk/>
            <pc:sldMk cId="1314765626" sldId="265"/>
            <ac:spMk id="7" creationId="{82178E4C-272D-C84E-8BF1-99B7E1CA20D5}"/>
          </ac:spMkLst>
        </pc:spChg>
        <pc:picChg chg="add mod">
          <ac:chgData name="仲村和士" userId="2e9a213c-cdf7-44c8-9cac-b2eda03d4851" providerId="ADAL" clId="{9493BA11-37FC-4A66-98A4-F6E934A699FB}" dt="2022-05-09T12:54:42.656" v="898" actId="14100"/>
          <ac:picMkLst>
            <pc:docMk/>
            <pc:sldMk cId="1314765626" sldId="265"/>
            <ac:picMk id="6" creationId="{4CDE1FC1-A7FC-A133-F1E8-3DCA5FDFD19F}"/>
          </ac:picMkLst>
        </pc:picChg>
      </pc:sldChg>
      <pc:sldChg chg="addSp delSp modSp new mod">
        <pc:chgData name="仲村和士" userId="2e9a213c-cdf7-44c8-9cac-b2eda03d4851" providerId="ADAL" clId="{9493BA11-37FC-4A66-98A4-F6E934A699FB}" dt="2022-05-09T13:42:15.883" v="2592" actId="1076"/>
        <pc:sldMkLst>
          <pc:docMk/>
          <pc:sldMk cId="1279494802" sldId="266"/>
        </pc:sldMkLst>
        <pc:spChg chg="mod">
          <ac:chgData name="仲村和士" userId="2e9a213c-cdf7-44c8-9cac-b2eda03d4851" providerId="ADAL" clId="{9493BA11-37FC-4A66-98A4-F6E934A699FB}" dt="2022-05-09T12:55:57.557" v="935" actId="20577"/>
          <ac:spMkLst>
            <pc:docMk/>
            <pc:sldMk cId="1279494802" sldId="266"/>
            <ac:spMk id="2" creationId="{A1EE8F37-532A-3C1D-4AEF-E3B16E841806}"/>
          </ac:spMkLst>
        </pc:spChg>
        <pc:spChg chg="del mod">
          <ac:chgData name="仲村和士" userId="2e9a213c-cdf7-44c8-9cac-b2eda03d4851" providerId="ADAL" clId="{9493BA11-37FC-4A66-98A4-F6E934A699FB}" dt="2022-05-09T12:56:21.503" v="936" actId="478"/>
          <ac:spMkLst>
            <pc:docMk/>
            <pc:sldMk cId="1279494802" sldId="266"/>
            <ac:spMk id="4" creationId="{8404F236-979F-B48A-1D79-C6DC83095945}"/>
          </ac:spMkLst>
        </pc:spChg>
        <pc:spChg chg="add mod">
          <ac:chgData name="仲村和士" userId="2e9a213c-cdf7-44c8-9cac-b2eda03d4851" providerId="ADAL" clId="{9493BA11-37FC-4A66-98A4-F6E934A699FB}" dt="2022-05-09T13:42:15.883" v="2592" actId="1076"/>
          <ac:spMkLst>
            <pc:docMk/>
            <pc:sldMk cId="1279494802" sldId="266"/>
            <ac:spMk id="9" creationId="{1F625EE3-0390-4D0D-C883-B1D3A6E3B1CB}"/>
          </ac:spMkLst>
        </pc:spChg>
        <pc:picChg chg="add del mod">
          <ac:chgData name="仲村和士" userId="2e9a213c-cdf7-44c8-9cac-b2eda03d4851" providerId="ADAL" clId="{9493BA11-37FC-4A66-98A4-F6E934A699FB}" dt="2022-05-09T12:58:35.564" v="937" actId="478"/>
          <ac:picMkLst>
            <pc:docMk/>
            <pc:sldMk cId="1279494802" sldId="266"/>
            <ac:picMk id="6" creationId="{84518A59-696F-E696-AB7E-29DBB6F6F9AE}"/>
          </ac:picMkLst>
        </pc:picChg>
        <pc:picChg chg="add mod">
          <ac:chgData name="仲村和士" userId="2e9a213c-cdf7-44c8-9cac-b2eda03d4851" providerId="ADAL" clId="{9493BA11-37FC-4A66-98A4-F6E934A699FB}" dt="2022-05-09T12:58:44.587" v="943" actId="14100"/>
          <ac:picMkLst>
            <pc:docMk/>
            <pc:sldMk cId="1279494802" sldId="266"/>
            <ac:picMk id="8" creationId="{0EB9512F-4DE4-BEB1-E439-186376BF18B7}"/>
          </ac:picMkLst>
        </pc:picChg>
      </pc:sldChg>
      <pc:sldChg chg="modSp new mod">
        <pc:chgData name="仲村和士" userId="2e9a213c-cdf7-44c8-9cac-b2eda03d4851" providerId="ADAL" clId="{9493BA11-37FC-4A66-98A4-F6E934A699FB}" dt="2022-05-09T13:43:58.573" v="2593" actId="20577"/>
        <pc:sldMkLst>
          <pc:docMk/>
          <pc:sldMk cId="2990649023" sldId="267"/>
        </pc:sldMkLst>
        <pc:spChg chg="mod">
          <ac:chgData name="仲村和士" userId="2e9a213c-cdf7-44c8-9cac-b2eda03d4851" providerId="ADAL" clId="{9493BA11-37FC-4A66-98A4-F6E934A699FB}" dt="2022-05-09T13:43:58.573" v="2593" actId="20577"/>
          <ac:spMkLst>
            <pc:docMk/>
            <pc:sldMk cId="2990649023" sldId="267"/>
            <ac:spMk id="2" creationId="{B1F9DC5A-71BE-BD99-7D26-2AFDD0059AF7}"/>
          </ac:spMkLst>
        </pc:spChg>
        <pc:spChg chg="mod">
          <ac:chgData name="仲村和士" userId="2e9a213c-cdf7-44c8-9cac-b2eda03d4851" providerId="ADAL" clId="{9493BA11-37FC-4A66-98A4-F6E934A699FB}" dt="2022-05-09T13:15:26.101" v="1564" actId="20577"/>
          <ac:spMkLst>
            <pc:docMk/>
            <pc:sldMk cId="2990649023" sldId="267"/>
            <ac:spMk id="4" creationId="{7B45B434-B098-48C7-DC9C-64C65E9C88D5}"/>
          </ac:spMkLst>
        </pc:spChg>
      </pc:sldChg>
      <pc:sldChg chg="modSp new mod">
        <pc:chgData name="仲村和士" userId="2e9a213c-cdf7-44c8-9cac-b2eda03d4851" providerId="ADAL" clId="{9493BA11-37FC-4A66-98A4-F6E934A699FB}" dt="2022-05-09T13:20:24.062" v="1989" actId="20577"/>
        <pc:sldMkLst>
          <pc:docMk/>
          <pc:sldMk cId="3906683772" sldId="268"/>
        </pc:sldMkLst>
        <pc:spChg chg="mod">
          <ac:chgData name="仲村和士" userId="2e9a213c-cdf7-44c8-9cac-b2eda03d4851" providerId="ADAL" clId="{9493BA11-37FC-4A66-98A4-F6E934A699FB}" dt="2022-05-09T13:14:47.497" v="1487" actId="20577"/>
          <ac:spMkLst>
            <pc:docMk/>
            <pc:sldMk cId="3906683772" sldId="268"/>
            <ac:spMk id="2" creationId="{6E3373D4-A1CB-7DB2-086A-EBA8501967AD}"/>
          </ac:spMkLst>
        </pc:spChg>
        <pc:spChg chg="mod">
          <ac:chgData name="仲村和士" userId="2e9a213c-cdf7-44c8-9cac-b2eda03d4851" providerId="ADAL" clId="{9493BA11-37FC-4A66-98A4-F6E934A699FB}" dt="2022-05-09T13:20:24.062" v="1989" actId="20577"/>
          <ac:spMkLst>
            <pc:docMk/>
            <pc:sldMk cId="3906683772" sldId="268"/>
            <ac:spMk id="4" creationId="{C77537B5-844A-D780-5947-39D9DE89DA85}"/>
          </ac:spMkLst>
        </pc:spChg>
      </pc:sldChg>
    </pc:docChg>
  </pc:docChgLst>
  <pc:docChgLst>
    <pc:chgData name="仲村和士" userId="2e9a213c-cdf7-44c8-9cac-b2eda03d4851" providerId="ADAL" clId="{C34A2EB6-F2BF-44AE-AB50-AE517BA5C5E2}"/>
    <pc:docChg chg="custSel modSld">
      <pc:chgData name="仲村和士" userId="2e9a213c-cdf7-44c8-9cac-b2eda03d4851" providerId="ADAL" clId="{C34A2EB6-F2BF-44AE-AB50-AE517BA5C5E2}" dt="2022-06-19T08:20:09.974" v="340" actId="14100"/>
      <pc:docMkLst>
        <pc:docMk/>
      </pc:docMkLst>
      <pc:sldChg chg="addSp delSp modSp mod">
        <pc:chgData name="仲村和士" userId="2e9a213c-cdf7-44c8-9cac-b2eda03d4851" providerId="ADAL" clId="{C34A2EB6-F2BF-44AE-AB50-AE517BA5C5E2}" dt="2022-06-19T08:20:09.974" v="340" actId="14100"/>
        <pc:sldMkLst>
          <pc:docMk/>
          <pc:sldMk cId="2391947454" sldId="258"/>
        </pc:sldMkLst>
        <pc:spChg chg="del mod">
          <ac:chgData name="仲村和士" userId="2e9a213c-cdf7-44c8-9cac-b2eda03d4851" providerId="ADAL" clId="{C34A2EB6-F2BF-44AE-AB50-AE517BA5C5E2}" dt="2022-06-19T08:07:36.465" v="34" actId="478"/>
          <ac:spMkLst>
            <pc:docMk/>
            <pc:sldMk cId="2391947454" sldId="258"/>
            <ac:spMk id="9" creationId="{227C6D37-DCDC-59E0-0723-85EB8B0350E2}"/>
          </ac:spMkLst>
        </pc:spChg>
        <pc:spChg chg="mod">
          <ac:chgData name="仲村和士" userId="2e9a213c-cdf7-44c8-9cac-b2eda03d4851" providerId="ADAL" clId="{C34A2EB6-F2BF-44AE-AB50-AE517BA5C5E2}" dt="2022-06-19T08:14:15.633" v="206" actId="1076"/>
          <ac:spMkLst>
            <pc:docMk/>
            <pc:sldMk cId="2391947454" sldId="258"/>
            <ac:spMk id="15" creationId="{0FD0FCC6-4131-13AA-A765-6764342E8819}"/>
          </ac:spMkLst>
        </pc:spChg>
        <pc:spChg chg="add mod">
          <ac:chgData name="仲村和士" userId="2e9a213c-cdf7-44c8-9cac-b2eda03d4851" providerId="ADAL" clId="{C34A2EB6-F2BF-44AE-AB50-AE517BA5C5E2}" dt="2022-06-19T08:12:30.064" v="130" actId="14100"/>
          <ac:spMkLst>
            <pc:docMk/>
            <pc:sldMk cId="2391947454" sldId="258"/>
            <ac:spMk id="45" creationId="{2A540CA0-C263-0629-7E97-7DE2469EC338}"/>
          </ac:spMkLst>
        </pc:spChg>
        <pc:spChg chg="add mod">
          <ac:chgData name="仲村和士" userId="2e9a213c-cdf7-44c8-9cac-b2eda03d4851" providerId="ADAL" clId="{C34A2EB6-F2BF-44AE-AB50-AE517BA5C5E2}" dt="2022-06-19T08:11:29.757" v="118" actId="14100"/>
          <ac:spMkLst>
            <pc:docMk/>
            <pc:sldMk cId="2391947454" sldId="258"/>
            <ac:spMk id="47" creationId="{091F9777-3E5B-40AA-AAA6-21002433012B}"/>
          </ac:spMkLst>
        </pc:spChg>
        <pc:spChg chg="mod">
          <ac:chgData name="仲村和士" userId="2e9a213c-cdf7-44c8-9cac-b2eda03d4851" providerId="ADAL" clId="{C34A2EB6-F2BF-44AE-AB50-AE517BA5C5E2}" dt="2022-06-19T08:19:43.333" v="293" actId="255"/>
          <ac:spMkLst>
            <pc:docMk/>
            <pc:sldMk cId="2391947454" sldId="258"/>
            <ac:spMk id="56" creationId="{AB98AE20-AED9-160A-B486-72038EA7DDF2}"/>
          </ac:spMkLst>
        </pc:spChg>
        <pc:spChg chg="add mod">
          <ac:chgData name="仲村和士" userId="2e9a213c-cdf7-44c8-9cac-b2eda03d4851" providerId="ADAL" clId="{C34A2EB6-F2BF-44AE-AB50-AE517BA5C5E2}" dt="2022-06-19T08:10:59.824" v="113" actId="1076"/>
          <ac:spMkLst>
            <pc:docMk/>
            <pc:sldMk cId="2391947454" sldId="258"/>
            <ac:spMk id="58" creationId="{69E88B59-7C89-F0A0-AE7B-F2D1EB688C50}"/>
          </ac:spMkLst>
        </pc:spChg>
        <pc:spChg chg="add mod">
          <ac:chgData name="仲村和士" userId="2e9a213c-cdf7-44c8-9cac-b2eda03d4851" providerId="ADAL" clId="{C34A2EB6-F2BF-44AE-AB50-AE517BA5C5E2}" dt="2022-06-19T08:10:53.955" v="112" actId="14100"/>
          <ac:spMkLst>
            <pc:docMk/>
            <pc:sldMk cId="2391947454" sldId="258"/>
            <ac:spMk id="62" creationId="{A7C0093D-51C6-3453-6854-2B155C2CEE7C}"/>
          </ac:spMkLst>
        </pc:spChg>
        <pc:spChg chg="add mod">
          <ac:chgData name="仲村和士" userId="2e9a213c-cdf7-44c8-9cac-b2eda03d4851" providerId="ADAL" clId="{C34A2EB6-F2BF-44AE-AB50-AE517BA5C5E2}" dt="2022-06-19T08:12:13.599" v="127" actId="1076"/>
          <ac:spMkLst>
            <pc:docMk/>
            <pc:sldMk cId="2391947454" sldId="258"/>
            <ac:spMk id="64" creationId="{4E5CABE3-614D-5C2E-B7D3-F6A3017A5B60}"/>
          </ac:spMkLst>
        </pc:spChg>
        <pc:spChg chg="add mod">
          <ac:chgData name="仲村和士" userId="2e9a213c-cdf7-44c8-9cac-b2eda03d4851" providerId="ADAL" clId="{C34A2EB6-F2BF-44AE-AB50-AE517BA5C5E2}" dt="2022-06-19T08:12:46.657" v="160"/>
          <ac:spMkLst>
            <pc:docMk/>
            <pc:sldMk cId="2391947454" sldId="258"/>
            <ac:spMk id="69" creationId="{408DB233-C5EB-D3B6-6A44-39CD49FED02F}"/>
          </ac:spMkLst>
        </pc:spChg>
        <pc:spChg chg="add mod">
          <ac:chgData name="仲村和士" userId="2e9a213c-cdf7-44c8-9cac-b2eda03d4851" providerId="ADAL" clId="{C34A2EB6-F2BF-44AE-AB50-AE517BA5C5E2}" dt="2022-06-19T08:13:06.302" v="166" actId="1076"/>
          <ac:spMkLst>
            <pc:docMk/>
            <pc:sldMk cId="2391947454" sldId="258"/>
            <ac:spMk id="75" creationId="{10DE5610-9171-91A8-D31B-E6B90826C909}"/>
          </ac:spMkLst>
        </pc:spChg>
        <pc:spChg chg="add mod">
          <ac:chgData name="仲村和士" userId="2e9a213c-cdf7-44c8-9cac-b2eda03d4851" providerId="ADAL" clId="{C34A2EB6-F2BF-44AE-AB50-AE517BA5C5E2}" dt="2022-06-19T08:19:55.941" v="336" actId="20577"/>
          <ac:spMkLst>
            <pc:docMk/>
            <pc:sldMk cId="2391947454" sldId="258"/>
            <ac:spMk id="80" creationId="{BEC41ABC-2004-DAA3-3608-314831FC23B3}"/>
          </ac:spMkLst>
        </pc:spChg>
        <pc:spChg chg="add mod">
          <ac:chgData name="仲村和士" userId="2e9a213c-cdf7-44c8-9cac-b2eda03d4851" providerId="ADAL" clId="{C34A2EB6-F2BF-44AE-AB50-AE517BA5C5E2}" dt="2022-06-19T08:18:12.160" v="219" actId="1076"/>
          <ac:spMkLst>
            <pc:docMk/>
            <pc:sldMk cId="2391947454" sldId="258"/>
            <ac:spMk id="81" creationId="{A68C0045-F3AC-F319-9FAD-BB26C5AFB6FC}"/>
          </ac:spMkLst>
        </pc:spChg>
        <pc:spChg chg="add mod">
          <ac:chgData name="仲村和士" userId="2e9a213c-cdf7-44c8-9cac-b2eda03d4851" providerId="ADAL" clId="{C34A2EB6-F2BF-44AE-AB50-AE517BA5C5E2}" dt="2022-06-19T08:18:46.283" v="227" actId="1076"/>
          <ac:spMkLst>
            <pc:docMk/>
            <pc:sldMk cId="2391947454" sldId="258"/>
            <ac:spMk id="85" creationId="{FB99FC12-A381-C6F4-F71A-D4C04052FDCA}"/>
          </ac:spMkLst>
        </pc:spChg>
        <pc:cxnChg chg="mod">
          <ac:chgData name="仲村和士" userId="2e9a213c-cdf7-44c8-9cac-b2eda03d4851" providerId="ADAL" clId="{C34A2EB6-F2BF-44AE-AB50-AE517BA5C5E2}" dt="2022-06-19T08:12:18.703" v="129" actId="14100"/>
          <ac:cxnSpMkLst>
            <pc:docMk/>
            <pc:sldMk cId="2391947454" sldId="258"/>
            <ac:cxnSpMk id="37" creationId="{B3803BF8-7CC0-8299-970B-4DCE31A6D473}"/>
          </ac:cxnSpMkLst>
        </pc:cxnChg>
        <pc:cxnChg chg="mod">
          <ac:chgData name="仲村和士" userId="2e9a213c-cdf7-44c8-9cac-b2eda03d4851" providerId="ADAL" clId="{C34A2EB6-F2BF-44AE-AB50-AE517BA5C5E2}" dt="2022-06-19T08:12:30.064" v="130" actId="14100"/>
          <ac:cxnSpMkLst>
            <pc:docMk/>
            <pc:sldMk cId="2391947454" sldId="258"/>
            <ac:cxnSpMk id="48" creationId="{0E5A72D9-4782-23F9-177B-6353604BF81E}"/>
          </ac:cxnSpMkLst>
        </pc:cxnChg>
        <pc:cxnChg chg="mod">
          <ac:chgData name="仲村和士" userId="2e9a213c-cdf7-44c8-9cac-b2eda03d4851" providerId="ADAL" clId="{C34A2EB6-F2BF-44AE-AB50-AE517BA5C5E2}" dt="2022-06-19T08:18:02.929" v="216" actId="14100"/>
          <ac:cxnSpMkLst>
            <pc:docMk/>
            <pc:sldMk cId="2391947454" sldId="258"/>
            <ac:cxnSpMk id="49" creationId="{D3F0D128-9F35-DE72-E5E0-40E2B801D36A}"/>
          </ac:cxnSpMkLst>
        </pc:cxnChg>
        <pc:cxnChg chg="add mod">
          <ac:chgData name="仲村和士" userId="2e9a213c-cdf7-44c8-9cac-b2eda03d4851" providerId="ADAL" clId="{C34A2EB6-F2BF-44AE-AB50-AE517BA5C5E2}" dt="2022-06-19T08:11:29.757" v="118" actId="14100"/>
          <ac:cxnSpMkLst>
            <pc:docMk/>
            <pc:sldMk cId="2391947454" sldId="258"/>
            <ac:cxnSpMk id="50" creationId="{A7ACE422-C06C-AD41-98A9-1472DFC38FF9}"/>
          </ac:cxnSpMkLst>
        </pc:cxnChg>
        <pc:cxnChg chg="add mod">
          <ac:chgData name="仲村和士" userId="2e9a213c-cdf7-44c8-9cac-b2eda03d4851" providerId="ADAL" clId="{C34A2EB6-F2BF-44AE-AB50-AE517BA5C5E2}" dt="2022-06-19T08:11:21.409" v="117" actId="14100"/>
          <ac:cxnSpMkLst>
            <pc:docMk/>
            <pc:sldMk cId="2391947454" sldId="258"/>
            <ac:cxnSpMk id="59" creationId="{DCDFBE94-326B-FC5E-263C-47D9C841447D}"/>
          </ac:cxnSpMkLst>
        </pc:cxnChg>
        <pc:cxnChg chg="add mod">
          <ac:chgData name="仲村和士" userId="2e9a213c-cdf7-44c8-9cac-b2eda03d4851" providerId="ADAL" clId="{C34A2EB6-F2BF-44AE-AB50-AE517BA5C5E2}" dt="2022-06-19T08:12:30.064" v="130" actId="14100"/>
          <ac:cxnSpMkLst>
            <pc:docMk/>
            <pc:sldMk cId="2391947454" sldId="258"/>
            <ac:cxnSpMk id="63" creationId="{BD92945F-CFC6-ED33-A25E-03C3464ADE5B}"/>
          </ac:cxnSpMkLst>
        </pc:cxnChg>
        <pc:cxnChg chg="add mod">
          <ac:chgData name="仲村和士" userId="2e9a213c-cdf7-44c8-9cac-b2eda03d4851" providerId="ADAL" clId="{C34A2EB6-F2BF-44AE-AB50-AE517BA5C5E2}" dt="2022-06-19T08:12:57.928" v="164" actId="14100"/>
          <ac:cxnSpMkLst>
            <pc:docMk/>
            <pc:sldMk cId="2391947454" sldId="258"/>
            <ac:cxnSpMk id="71" creationId="{1C8B872F-B849-EF58-0BDD-CB629254A231}"/>
          </ac:cxnSpMkLst>
        </pc:cxnChg>
        <pc:cxnChg chg="add mod">
          <ac:chgData name="仲村和士" userId="2e9a213c-cdf7-44c8-9cac-b2eda03d4851" providerId="ADAL" clId="{C34A2EB6-F2BF-44AE-AB50-AE517BA5C5E2}" dt="2022-06-19T08:13:24.937" v="169" actId="14100"/>
          <ac:cxnSpMkLst>
            <pc:docMk/>
            <pc:sldMk cId="2391947454" sldId="258"/>
            <ac:cxnSpMk id="76" creationId="{B823C248-48D4-42C5-D1E9-081D67523CFB}"/>
          </ac:cxnSpMkLst>
        </pc:cxnChg>
        <pc:cxnChg chg="add mod">
          <ac:chgData name="仲村和士" userId="2e9a213c-cdf7-44c8-9cac-b2eda03d4851" providerId="ADAL" clId="{C34A2EB6-F2BF-44AE-AB50-AE517BA5C5E2}" dt="2022-06-19T08:14:28.201" v="210" actId="14100"/>
          <ac:cxnSpMkLst>
            <pc:docMk/>
            <pc:sldMk cId="2391947454" sldId="258"/>
            <ac:cxnSpMk id="79" creationId="{C1220B6D-902F-8E67-EA5A-DFBAAD3A1081}"/>
          </ac:cxnSpMkLst>
        </pc:cxnChg>
        <pc:cxnChg chg="add mod">
          <ac:chgData name="仲村和士" userId="2e9a213c-cdf7-44c8-9cac-b2eda03d4851" providerId="ADAL" clId="{C34A2EB6-F2BF-44AE-AB50-AE517BA5C5E2}" dt="2022-06-19T08:18:37.858" v="225" actId="14100"/>
          <ac:cxnSpMkLst>
            <pc:docMk/>
            <pc:sldMk cId="2391947454" sldId="258"/>
            <ac:cxnSpMk id="82" creationId="{A256AD01-7943-3930-9E59-BC57AC38E493}"/>
          </ac:cxnSpMkLst>
        </pc:cxnChg>
        <pc:cxnChg chg="add mod">
          <ac:chgData name="仲村和士" userId="2e9a213c-cdf7-44c8-9cac-b2eda03d4851" providerId="ADAL" clId="{C34A2EB6-F2BF-44AE-AB50-AE517BA5C5E2}" dt="2022-06-19T08:18:56.592" v="231" actId="14100"/>
          <ac:cxnSpMkLst>
            <pc:docMk/>
            <pc:sldMk cId="2391947454" sldId="258"/>
            <ac:cxnSpMk id="86" creationId="{CCDFA86A-CC68-E922-7A58-BCBFF73E0BE5}"/>
          </ac:cxnSpMkLst>
        </pc:cxnChg>
        <pc:cxnChg chg="add mod">
          <ac:chgData name="仲村和士" userId="2e9a213c-cdf7-44c8-9cac-b2eda03d4851" providerId="ADAL" clId="{C34A2EB6-F2BF-44AE-AB50-AE517BA5C5E2}" dt="2022-06-19T08:20:09.974" v="340" actId="14100"/>
          <ac:cxnSpMkLst>
            <pc:docMk/>
            <pc:sldMk cId="2391947454" sldId="258"/>
            <ac:cxnSpMk id="89" creationId="{BDEF97A0-B006-079D-15D8-C2E2A664C698}"/>
          </ac:cxnSpMkLst>
        </pc:cxnChg>
      </pc:sldChg>
    </pc:docChg>
  </pc:docChgLst>
  <pc:docChgLst>
    <pc:chgData name="仲村和士" userId="2e9a213c-cdf7-44c8-9cac-b2eda03d4851" providerId="ADAL" clId="{9B33537F-24B1-4AEE-8000-D93FDA486CA2}"/>
    <pc:docChg chg="undo custSel addSld delSld modSld sldOrd">
      <pc:chgData name="仲村和士" userId="2e9a213c-cdf7-44c8-9cac-b2eda03d4851" providerId="ADAL" clId="{9B33537F-24B1-4AEE-8000-D93FDA486CA2}" dt="2022-05-16T06:22:26.725" v="1958"/>
      <pc:docMkLst>
        <pc:docMk/>
      </pc:docMkLst>
      <pc:sldChg chg="modSp mod">
        <pc:chgData name="仲村和士" userId="2e9a213c-cdf7-44c8-9cac-b2eda03d4851" providerId="ADAL" clId="{9B33537F-24B1-4AEE-8000-D93FDA486CA2}" dt="2022-05-16T05:27:56.676" v="1820" actId="113"/>
        <pc:sldMkLst>
          <pc:docMk/>
          <pc:sldMk cId="1953496309" sldId="259"/>
        </pc:sldMkLst>
        <pc:spChg chg="mod">
          <ac:chgData name="仲村和士" userId="2e9a213c-cdf7-44c8-9cac-b2eda03d4851" providerId="ADAL" clId="{9B33537F-24B1-4AEE-8000-D93FDA486CA2}" dt="2022-05-16T05:27:56.676" v="1820" actId="113"/>
          <ac:spMkLst>
            <pc:docMk/>
            <pc:sldMk cId="1953496309" sldId="259"/>
            <ac:spMk id="4" creationId="{F55D3F9B-3681-4183-E37A-5176A87DDD42}"/>
          </ac:spMkLst>
        </pc:spChg>
      </pc:sldChg>
      <pc:sldChg chg="del">
        <pc:chgData name="仲村和士" userId="2e9a213c-cdf7-44c8-9cac-b2eda03d4851" providerId="ADAL" clId="{9B33537F-24B1-4AEE-8000-D93FDA486CA2}" dt="2022-05-10T00:40:32.565" v="8" actId="47"/>
        <pc:sldMkLst>
          <pc:docMk/>
          <pc:sldMk cId="2674834456" sldId="260"/>
        </pc:sldMkLst>
      </pc:sldChg>
      <pc:sldChg chg="modSp new del mod ord">
        <pc:chgData name="仲村和士" userId="2e9a213c-cdf7-44c8-9cac-b2eda03d4851" providerId="ADAL" clId="{9B33537F-24B1-4AEE-8000-D93FDA486CA2}" dt="2022-05-16T04:52:41.193" v="905" actId="47"/>
        <pc:sldMkLst>
          <pc:docMk/>
          <pc:sldMk cId="3072706576" sldId="260"/>
        </pc:sldMkLst>
        <pc:spChg chg="mod">
          <ac:chgData name="仲村和士" userId="2e9a213c-cdf7-44c8-9cac-b2eda03d4851" providerId="ADAL" clId="{9B33537F-24B1-4AEE-8000-D93FDA486CA2}" dt="2022-05-10T01:40:28.454" v="412" actId="20577"/>
          <ac:spMkLst>
            <pc:docMk/>
            <pc:sldMk cId="3072706576" sldId="260"/>
            <ac:spMk id="2" creationId="{9FF86AE3-291D-599B-2EE6-CF9ADFF032D8}"/>
          </ac:spMkLst>
        </pc:spChg>
        <pc:spChg chg="mod">
          <ac:chgData name="仲村和士" userId="2e9a213c-cdf7-44c8-9cac-b2eda03d4851" providerId="ADAL" clId="{9B33537F-24B1-4AEE-8000-D93FDA486CA2}" dt="2022-05-10T01:39:46.530" v="395"/>
          <ac:spMkLst>
            <pc:docMk/>
            <pc:sldMk cId="3072706576" sldId="260"/>
            <ac:spMk id="4" creationId="{43603DC7-3208-271D-A068-914794D68E4C}"/>
          </ac:spMkLst>
        </pc:spChg>
      </pc:sldChg>
      <pc:sldChg chg="del">
        <pc:chgData name="仲村和士" userId="2e9a213c-cdf7-44c8-9cac-b2eda03d4851" providerId="ADAL" clId="{9B33537F-24B1-4AEE-8000-D93FDA486CA2}" dt="2022-05-10T00:40:31.552" v="7" actId="47"/>
        <pc:sldMkLst>
          <pc:docMk/>
          <pc:sldMk cId="200796770" sldId="261"/>
        </pc:sldMkLst>
      </pc:sldChg>
      <pc:sldChg chg="addSp delSp modSp new del mod ord">
        <pc:chgData name="仲村和士" userId="2e9a213c-cdf7-44c8-9cac-b2eda03d4851" providerId="ADAL" clId="{9B33537F-24B1-4AEE-8000-D93FDA486CA2}" dt="2022-05-16T04:52:39.550" v="904" actId="47"/>
        <pc:sldMkLst>
          <pc:docMk/>
          <pc:sldMk cId="897174614" sldId="261"/>
        </pc:sldMkLst>
        <pc:spChg chg="mod">
          <ac:chgData name="仲村和士" userId="2e9a213c-cdf7-44c8-9cac-b2eda03d4851" providerId="ADAL" clId="{9B33537F-24B1-4AEE-8000-D93FDA486CA2}" dt="2022-05-10T01:40:35.066" v="425" actId="20577"/>
          <ac:spMkLst>
            <pc:docMk/>
            <pc:sldMk cId="897174614" sldId="261"/>
            <ac:spMk id="2" creationId="{C11936C1-5126-BBFD-C3A9-ECCF3F1EDD87}"/>
          </ac:spMkLst>
        </pc:spChg>
        <pc:spChg chg="del">
          <ac:chgData name="仲村和士" userId="2e9a213c-cdf7-44c8-9cac-b2eda03d4851" providerId="ADAL" clId="{9B33537F-24B1-4AEE-8000-D93FDA486CA2}" dt="2022-05-10T01:40:47.700" v="427" actId="478"/>
          <ac:spMkLst>
            <pc:docMk/>
            <pc:sldMk cId="897174614" sldId="261"/>
            <ac:spMk id="4" creationId="{092633CB-60B7-564D-FFF5-0A31850DEAF7}"/>
          </ac:spMkLst>
        </pc:spChg>
        <pc:spChg chg="add mod">
          <ac:chgData name="仲村和士" userId="2e9a213c-cdf7-44c8-9cac-b2eda03d4851" providerId="ADAL" clId="{9B33537F-24B1-4AEE-8000-D93FDA486CA2}" dt="2022-05-10T01:41:46.287" v="435" actId="27636"/>
          <ac:spMkLst>
            <pc:docMk/>
            <pc:sldMk cId="897174614" sldId="261"/>
            <ac:spMk id="5" creationId="{8C963895-488B-2179-2A2F-1C6680C012F4}"/>
          </ac:spMkLst>
        </pc:spChg>
      </pc:sldChg>
      <pc:sldChg chg="modSp new mod">
        <pc:chgData name="仲村和士" userId="2e9a213c-cdf7-44c8-9cac-b2eda03d4851" providerId="ADAL" clId="{9B33537F-24B1-4AEE-8000-D93FDA486CA2}" dt="2022-05-16T05:28:12.750" v="1824" actId="113"/>
        <pc:sldMkLst>
          <pc:docMk/>
          <pc:sldMk cId="2362624264" sldId="262"/>
        </pc:sldMkLst>
        <pc:spChg chg="mod">
          <ac:chgData name="仲村和士" userId="2e9a213c-cdf7-44c8-9cac-b2eda03d4851" providerId="ADAL" clId="{9B33537F-24B1-4AEE-8000-D93FDA486CA2}" dt="2022-05-16T03:36:17.933" v="455" actId="20577"/>
          <ac:spMkLst>
            <pc:docMk/>
            <pc:sldMk cId="2362624264" sldId="262"/>
            <ac:spMk id="2" creationId="{2A1AE34A-165D-5F83-599C-769164527CA3}"/>
          </ac:spMkLst>
        </pc:spChg>
        <pc:spChg chg="mod">
          <ac:chgData name="仲村和士" userId="2e9a213c-cdf7-44c8-9cac-b2eda03d4851" providerId="ADAL" clId="{9B33537F-24B1-4AEE-8000-D93FDA486CA2}" dt="2022-05-16T05:28:12.750" v="1824" actId="113"/>
          <ac:spMkLst>
            <pc:docMk/>
            <pc:sldMk cId="2362624264" sldId="262"/>
            <ac:spMk id="4" creationId="{A1C70229-E8E0-C48F-5186-071A55421204}"/>
          </ac:spMkLst>
        </pc:spChg>
      </pc:sldChg>
      <pc:sldChg chg="del">
        <pc:chgData name="仲村和士" userId="2e9a213c-cdf7-44c8-9cac-b2eda03d4851" providerId="ADAL" clId="{9B33537F-24B1-4AEE-8000-D93FDA486CA2}" dt="2022-05-10T00:40:31.236" v="6" actId="47"/>
        <pc:sldMkLst>
          <pc:docMk/>
          <pc:sldMk cId="2985910492" sldId="262"/>
        </pc:sldMkLst>
      </pc:sldChg>
      <pc:sldChg chg="add">
        <pc:chgData name="仲村和士" userId="2e9a213c-cdf7-44c8-9cac-b2eda03d4851" providerId="ADAL" clId="{9B33537F-24B1-4AEE-8000-D93FDA486CA2}" dt="2022-05-16T03:43:24.766" v="488"/>
        <pc:sldMkLst>
          <pc:docMk/>
          <pc:sldMk cId="2674834456" sldId="263"/>
        </pc:sldMkLst>
      </pc:sldChg>
      <pc:sldChg chg="del">
        <pc:chgData name="仲村和士" userId="2e9a213c-cdf7-44c8-9cac-b2eda03d4851" providerId="ADAL" clId="{9B33537F-24B1-4AEE-8000-D93FDA486CA2}" dt="2022-05-10T00:40:30.058" v="5" actId="47"/>
        <pc:sldMkLst>
          <pc:docMk/>
          <pc:sldMk cId="3100825973" sldId="263"/>
        </pc:sldMkLst>
      </pc:sldChg>
      <pc:sldChg chg="add">
        <pc:chgData name="仲村和士" userId="2e9a213c-cdf7-44c8-9cac-b2eda03d4851" providerId="ADAL" clId="{9B33537F-24B1-4AEE-8000-D93FDA486CA2}" dt="2022-05-16T03:43:24.766" v="488"/>
        <pc:sldMkLst>
          <pc:docMk/>
          <pc:sldMk cId="200796770" sldId="264"/>
        </pc:sldMkLst>
      </pc:sldChg>
      <pc:sldChg chg="del">
        <pc:chgData name="仲村和士" userId="2e9a213c-cdf7-44c8-9cac-b2eda03d4851" providerId="ADAL" clId="{9B33537F-24B1-4AEE-8000-D93FDA486CA2}" dt="2022-05-10T00:40:30.025" v="4" actId="47"/>
        <pc:sldMkLst>
          <pc:docMk/>
          <pc:sldMk cId="238179828" sldId="264"/>
        </pc:sldMkLst>
      </pc:sldChg>
      <pc:sldChg chg="del">
        <pc:chgData name="仲村和士" userId="2e9a213c-cdf7-44c8-9cac-b2eda03d4851" providerId="ADAL" clId="{9B33537F-24B1-4AEE-8000-D93FDA486CA2}" dt="2022-05-10T00:40:29.992" v="3" actId="47"/>
        <pc:sldMkLst>
          <pc:docMk/>
          <pc:sldMk cId="1314765626" sldId="265"/>
        </pc:sldMkLst>
      </pc:sldChg>
      <pc:sldChg chg="add">
        <pc:chgData name="仲村和士" userId="2e9a213c-cdf7-44c8-9cac-b2eda03d4851" providerId="ADAL" clId="{9B33537F-24B1-4AEE-8000-D93FDA486CA2}" dt="2022-05-16T03:43:24.766" v="488"/>
        <pc:sldMkLst>
          <pc:docMk/>
          <pc:sldMk cId="2985910492" sldId="265"/>
        </pc:sldMkLst>
      </pc:sldChg>
      <pc:sldChg chg="del">
        <pc:chgData name="仲村和士" userId="2e9a213c-cdf7-44c8-9cac-b2eda03d4851" providerId="ADAL" clId="{9B33537F-24B1-4AEE-8000-D93FDA486CA2}" dt="2022-05-10T00:40:29.958" v="2" actId="47"/>
        <pc:sldMkLst>
          <pc:docMk/>
          <pc:sldMk cId="1279494802" sldId="266"/>
        </pc:sldMkLst>
      </pc:sldChg>
      <pc:sldChg chg="add">
        <pc:chgData name="仲村和士" userId="2e9a213c-cdf7-44c8-9cac-b2eda03d4851" providerId="ADAL" clId="{9B33537F-24B1-4AEE-8000-D93FDA486CA2}" dt="2022-05-16T03:43:24.766" v="488"/>
        <pc:sldMkLst>
          <pc:docMk/>
          <pc:sldMk cId="3100825973" sldId="266"/>
        </pc:sldMkLst>
      </pc:sldChg>
      <pc:sldChg chg="add">
        <pc:chgData name="仲村和士" userId="2e9a213c-cdf7-44c8-9cac-b2eda03d4851" providerId="ADAL" clId="{9B33537F-24B1-4AEE-8000-D93FDA486CA2}" dt="2022-05-16T03:43:24.766" v="488"/>
        <pc:sldMkLst>
          <pc:docMk/>
          <pc:sldMk cId="238179828" sldId="267"/>
        </pc:sldMkLst>
      </pc:sldChg>
      <pc:sldChg chg="del">
        <pc:chgData name="仲村和士" userId="2e9a213c-cdf7-44c8-9cac-b2eda03d4851" providerId="ADAL" clId="{9B33537F-24B1-4AEE-8000-D93FDA486CA2}" dt="2022-05-10T00:40:29.926" v="1" actId="47"/>
        <pc:sldMkLst>
          <pc:docMk/>
          <pc:sldMk cId="2990649023" sldId="267"/>
        </pc:sldMkLst>
      </pc:sldChg>
      <pc:sldChg chg="add">
        <pc:chgData name="仲村和士" userId="2e9a213c-cdf7-44c8-9cac-b2eda03d4851" providerId="ADAL" clId="{9B33537F-24B1-4AEE-8000-D93FDA486CA2}" dt="2022-05-16T03:43:24.766" v="488"/>
        <pc:sldMkLst>
          <pc:docMk/>
          <pc:sldMk cId="1314765626" sldId="268"/>
        </pc:sldMkLst>
      </pc:sldChg>
      <pc:sldChg chg="del">
        <pc:chgData name="仲村和士" userId="2e9a213c-cdf7-44c8-9cac-b2eda03d4851" providerId="ADAL" clId="{9B33537F-24B1-4AEE-8000-D93FDA486CA2}" dt="2022-05-10T00:40:29.444" v="0" actId="47"/>
        <pc:sldMkLst>
          <pc:docMk/>
          <pc:sldMk cId="3906683772" sldId="268"/>
        </pc:sldMkLst>
      </pc:sldChg>
      <pc:sldChg chg="add">
        <pc:chgData name="仲村和士" userId="2e9a213c-cdf7-44c8-9cac-b2eda03d4851" providerId="ADAL" clId="{9B33537F-24B1-4AEE-8000-D93FDA486CA2}" dt="2022-05-16T03:43:24.766" v="488"/>
        <pc:sldMkLst>
          <pc:docMk/>
          <pc:sldMk cId="1279494802" sldId="269"/>
        </pc:sldMkLst>
      </pc:sldChg>
      <pc:sldChg chg="modSp new mod">
        <pc:chgData name="仲村和士" userId="2e9a213c-cdf7-44c8-9cac-b2eda03d4851" providerId="ADAL" clId="{9B33537F-24B1-4AEE-8000-D93FDA486CA2}" dt="2022-05-16T05:28:24.715" v="1827" actId="113"/>
        <pc:sldMkLst>
          <pc:docMk/>
          <pc:sldMk cId="4147456220" sldId="270"/>
        </pc:sldMkLst>
        <pc:spChg chg="mod">
          <ac:chgData name="仲村和士" userId="2e9a213c-cdf7-44c8-9cac-b2eda03d4851" providerId="ADAL" clId="{9B33537F-24B1-4AEE-8000-D93FDA486CA2}" dt="2022-05-16T03:52:06.195" v="833" actId="20577"/>
          <ac:spMkLst>
            <pc:docMk/>
            <pc:sldMk cId="4147456220" sldId="270"/>
            <ac:spMk id="2" creationId="{F4F2AC82-E9ED-98F0-837F-325BFD7E4265}"/>
          </ac:spMkLst>
        </pc:spChg>
        <pc:spChg chg="mod">
          <ac:chgData name="仲村和士" userId="2e9a213c-cdf7-44c8-9cac-b2eda03d4851" providerId="ADAL" clId="{9B33537F-24B1-4AEE-8000-D93FDA486CA2}" dt="2022-05-16T05:28:24.715" v="1827" actId="113"/>
          <ac:spMkLst>
            <pc:docMk/>
            <pc:sldMk cId="4147456220" sldId="270"/>
            <ac:spMk id="4" creationId="{1A420FDE-05F0-6B1E-6F6D-B2791B6C0D9B}"/>
          </ac:spMkLst>
        </pc:spChg>
      </pc:sldChg>
      <pc:sldChg chg="modSp new mod ord">
        <pc:chgData name="仲村和士" userId="2e9a213c-cdf7-44c8-9cac-b2eda03d4851" providerId="ADAL" clId="{9B33537F-24B1-4AEE-8000-D93FDA486CA2}" dt="2022-05-16T05:33:29.952" v="1957" actId="20577"/>
        <pc:sldMkLst>
          <pc:docMk/>
          <pc:sldMk cId="768667269" sldId="271"/>
        </pc:sldMkLst>
        <pc:spChg chg="mod">
          <ac:chgData name="仲村和士" userId="2e9a213c-cdf7-44c8-9cac-b2eda03d4851" providerId="ADAL" clId="{9B33537F-24B1-4AEE-8000-D93FDA486CA2}" dt="2022-05-16T05:33:29.952" v="1957" actId="20577"/>
          <ac:spMkLst>
            <pc:docMk/>
            <pc:sldMk cId="768667269" sldId="271"/>
            <ac:spMk id="2" creationId="{8EBB4695-EE53-EDAF-2716-000BACD20C25}"/>
          </ac:spMkLst>
        </pc:spChg>
        <pc:spChg chg="mod">
          <ac:chgData name="仲村和士" userId="2e9a213c-cdf7-44c8-9cac-b2eda03d4851" providerId="ADAL" clId="{9B33537F-24B1-4AEE-8000-D93FDA486CA2}" dt="2022-05-16T05:26:53.562" v="1819" actId="20577"/>
          <ac:spMkLst>
            <pc:docMk/>
            <pc:sldMk cId="768667269" sldId="271"/>
            <ac:spMk id="4" creationId="{637589CA-F4E2-6B81-F4CA-31FA29F8CEDA}"/>
          </ac:spMkLst>
        </pc:spChg>
      </pc:sldChg>
      <pc:sldChg chg="modSp new mod">
        <pc:chgData name="仲村和士" userId="2e9a213c-cdf7-44c8-9cac-b2eda03d4851" providerId="ADAL" clId="{9B33537F-24B1-4AEE-8000-D93FDA486CA2}" dt="2022-05-16T05:30:34.834" v="1903" actId="20577"/>
        <pc:sldMkLst>
          <pc:docMk/>
          <pc:sldMk cId="1781597290" sldId="272"/>
        </pc:sldMkLst>
        <pc:spChg chg="mod">
          <ac:chgData name="仲村和士" userId="2e9a213c-cdf7-44c8-9cac-b2eda03d4851" providerId="ADAL" clId="{9B33537F-24B1-4AEE-8000-D93FDA486CA2}" dt="2022-05-16T05:28:56.620" v="1842" actId="20577"/>
          <ac:spMkLst>
            <pc:docMk/>
            <pc:sldMk cId="1781597290" sldId="272"/>
            <ac:spMk id="2" creationId="{D0C785E6-9707-6C32-998F-45A03AAC9B22}"/>
          </ac:spMkLst>
        </pc:spChg>
        <pc:spChg chg="mod">
          <ac:chgData name="仲村和士" userId="2e9a213c-cdf7-44c8-9cac-b2eda03d4851" providerId="ADAL" clId="{9B33537F-24B1-4AEE-8000-D93FDA486CA2}" dt="2022-05-16T05:30:34.834" v="1903" actId="20577"/>
          <ac:spMkLst>
            <pc:docMk/>
            <pc:sldMk cId="1781597290" sldId="272"/>
            <ac:spMk id="4" creationId="{DA6D8ADF-C626-1ADD-57A6-72E53871BD35}"/>
          </ac:spMkLst>
        </pc:spChg>
      </pc:sldChg>
      <pc:sldChg chg="add">
        <pc:chgData name="仲村和士" userId="2e9a213c-cdf7-44c8-9cac-b2eda03d4851" providerId="ADAL" clId="{9B33537F-24B1-4AEE-8000-D93FDA486CA2}" dt="2022-05-16T06:22:26.725" v="1958"/>
        <pc:sldMkLst>
          <pc:docMk/>
          <pc:sldMk cId="2990649023" sldId="273"/>
        </pc:sldMkLst>
      </pc:sldChg>
      <pc:sldChg chg="add">
        <pc:chgData name="仲村和士" userId="2e9a213c-cdf7-44c8-9cac-b2eda03d4851" providerId="ADAL" clId="{9B33537F-24B1-4AEE-8000-D93FDA486CA2}" dt="2022-05-16T06:22:26.725" v="1958"/>
        <pc:sldMkLst>
          <pc:docMk/>
          <pc:sldMk cId="3906683772" sldId="274"/>
        </pc:sldMkLst>
      </pc:sldChg>
    </pc:docChg>
  </pc:docChgLst>
  <pc:docChgLst>
    <pc:chgData name="仲村和士" userId="2e9a213c-cdf7-44c8-9cac-b2eda03d4851" providerId="ADAL" clId="{E04E633D-FEB2-4E34-8493-FDF7282F57E4}"/>
    <pc:docChg chg="undo redo custSel addSld modSld">
      <pc:chgData name="仲村和士" userId="2e9a213c-cdf7-44c8-9cac-b2eda03d4851" providerId="ADAL" clId="{E04E633D-FEB2-4E34-8493-FDF7282F57E4}" dt="2022-05-05T13:48:15.512" v="1582" actId="1076"/>
      <pc:docMkLst>
        <pc:docMk/>
      </pc:docMkLst>
      <pc:sldChg chg="modSp new mod">
        <pc:chgData name="仲村和士" userId="2e9a213c-cdf7-44c8-9cac-b2eda03d4851" providerId="ADAL" clId="{E04E633D-FEB2-4E34-8493-FDF7282F57E4}" dt="2022-04-25T09:37:17.569" v="81" actId="20577"/>
        <pc:sldMkLst>
          <pc:docMk/>
          <pc:sldMk cId="2968810868" sldId="256"/>
        </pc:sldMkLst>
        <pc:spChg chg="mod">
          <ac:chgData name="仲村和士" userId="2e9a213c-cdf7-44c8-9cac-b2eda03d4851" providerId="ADAL" clId="{E04E633D-FEB2-4E34-8493-FDF7282F57E4}" dt="2022-04-25T09:36:11" v="51" actId="20577"/>
          <ac:spMkLst>
            <pc:docMk/>
            <pc:sldMk cId="2968810868" sldId="256"/>
            <ac:spMk id="2" creationId="{CFE60CED-14FC-4ABD-B6C8-9AEA9AB5C048}"/>
          </ac:spMkLst>
        </pc:spChg>
        <pc:spChg chg="mod">
          <ac:chgData name="仲村和士" userId="2e9a213c-cdf7-44c8-9cac-b2eda03d4851" providerId="ADAL" clId="{E04E633D-FEB2-4E34-8493-FDF7282F57E4}" dt="2022-04-25T09:37:17.569" v="81" actId="20577"/>
          <ac:spMkLst>
            <pc:docMk/>
            <pc:sldMk cId="2968810868" sldId="256"/>
            <ac:spMk id="3" creationId="{A257AB76-35A3-4B0C-B2F6-0A8AA48047BA}"/>
          </ac:spMkLst>
        </pc:spChg>
      </pc:sldChg>
      <pc:sldChg chg="addSp delSp modSp new mod setBg">
        <pc:chgData name="仲村和士" userId="2e9a213c-cdf7-44c8-9cac-b2eda03d4851" providerId="ADAL" clId="{E04E633D-FEB2-4E34-8493-FDF7282F57E4}" dt="2022-04-25T12:44:30.776" v="871" actId="20577"/>
        <pc:sldMkLst>
          <pc:docMk/>
          <pc:sldMk cId="1824271875" sldId="257"/>
        </pc:sldMkLst>
        <pc:spChg chg="mod">
          <ac:chgData name="仲村和士" userId="2e9a213c-cdf7-44c8-9cac-b2eda03d4851" providerId="ADAL" clId="{E04E633D-FEB2-4E34-8493-FDF7282F57E4}" dt="2022-04-25T12:35:12.736" v="603" actId="26606"/>
          <ac:spMkLst>
            <pc:docMk/>
            <pc:sldMk cId="1824271875" sldId="257"/>
            <ac:spMk id="2" creationId="{8EA88AC7-6F1B-4EAE-A109-47A3423CE40D}"/>
          </ac:spMkLst>
        </pc:spChg>
        <pc:spChg chg="mod ord">
          <ac:chgData name="仲村和士" userId="2e9a213c-cdf7-44c8-9cac-b2eda03d4851" providerId="ADAL" clId="{E04E633D-FEB2-4E34-8493-FDF7282F57E4}" dt="2022-04-25T12:35:12.736" v="603" actId="26606"/>
          <ac:spMkLst>
            <pc:docMk/>
            <pc:sldMk cId="1824271875" sldId="257"/>
            <ac:spMk id="3" creationId="{D2776D76-1877-4162-9C95-3493C5EA5C95}"/>
          </ac:spMkLst>
        </pc:spChg>
        <pc:spChg chg="mod ord">
          <ac:chgData name="仲村和士" userId="2e9a213c-cdf7-44c8-9cac-b2eda03d4851" providerId="ADAL" clId="{E04E633D-FEB2-4E34-8493-FDF7282F57E4}" dt="2022-04-25T12:44:30.776" v="871" actId="20577"/>
          <ac:spMkLst>
            <pc:docMk/>
            <pc:sldMk cId="1824271875" sldId="257"/>
            <ac:spMk id="4" creationId="{CB0B76D3-46D2-401F-B5A0-D9851A39B65B}"/>
          </ac:spMkLst>
        </pc:spChg>
        <pc:spChg chg="add mod ord">
          <ac:chgData name="仲村和士" userId="2e9a213c-cdf7-44c8-9cac-b2eda03d4851" providerId="ADAL" clId="{E04E633D-FEB2-4E34-8493-FDF7282F57E4}" dt="2022-04-25T12:38:44.081" v="626" actId="1076"/>
          <ac:spMkLst>
            <pc:docMk/>
            <pc:sldMk cId="1824271875" sldId="257"/>
            <ac:spMk id="7" creationId="{4F205859-FF24-41F1-BDEF-5FE23304C180}"/>
          </ac:spMkLst>
        </pc:spChg>
        <pc:spChg chg="add del">
          <ac:chgData name="仲村和士" userId="2e9a213c-cdf7-44c8-9cac-b2eda03d4851" providerId="ADAL" clId="{E04E633D-FEB2-4E34-8493-FDF7282F57E4}" dt="2022-04-25T12:33:55.986" v="591" actId="26606"/>
          <ac:spMkLst>
            <pc:docMk/>
            <pc:sldMk cId="1824271875" sldId="257"/>
            <ac:spMk id="11" creationId="{5E39A796-BE83-48B1-B33F-35C4A32AAB57}"/>
          </ac:spMkLst>
        </pc:spChg>
        <pc:spChg chg="add del">
          <ac:chgData name="仲村和士" userId="2e9a213c-cdf7-44c8-9cac-b2eda03d4851" providerId="ADAL" clId="{E04E633D-FEB2-4E34-8493-FDF7282F57E4}" dt="2022-04-25T12:33:55.986" v="591" actId="26606"/>
          <ac:spMkLst>
            <pc:docMk/>
            <pc:sldMk cId="1824271875" sldId="257"/>
            <ac:spMk id="13" creationId="{72F84B47-E267-4194-8194-831DB7B5547F}"/>
          </ac:spMkLst>
        </pc:spChg>
        <pc:spChg chg="add del">
          <ac:chgData name="仲村和士" userId="2e9a213c-cdf7-44c8-9cac-b2eda03d4851" providerId="ADAL" clId="{E04E633D-FEB2-4E34-8493-FDF7282F57E4}" dt="2022-04-25T12:33:58.490" v="593" actId="26606"/>
          <ac:spMkLst>
            <pc:docMk/>
            <pc:sldMk cId="1824271875" sldId="257"/>
            <ac:spMk id="15" creationId="{1A95671B-3CC6-4792-9114-B74FAEA224E6}"/>
          </ac:spMkLst>
        </pc:spChg>
        <pc:spChg chg="add del">
          <ac:chgData name="仲村和士" userId="2e9a213c-cdf7-44c8-9cac-b2eda03d4851" providerId="ADAL" clId="{E04E633D-FEB2-4E34-8493-FDF7282F57E4}" dt="2022-04-25T12:34:06.316" v="595" actId="26606"/>
          <ac:spMkLst>
            <pc:docMk/>
            <pc:sldMk cId="1824271875" sldId="257"/>
            <ac:spMk id="17" creationId="{2B97F24A-32CE-4C1C-A50D-3016B394DCFB}"/>
          </ac:spMkLst>
        </pc:spChg>
        <pc:spChg chg="add del">
          <ac:chgData name="仲村和士" userId="2e9a213c-cdf7-44c8-9cac-b2eda03d4851" providerId="ADAL" clId="{E04E633D-FEB2-4E34-8493-FDF7282F57E4}" dt="2022-04-25T12:34:06.316" v="595" actId="26606"/>
          <ac:spMkLst>
            <pc:docMk/>
            <pc:sldMk cId="1824271875" sldId="257"/>
            <ac:spMk id="18" creationId="{CD8B4F24-440B-49E9-B85D-733523DC064B}"/>
          </ac:spMkLst>
        </pc:spChg>
        <pc:spChg chg="add del">
          <ac:chgData name="仲村和士" userId="2e9a213c-cdf7-44c8-9cac-b2eda03d4851" providerId="ADAL" clId="{E04E633D-FEB2-4E34-8493-FDF7282F57E4}" dt="2022-04-25T12:34:09.707" v="597" actId="26606"/>
          <ac:spMkLst>
            <pc:docMk/>
            <pc:sldMk cId="1824271875" sldId="257"/>
            <ac:spMk id="20" creationId="{2B566528-1B12-4246-9431-5C2D7D081168}"/>
          </ac:spMkLst>
        </pc:spChg>
        <pc:spChg chg="add mod">
          <ac:chgData name="仲村和士" userId="2e9a213c-cdf7-44c8-9cac-b2eda03d4851" providerId="ADAL" clId="{E04E633D-FEB2-4E34-8493-FDF7282F57E4}" dt="2022-04-25T12:43:40.060" v="838" actId="20577"/>
          <ac:spMkLst>
            <pc:docMk/>
            <pc:sldMk cId="1824271875" sldId="257"/>
            <ac:spMk id="25" creationId="{8C3D5429-0C68-48B0-A707-79A42764241B}"/>
          </ac:spMkLst>
        </pc:spChg>
        <pc:spChg chg="add del">
          <ac:chgData name="仲村和士" userId="2e9a213c-cdf7-44c8-9cac-b2eda03d4851" providerId="ADAL" clId="{E04E633D-FEB2-4E34-8493-FDF7282F57E4}" dt="2022-04-25T12:34:12.687" v="599" actId="26606"/>
          <ac:spMkLst>
            <pc:docMk/>
            <pc:sldMk cId="1824271875" sldId="257"/>
            <ac:spMk id="26" creationId="{FF9B822F-893E-44C8-963C-64F50ACECBB2}"/>
          </ac:spMkLst>
        </pc:spChg>
        <pc:spChg chg="add del">
          <ac:chgData name="仲村和士" userId="2e9a213c-cdf7-44c8-9cac-b2eda03d4851" providerId="ADAL" clId="{E04E633D-FEB2-4E34-8493-FDF7282F57E4}" dt="2022-04-25T12:34:12.687" v="599" actId="26606"/>
          <ac:spMkLst>
            <pc:docMk/>
            <pc:sldMk cId="1824271875" sldId="257"/>
            <ac:spMk id="27" creationId="{EBF87945-A001-489F-9D9B-7D9435F0B9CA}"/>
          </ac:spMkLst>
        </pc:spChg>
        <pc:spChg chg="add del">
          <ac:chgData name="仲村和士" userId="2e9a213c-cdf7-44c8-9cac-b2eda03d4851" providerId="ADAL" clId="{E04E633D-FEB2-4E34-8493-FDF7282F57E4}" dt="2022-04-25T12:34:14.370" v="601" actId="26606"/>
          <ac:spMkLst>
            <pc:docMk/>
            <pc:sldMk cId="1824271875" sldId="257"/>
            <ac:spMk id="29" creationId="{5E39A796-BE83-48B1-B33F-35C4A32AAB57}"/>
          </ac:spMkLst>
        </pc:spChg>
        <pc:spChg chg="add del">
          <ac:chgData name="仲村和士" userId="2e9a213c-cdf7-44c8-9cac-b2eda03d4851" providerId="ADAL" clId="{E04E633D-FEB2-4E34-8493-FDF7282F57E4}" dt="2022-04-25T12:34:14.370" v="601" actId="26606"/>
          <ac:spMkLst>
            <pc:docMk/>
            <pc:sldMk cId="1824271875" sldId="257"/>
            <ac:spMk id="30" creationId="{72F84B47-E267-4194-8194-831DB7B5547F}"/>
          </ac:spMkLst>
        </pc:spChg>
        <pc:spChg chg="add del">
          <ac:chgData name="仲村和士" userId="2e9a213c-cdf7-44c8-9cac-b2eda03d4851" providerId="ADAL" clId="{E04E633D-FEB2-4E34-8493-FDF7282F57E4}" dt="2022-04-25T12:35:12.736" v="603" actId="26606"/>
          <ac:spMkLst>
            <pc:docMk/>
            <pc:sldMk cId="1824271875" sldId="257"/>
            <ac:spMk id="32" creationId="{1A95671B-3CC6-4792-9114-B74FAEA224E6}"/>
          </ac:spMkLst>
        </pc:spChg>
        <pc:grpChg chg="add del">
          <ac:chgData name="仲村和士" userId="2e9a213c-cdf7-44c8-9cac-b2eda03d4851" providerId="ADAL" clId="{E04E633D-FEB2-4E34-8493-FDF7282F57E4}" dt="2022-04-25T12:34:09.707" v="597" actId="26606"/>
          <ac:grpSpMkLst>
            <pc:docMk/>
            <pc:sldMk cId="1824271875" sldId="257"/>
            <ac:grpSpMk id="21" creationId="{828A5161-06F1-46CF-8AD7-844680A59E13}"/>
          </ac:grpSpMkLst>
        </pc:grpChg>
        <pc:grpChg chg="add del">
          <ac:chgData name="仲村和士" userId="2e9a213c-cdf7-44c8-9cac-b2eda03d4851" providerId="ADAL" clId="{E04E633D-FEB2-4E34-8493-FDF7282F57E4}" dt="2022-04-25T12:34:09.707" v="597" actId="26606"/>
          <ac:grpSpMkLst>
            <pc:docMk/>
            <pc:sldMk cId="1824271875" sldId="257"/>
            <ac:grpSpMk id="23" creationId="{5995D10D-E9C9-47DB-AE7E-801FEF38F5C9}"/>
          </ac:grpSpMkLst>
        </pc:grpChg>
        <pc:picChg chg="add del mod">
          <ac:chgData name="仲村和士" userId="2e9a213c-cdf7-44c8-9cac-b2eda03d4851" providerId="ADAL" clId="{E04E633D-FEB2-4E34-8493-FDF7282F57E4}" dt="2022-04-25T12:37:28.206" v="623" actId="1076"/>
          <ac:picMkLst>
            <pc:docMk/>
            <pc:sldMk cId="1824271875" sldId="257"/>
            <ac:picMk id="6" creationId="{70261714-3D1F-47C4-A2BE-18ABC89A404D}"/>
          </ac:picMkLst>
        </pc:picChg>
      </pc:sldChg>
      <pc:sldChg chg="addSp modSp new mod">
        <pc:chgData name="仲村和士" userId="2e9a213c-cdf7-44c8-9cac-b2eda03d4851" providerId="ADAL" clId="{E04E633D-FEB2-4E34-8493-FDF7282F57E4}" dt="2022-05-05T13:15:27.435" v="1329" actId="20577"/>
        <pc:sldMkLst>
          <pc:docMk/>
          <pc:sldMk cId="29838612" sldId="258"/>
        </pc:sldMkLst>
        <pc:spChg chg="mod">
          <ac:chgData name="仲村和士" userId="2e9a213c-cdf7-44c8-9cac-b2eda03d4851" providerId="ADAL" clId="{E04E633D-FEB2-4E34-8493-FDF7282F57E4}" dt="2022-05-05T13:09:37.187" v="936" actId="20577"/>
          <ac:spMkLst>
            <pc:docMk/>
            <pc:sldMk cId="29838612" sldId="258"/>
            <ac:spMk id="2" creationId="{50115C2C-1A77-7268-30D8-3CFD826C97A0}"/>
          </ac:spMkLst>
        </pc:spChg>
        <pc:spChg chg="mod">
          <ac:chgData name="仲村和士" userId="2e9a213c-cdf7-44c8-9cac-b2eda03d4851" providerId="ADAL" clId="{E04E633D-FEB2-4E34-8493-FDF7282F57E4}" dt="2022-05-05T13:15:27.435" v="1329" actId="20577"/>
          <ac:spMkLst>
            <pc:docMk/>
            <pc:sldMk cId="29838612" sldId="258"/>
            <ac:spMk id="4" creationId="{E5AD2562-4806-BFE6-0B58-C53447A47CD0}"/>
          </ac:spMkLst>
        </pc:spChg>
        <pc:picChg chg="add mod modCrop">
          <ac:chgData name="仲村和士" userId="2e9a213c-cdf7-44c8-9cac-b2eda03d4851" providerId="ADAL" clId="{E04E633D-FEB2-4E34-8493-FDF7282F57E4}" dt="2022-05-05T13:10:24.804" v="944" actId="1076"/>
          <ac:picMkLst>
            <pc:docMk/>
            <pc:sldMk cId="29838612" sldId="258"/>
            <ac:picMk id="6" creationId="{80DB7879-8575-6DFC-F0C7-0844EA794620}"/>
          </ac:picMkLst>
        </pc:picChg>
      </pc:sldChg>
      <pc:sldChg chg="addSp modSp new mod">
        <pc:chgData name="仲村和士" userId="2e9a213c-cdf7-44c8-9cac-b2eda03d4851" providerId="ADAL" clId="{E04E633D-FEB2-4E34-8493-FDF7282F57E4}" dt="2022-05-05T13:44:11.837" v="1522" actId="1076"/>
        <pc:sldMkLst>
          <pc:docMk/>
          <pc:sldMk cId="3278298456" sldId="259"/>
        </pc:sldMkLst>
        <pc:spChg chg="mod">
          <ac:chgData name="仲村和士" userId="2e9a213c-cdf7-44c8-9cac-b2eda03d4851" providerId="ADAL" clId="{E04E633D-FEB2-4E34-8493-FDF7282F57E4}" dt="2022-05-05T13:15:54.605" v="1378" actId="20577"/>
          <ac:spMkLst>
            <pc:docMk/>
            <pc:sldMk cId="3278298456" sldId="259"/>
            <ac:spMk id="2" creationId="{FEF99A34-B0B1-8098-3C2D-259405A6380A}"/>
          </ac:spMkLst>
        </pc:spChg>
        <pc:spChg chg="mod">
          <ac:chgData name="仲村和士" userId="2e9a213c-cdf7-44c8-9cac-b2eda03d4851" providerId="ADAL" clId="{E04E633D-FEB2-4E34-8493-FDF7282F57E4}" dt="2022-05-05T13:43:16.725" v="1520" actId="20577"/>
          <ac:spMkLst>
            <pc:docMk/>
            <pc:sldMk cId="3278298456" sldId="259"/>
            <ac:spMk id="4" creationId="{A3CDE19A-4117-EA4A-2FC3-4DFFC97219EB}"/>
          </ac:spMkLst>
        </pc:spChg>
        <pc:picChg chg="add mod">
          <ac:chgData name="仲村和士" userId="2e9a213c-cdf7-44c8-9cac-b2eda03d4851" providerId="ADAL" clId="{E04E633D-FEB2-4E34-8493-FDF7282F57E4}" dt="2022-05-05T13:16:32.007" v="1385" actId="1076"/>
          <ac:picMkLst>
            <pc:docMk/>
            <pc:sldMk cId="3278298456" sldId="259"/>
            <ac:picMk id="6" creationId="{F0B92638-A983-B379-9A04-E7B0D009C590}"/>
          </ac:picMkLst>
        </pc:picChg>
        <pc:picChg chg="add mod">
          <ac:chgData name="仲村和士" userId="2e9a213c-cdf7-44c8-9cac-b2eda03d4851" providerId="ADAL" clId="{E04E633D-FEB2-4E34-8493-FDF7282F57E4}" dt="2022-05-05T13:44:11.837" v="1522" actId="1076"/>
          <ac:picMkLst>
            <pc:docMk/>
            <pc:sldMk cId="3278298456" sldId="259"/>
            <ac:picMk id="8" creationId="{7334FA5F-92AE-83C8-5695-1FC75A8FEFB0}"/>
          </ac:picMkLst>
        </pc:picChg>
      </pc:sldChg>
      <pc:sldChg chg="addSp delSp modSp new mod">
        <pc:chgData name="仲村和士" userId="2e9a213c-cdf7-44c8-9cac-b2eda03d4851" providerId="ADAL" clId="{E04E633D-FEB2-4E34-8493-FDF7282F57E4}" dt="2022-05-05T13:48:15.512" v="1582" actId="1076"/>
        <pc:sldMkLst>
          <pc:docMk/>
          <pc:sldMk cId="93124057" sldId="260"/>
        </pc:sldMkLst>
        <pc:spChg chg="mod">
          <ac:chgData name="仲村和士" userId="2e9a213c-cdf7-44c8-9cac-b2eda03d4851" providerId="ADAL" clId="{E04E633D-FEB2-4E34-8493-FDF7282F57E4}" dt="2022-05-05T13:44:26.324" v="1534" actId="20577"/>
          <ac:spMkLst>
            <pc:docMk/>
            <pc:sldMk cId="93124057" sldId="260"/>
            <ac:spMk id="2" creationId="{ADB134A6-CADB-5D51-EC7E-7F5831404D94}"/>
          </ac:spMkLst>
        </pc:spChg>
        <pc:spChg chg="del mod">
          <ac:chgData name="仲村和士" userId="2e9a213c-cdf7-44c8-9cac-b2eda03d4851" providerId="ADAL" clId="{E04E633D-FEB2-4E34-8493-FDF7282F57E4}" dt="2022-05-05T13:46:06.064" v="1547" actId="478"/>
          <ac:spMkLst>
            <pc:docMk/>
            <pc:sldMk cId="93124057" sldId="260"/>
            <ac:spMk id="4" creationId="{030CCAB2-CDB5-FA6D-4A9B-E004DF68E73E}"/>
          </ac:spMkLst>
        </pc:spChg>
        <pc:picChg chg="add mod">
          <ac:chgData name="仲村和士" userId="2e9a213c-cdf7-44c8-9cac-b2eda03d4851" providerId="ADAL" clId="{E04E633D-FEB2-4E34-8493-FDF7282F57E4}" dt="2022-05-05T13:45:29.137" v="1544" actId="1076"/>
          <ac:picMkLst>
            <pc:docMk/>
            <pc:sldMk cId="93124057" sldId="260"/>
            <ac:picMk id="6" creationId="{C47E183B-6478-6A21-98CB-0F57CE83316E}"/>
          </ac:picMkLst>
        </pc:picChg>
        <pc:picChg chg="add mod">
          <ac:chgData name="仲村和士" userId="2e9a213c-cdf7-44c8-9cac-b2eda03d4851" providerId="ADAL" clId="{E04E633D-FEB2-4E34-8493-FDF7282F57E4}" dt="2022-05-05T13:45:31.051" v="1545" actId="1076"/>
          <ac:picMkLst>
            <pc:docMk/>
            <pc:sldMk cId="93124057" sldId="260"/>
            <ac:picMk id="8" creationId="{A2F3D495-4304-3C9B-7D7C-72A2639CBE6E}"/>
          </ac:picMkLst>
        </pc:picChg>
        <pc:picChg chg="add mod">
          <ac:chgData name="仲村和士" userId="2e9a213c-cdf7-44c8-9cac-b2eda03d4851" providerId="ADAL" clId="{E04E633D-FEB2-4E34-8493-FDF7282F57E4}" dt="2022-05-05T13:48:15.512" v="1582" actId="1076"/>
          <ac:picMkLst>
            <pc:docMk/>
            <pc:sldMk cId="93124057" sldId="260"/>
            <ac:picMk id="10" creationId="{16830D38-83E2-6466-285B-F637A52520B7}"/>
          </ac:picMkLst>
        </pc:picChg>
      </pc:sldChg>
      <pc:sldChg chg="addSp delSp modSp new mod">
        <pc:chgData name="仲村和士" userId="2e9a213c-cdf7-44c8-9cac-b2eda03d4851" providerId="ADAL" clId="{E04E633D-FEB2-4E34-8493-FDF7282F57E4}" dt="2022-05-05T13:47:43.228" v="1578" actId="1076"/>
        <pc:sldMkLst>
          <pc:docMk/>
          <pc:sldMk cId="1837057675" sldId="261"/>
        </pc:sldMkLst>
        <pc:spChg chg="mod">
          <ac:chgData name="仲村和士" userId="2e9a213c-cdf7-44c8-9cac-b2eda03d4851" providerId="ADAL" clId="{E04E633D-FEB2-4E34-8493-FDF7282F57E4}" dt="2022-05-05T13:46:30.886" v="1568" actId="20577"/>
          <ac:spMkLst>
            <pc:docMk/>
            <pc:sldMk cId="1837057675" sldId="261"/>
            <ac:spMk id="2" creationId="{B943E562-20D7-66A8-8860-BDACB21EBDDE}"/>
          </ac:spMkLst>
        </pc:spChg>
        <pc:spChg chg="del">
          <ac:chgData name="仲村和士" userId="2e9a213c-cdf7-44c8-9cac-b2eda03d4851" providerId="ADAL" clId="{E04E633D-FEB2-4E34-8493-FDF7282F57E4}" dt="2022-05-05T13:47:13.116" v="1572" actId="478"/>
          <ac:spMkLst>
            <pc:docMk/>
            <pc:sldMk cId="1837057675" sldId="261"/>
            <ac:spMk id="4" creationId="{8ED49E85-E5FB-5E65-8D5E-BF43F0DA043F}"/>
          </ac:spMkLst>
        </pc:spChg>
        <pc:picChg chg="add mod">
          <ac:chgData name="仲村和士" userId="2e9a213c-cdf7-44c8-9cac-b2eda03d4851" providerId="ADAL" clId="{E04E633D-FEB2-4E34-8493-FDF7282F57E4}" dt="2022-05-05T13:47:16.693" v="1573" actId="1076"/>
          <ac:picMkLst>
            <pc:docMk/>
            <pc:sldMk cId="1837057675" sldId="261"/>
            <ac:picMk id="6" creationId="{B579940F-12EB-A6FD-042F-228DB0719EBD}"/>
          </ac:picMkLst>
        </pc:picChg>
        <pc:picChg chg="add mod">
          <ac:chgData name="仲村和士" userId="2e9a213c-cdf7-44c8-9cac-b2eda03d4851" providerId="ADAL" clId="{E04E633D-FEB2-4E34-8493-FDF7282F57E4}" dt="2022-05-05T13:47:43.228" v="1578" actId="1076"/>
          <ac:picMkLst>
            <pc:docMk/>
            <pc:sldMk cId="1837057675" sldId="261"/>
            <ac:picMk id="8" creationId="{C581E6F5-D4DD-C6EA-17F1-66D4CA6A919F}"/>
          </ac:picMkLst>
        </pc:picChg>
      </pc:sldChg>
    </pc:docChg>
  </pc:docChgLst>
  <pc:docChgLst>
    <pc:chgData name="仲村和士" userId="2e9a213c-cdf7-44c8-9cac-b2eda03d4851" providerId="ADAL" clId="{B39F343A-E0BE-41B0-B758-EB83FE7B5940}"/>
    <pc:docChg chg="delSld">
      <pc:chgData name="仲村和士" userId="2e9a213c-cdf7-44c8-9cac-b2eda03d4851" providerId="ADAL" clId="{B39F343A-E0BE-41B0-B758-EB83FE7B5940}" dt="2022-04-25T09:08:31.918" v="19" actId="47"/>
      <pc:docMkLst>
        <pc:docMk/>
      </pc:docMkLst>
      <pc:sldChg chg="del">
        <pc:chgData name="仲村和士" userId="2e9a213c-cdf7-44c8-9cac-b2eda03d4851" providerId="ADAL" clId="{B39F343A-E0BE-41B0-B758-EB83FE7B5940}" dt="2022-04-25T09:08:30.829" v="0" actId="47"/>
        <pc:sldMkLst>
          <pc:docMk/>
          <pc:sldMk cId="2357374640" sldId="256"/>
        </pc:sldMkLst>
      </pc:sldChg>
      <pc:sldChg chg="del">
        <pc:chgData name="仲村和士" userId="2e9a213c-cdf7-44c8-9cac-b2eda03d4851" providerId="ADAL" clId="{B39F343A-E0BE-41B0-B758-EB83FE7B5940}" dt="2022-04-25T09:08:31.410" v="3" actId="47"/>
        <pc:sldMkLst>
          <pc:docMk/>
          <pc:sldMk cId="3411650960" sldId="258"/>
        </pc:sldMkLst>
      </pc:sldChg>
      <pc:sldChg chg="del">
        <pc:chgData name="仲村和士" userId="2e9a213c-cdf7-44c8-9cac-b2eda03d4851" providerId="ADAL" clId="{B39F343A-E0BE-41B0-B758-EB83FE7B5940}" dt="2022-04-25T09:08:31.330" v="1" actId="47"/>
        <pc:sldMkLst>
          <pc:docMk/>
          <pc:sldMk cId="2569412602" sldId="260"/>
        </pc:sldMkLst>
      </pc:sldChg>
      <pc:sldChg chg="del">
        <pc:chgData name="仲村和士" userId="2e9a213c-cdf7-44c8-9cac-b2eda03d4851" providerId="ADAL" clId="{B39F343A-E0BE-41B0-B758-EB83FE7B5940}" dt="2022-04-25T09:08:31.360" v="2" actId="47"/>
        <pc:sldMkLst>
          <pc:docMk/>
          <pc:sldMk cId="2159329123" sldId="262"/>
        </pc:sldMkLst>
      </pc:sldChg>
      <pc:sldChg chg="del">
        <pc:chgData name="仲村和士" userId="2e9a213c-cdf7-44c8-9cac-b2eda03d4851" providerId="ADAL" clId="{B39F343A-E0BE-41B0-B758-EB83FE7B5940}" dt="2022-04-25T09:08:31.457" v="5" actId="47"/>
        <pc:sldMkLst>
          <pc:docMk/>
          <pc:sldMk cId="132051577" sldId="263"/>
        </pc:sldMkLst>
      </pc:sldChg>
      <pc:sldChg chg="del">
        <pc:chgData name="仲村和士" userId="2e9a213c-cdf7-44c8-9cac-b2eda03d4851" providerId="ADAL" clId="{B39F343A-E0BE-41B0-B758-EB83FE7B5940}" dt="2022-04-25T09:08:31.490" v="6" actId="47"/>
        <pc:sldMkLst>
          <pc:docMk/>
          <pc:sldMk cId="385931041" sldId="264"/>
        </pc:sldMkLst>
      </pc:sldChg>
      <pc:sldChg chg="del">
        <pc:chgData name="仲村和士" userId="2e9a213c-cdf7-44c8-9cac-b2eda03d4851" providerId="ADAL" clId="{B39F343A-E0BE-41B0-B758-EB83FE7B5940}" dt="2022-04-25T09:08:31.524" v="7" actId="47"/>
        <pc:sldMkLst>
          <pc:docMk/>
          <pc:sldMk cId="2885103436" sldId="265"/>
        </pc:sldMkLst>
      </pc:sldChg>
      <pc:sldChg chg="del">
        <pc:chgData name="仲村和士" userId="2e9a213c-cdf7-44c8-9cac-b2eda03d4851" providerId="ADAL" clId="{B39F343A-E0BE-41B0-B758-EB83FE7B5940}" dt="2022-04-25T09:08:31.589" v="9" actId="47"/>
        <pc:sldMkLst>
          <pc:docMk/>
          <pc:sldMk cId="2162827214" sldId="266"/>
        </pc:sldMkLst>
      </pc:sldChg>
      <pc:sldChg chg="del">
        <pc:chgData name="仲村和士" userId="2e9a213c-cdf7-44c8-9cac-b2eda03d4851" providerId="ADAL" clId="{B39F343A-E0BE-41B0-B758-EB83FE7B5940}" dt="2022-04-25T09:08:31.754" v="14" actId="47"/>
        <pc:sldMkLst>
          <pc:docMk/>
          <pc:sldMk cId="3765297210" sldId="267"/>
        </pc:sldMkLst>
      </pc:sldChg>
      <pc:sldChg chg="del">
        <pc:chgData name="仲村和士" userId="2e9a213c-cdf7-44c8-9cac-b2eda03d4851" providerId="ADAL" clId="{B39F343A-E0BE-41B0-B758-EB83FE7B5940}" dt="2022-04-25T09:08:31.627" v="10" actId="47"/>
        <pc:sldMkLst>
          <pc:docMk/>
          <pc:sldMk cId="3175799375" sldId="268"/>
        </pc:sldMkLst>
      </pc:sldChg>
      <pc:sldChg chg="del">
        <pc:chgData name="仲村和士" userId="2e9a213c-cdf7-44c8-9cac-b2eda03d4851" providerId="ADAL" clId="{B39F343A-E0BE-41B0-B758-EB83FE7B5940}" dt="2022-04-25T09:08:31.658" v="11" actId="47"/>
        <pc:sldMkLst>
          <pc:docMk/>
          <pc:sldMk cId="3691300673" sldId="269"/>
        </pc:sldMkLst>
      </pc:sldChg>
      <pc:sldChg chg="del">
        <pc:chgData name="仲村和士" userId="2e9a213c-cdf7-44c8-9cac-b2eda03d4851" providerId="ADAL" clId="{B39F343A-E0BE-41B0-B758-EB83FE7B5940}" dt="2022-04-25T09:08:31.721" v="13" actId="47"/>
        <pc:sldMkLst>
          <pc:docMk/>
          <pc:sldMk cId="3371566692" sldId="270"/>
        </pc:sldMkLst>
      </pc:sldChg>
      <pc:sldChg chg="del">
        <pc:chgData name="仲村和士" userId="2e9a213c-cdf7-44c8-9cac-b2eda03d4851" providerId="ADAL" clId="{B39F343A-E0BE-41B0-B758-EB83FE7B5940}" dt="2022-04-25T09:08:31.790" v="15" actId="47"/>
        <pc:sldMkLst>
          <pc:docMk/>
          <pc:sldMk cId="255709401" sldId="271"/>
        </pc:sldMkLst>
      </pc:sldChg>
      <pc:sldChg chg="del">
        <pc:chgData name="仲村和士" userId="2e9a213c-cdf7-44c8-9cac-b2eda03d4851" providerId="ADAL" clId="{B39F343A-E0BE-41B0-B758-EB83FE7B5940}" dt="2022-04-25T09:08:31.886" v="18" actId="47"/>
        <pc:sldMkLst>
          <pc:docMk/>
          <pc:sldMk cId="2229660847" sldId="273"/>
        </pc:sldMkLst>
      </pc:sldChg>
      <pc:sldChg chg="del">
        <pc:chgData name="仲村和士" userId="2e9a213c-cdf7-44c8-9cac-b2eda03d4851" providerId="ADAL" clId="{B39F343A-E0BE-41B0-B758-EB83FE7B5940}" dt="2022-04-25T09:08:31.855" v="17" actId="47"/>
        <pc:sldMkLst>
          <pc:docMk/>
          <pc:sldMk cId="3634604223" sldId="274"/>
        </pc:sldMkLst>
      </pc:sldChg>
      <pc:sldChg chg="del">
        <pc:chgData name="仲村和士" userId="2e9a213c-cdf7-44c8-9cac-b2eda03d4851" providerId="ADAL" clId="{B39F343A-E0BE-41B0-B758-EB83FE7B5940}" dt="2022-04-25T09:08:31.426" v="4" actId="47"/>
        <pc:sldMkLst>
          <pc:docMk/>
          <pc:sldMk cId="1725250377" sldId="275"/>
        </pc:sldMkLst>
      </pc:sldChg>
      <pc:sldChg chg="del">
        <pc:chgData name="仲村和士" userId="2e9a213c-cdf7-44c8-9cac-b2eda03d4851" providerId="ADAL" clId="{B39F343A-E0BE-41B0-B758-EB83FE7B5940}" dt="2022-04-25T09:08:31.557" v="8" actId="47"/>
        <pc:sldMkLst>
          <pc:docMk/>
          <pc:sldMk cId="485244204" sldId="276"/>
        </pc:sldMkLst>
      </pc:sldChg>
      <pc:sldChg chg="del">
        <pc:chgData name="仲村和士" userId="2e9a213c-cdf7-44c8-9cac-b2eda03d4851" providerId="ADAL" clId="{B39F343A-E0BE-41B0-B758-EB83FE7B5940}" dt="2022-04-25T09:08:31.689" v="12" actId="47"/>
        <pc:sldMkLst>
          <pc:docMk/>
          <pc:sldMk cId="4147570978" sldId="277"/>
        </pc:sldMkLst>
      </pc:sldChg>
      <pc:sldChg chg="del">
        <pc:chgData name="仲村和士" userId="2e9a213c-cdf7-44c8-9cac-b2eda03d4851" providerId="ADAL" clId="{B39F343A-E0BE-41B0-B758-EB83FE7B5940}" dt="2022-04-25T09:08:31.824" v="16" actId="47"/>
        <pc:sldMkLst>
          <pc:docMk/>
          <pc:sldMk cId="2828504898" sldId="278"/>
        </pc:sldMkLst>
      </pc:sldChg>
      <pc:sldChg chg="del">
        <pc:chgData name="仲村和士" userId="2e9a213c-cdf7-44c8-9cac-b2eda03d4851" providerId="ADAL" clId="{B39F343A-E0BE-41B0-B758-EB83FE7B5940}" dt="2022-04-25T09:08:31.918" v="19" actId="47"/>
        <pc:sldMkLst>
          <pc:docMk/>
          <pc:sldMk cId="512772602" sldId="279"/>
        </pc:sldMkLst>
      </pc:sldChg>
    </pc:docChg>
  </pc:docChgLst>
  <pc:docChgLst>
    <pc:chgData name="仲村和士" userId="2e9a213c-cdf7-44c8-9cac-b2eda03d4851" providerId="ADAL" clId="{9E27D543-2E73-449E-B58E-C910D8E3C941}"/>
    <pc:docChg chg="undo custSel addSld delSld modSld sldOrd">
      <pc:chgData name="仲村和士" userId="2e9a213c-cdf7-44c8-9cac-b2eda03d4851" providerId="ADAL" clId="{9E27D543-2E73-449E-B58E-C910D8E3C941}" dt="2022-05-06T01:01:04.074" v="428" actId="20577"/>
      <pc:docMkLst>
        <pc:docMk/>
      </pc:docMkLst>
      <pc:sldChg chg="del ord">
        <pc:chgData name="仲村和士" userId="2e9a213c-cdf7-44c8-9cac-b2eda03d4851" providerId="ADAL" clId="{9E27D543-2E73-449E-B58E-C910D8E3C941}" dt="2022-05-06T00:37:03.385" v="4" actId="47"/>
        <pc:sldMkLst>
          <pc:docMk/>
          <pc:sldMk cId="29838612" sldId="258"/>
        </pc:sldMkLst>
      </pc:sldChg>
      <pc:sldChg chg="addSp delSp modSp new add del mod">
        <pc:chgData name="仲村和士" userId="2e9a213c-cdf7-44c8-9cac-b2eda03d4851" providerId="ADAL" clId="{9E27D543-2E73-449E-B58E-C910D8E3C941}" dt="2022-05-06T01:01:04.074" v="428" actId="20577"/>
        <pc:sldMkLst>
          <pc:docMk/>
          <pc:sldMk cId="2391947454" sldId="258"/>
        </pc:sldMkLst>
        <pc:spChg chg="mod">
          <ac:chgData name="仲村和士" userId="2e9a213c-cdf7-44c8-9cac-b2eda03d4851" providerId="ADAL" clId="{9E27D543-2E73-449E-B58E-C910D8E3C941}" dt="2022-05-06T00:57:29.130" v="381" actId="1076"/>
          <ac:spMkLst>
            <pc:docMk/>
            <pc:sldMk cId="2391947454" sldId="258"/>
            <ac:spMk id="2" creationId="{DA64F45D-E4B2-88C1-1EAE-6AE5058FBBDE}"/>
          </ac:spMkLst>
        </pc:spChg>
        <pc:spChg chg="del mod">
          <ac:chgData name="仲村和士" userId="2e9a213c-cdf7-44c8-9cac-b2eda03d4851" providerId="ADAL" clId="{9E27D543-2E73-449E-B58E-C910D8E3C941}" dt="2022-05-06T00:37:26.807" v="29" actId="478"/>
          <ac:spMkLst>
            <pc:docMk/>
            <pc:sldMk cId="2391947454" sldId="258"/>
            <ac:spMk id="4" creationId="{746008CF-F244-7ED9-07FA-656A2EB71594}"/>
          </ac:spMkLst>
        </pc:spChg>
        <pc:spChg chg="add mod">
          <ac:chgData name="仲村和士" userId="2e9a213c-cdf7-44c8-9cac-b2eda03d4851" providerId="ADAL" clId="{9E27D543-2E73-449E-B58E-C910D8E3C941}" dt="2022-05-06T00:41:12.651" v="88" actId="1076"/>
          <ac:spMkLst>
            <pc:docMk/>
            <pc:sldMk cId="2391947454" sldId="258"/>
            <ac:spMk id="5" creationId="{890B74A1-5A86-03F7-75EE-4642679266E6}"/>
          </ac:spMkLst>
        </pc:spChg>
        <pc:spChg chg="add del mod">
          <ac:chgData name="仲村和士" userId="2e9a213c-cdf7-44c8-9cac-b2eda03d4851" providerId="ADAL" clId="{9E27D543-2E73-449E-B58E-C910D8E3C941}" dt="2022-05-06T00:45:21.981" v="182" actId="478"/>
          <ac:spMkLst>
            <pc:docMk/>
            <pc:sldMk cId="2391947454" sldId="258"/>
            <ac:spMk id="6" creationId="{641E067F-84B4-1FD7-6952-7806E669F511}"/>
          </ac:spMkLst>
        </pc:spChg>
        <pc:spChg chg="add del mod">
          <ac:chgData name="仲村和士" userId="2e9a213c-cdf7-44c8-9cac-b2eda03d4851" providerId="ADAL" clId="{9E27D543-2E73-449E-B58E-C910D8E3C941}" dt="2022-05-06T00:46:25.538" v="204" actId="478"/>
          <ac:spMkLst>
            <pc:docMk/>
            <pc:sldMk cId="2391947454" sldId="258"/>
            <ac:spMk id="7" creationId="{22AAE42C-B5F1-6DDA-D3FE-8923B94BB307}"/>
          </ac:spMkLst>
        </pc:spChg>
        <pc:spChg chg="add mod">
          <ac:chgData name="仲村和士" userId="2e9a213c-cdf7-44c8-9cac-b2eda03d4851" providerId="ADAL" clId="{9E27D543-2E73-449E-B58E-C910D8E3C941}" dt="2022-05-06T00:56:55.699" v="371" actId="1076"/>
          <ac:spMkLst>
            <pc:docMk/>
            <pc:sldMk cId="2391947454" sldId="258"/>
            <ac:spMk id="8" creationId="{C3AB911C-CF94-4247-6E6A-ED7933F0D79C}"/>
          </ac:spMkLst>
        </pc:spChg>
        <pc:spChg chg="add mod">
          <ac:chgData name="仲村和士" userId="2e9a213c-cdf7-44c8-9cac-b2eda03d4851" providerId="ADAL" clId="{9E27D543-2E73-449E-B58E-C910D8E3C941}" dt="2022-05-06T00:43:18.324" v="142" actId="14100"/>
          <ac:spMkLst>
            <pc:docMk/>
            <pc:sldMk cId="2391947454" sldId="258"/>
            <ac:spMk id="9" creationId="{227C6D37-DCDC-59E0-0723-85EB8B0350E2}"/>
          </ac:spMkLst>
        </pc:spChg>
        <pc:spChg chg="add mod">
          <ac:chgData name="仲村和士" userId="2e9a213c-cdf7-44c8-9cac-b2eda03d4851" providerId="ADAL" clId="{9E27D543-2E73-449E-B58E-C910D8E3C941}" dt="2022-05-06T00:55:26.062" v="349" actId="1076"/>
          <ac:spMkLst>
            <pc:docMk/>
            <pc:sldMk cId="2391947454" sldId="258"/>
            <ac:spMk id="10" creationId="{17A94355-2B54-FAD1-8D93-F94477687092}"/>
          </ac:spMkLst>
        </pc:spChg>
        <pc:spChg chg="add mod">
          <ac:chgData name="仲村和士" userId="2e9a213c-cdf7-44c8-9cac-b2eda03d4851" providerId="ADAL" clId="{9E27D543-2E73-449E-B58E-C910D8E3C941}" dt="2022-05-06T00:45:12.962" v="180" actId="1076"/>
          <ac:spMkLst>
            <pc:docMk/>
            <pc:sldMk cId="2391947454" sldId="258"/>
            <ac:spMk id="11" creationId="{46FD63B2-8682-7173-45A4-EA74015C5783}"/>
          </ac:spMkLst>
        </pc:spChg>
        <pc:spChg chg="add mod">
          <ac:chgData name="仲村和士" userId="2e9a213c-cdf7-44c8-9cac-b2eda03d4851" providerId="ADAL" clId="{9E27D543-2E73-449E-B58E-C910D8E3C941}" dt="2022-05-06T00:45:09.248" v="179" actId="1076"/>
          <ac:spMkLst>
            <pc:docMk/>
            <pc:sldMk cId="2391947454" sldId="258"/>
            <ac:spMk id="12" creationId="{2445A4C1-27F9-C93B-8256-B1E41DF5A165}"/>
          </ac:spMkLst>
        </pc:spChg>
        <pc:spChg chg="add mod">
          <ac:chgData name="仲村和士" userId="2e9a213c-cdf7-44c8-9cac-b2eda03d4851" providerId="ADAL" clId="{9E27D543-2E73-449E-B58E-C910D8E3C941}" dt="2022-05-06T00:45:16.106" v="181" actId="1076"/>
          <ac:spMkLst>
            <pc:docMk/>
            <pc:sldMk cId="2391947454" sldId="258"/>
            <ac:spMk id="13" creationId="{254303CF-22D4-BCF0-22AB-FF7093D3726A}"/>
          </ac:spMkLst>
        </pc:spChg>
        <pc:spChg chg="add mod">
          <ac:chgData name="仲村和士" userId="2e9a213c-cdf7-44c8-9cac-b2eda03d4851" providerId="ADAL" clId="{9E27D543-2E73-449E-B58E-C910D8E3C941}" dt="2022-05-06T00:56:52.921" v="370" actId="1076"/>
          <ac:spMkLst>
            <pc:docMk/>
            <pc:sldMk cId="2391947454" sldId="258"/>
            <ac:spMk id="14" creationId="{C68047D7-C9E7-4CA6-E52D-18EB2E65101B}"/>
          </ac:spMkLst>
        </pc:spChg>
        <pc:spChg chg="add mod">
          <ac:chgData name="仲村和士" userId="2e9a213c-cdf7-44c8-9cac-b2eda03d4851" providerId="ADAL" clId="{9E27D543-2E73-449E-B58E-C910D8E3C941}" dt="2022-05-06T00:46:47.238" v="218" actId="20577"/>
          <ac:spMkLst>
            <pc:docMk/>
            <pc:sldMk cId="2391947454" sldId="258"/>
            <ac:spMk id="15" creationId="{0FD0FCC6-4131-13AA-A765-6764342E8819}"/>
          </ac:spMkLst>
        </pc:spChg>
        <pc:spChg chg="add mod">
          <ac:chgData name="仲村和士" userId="2e9a213c-cdf7-44c8-9cac-b2eda03d4851" providerId="ADAL" clId="{9E27D543-2E73-449E-B58E-C910D8E3C941}" dt="2022-05-06T00:47:45.174" v="267" actId="1076"/>
          <ac:spMkLst>
            <pc:docMk/>
            <pc:sldMk cId="2391947454" sldId="258"/>
            <ac:spMk id="16" creationId="{13297698-0E66-23B9-EDFE-72C669206D52}"/>
          </ac:spMkLst>
        </pc:spChg>
        <pc:spChg chg="add mod">
          <ac:chgData name="仲村和士" userId="2e9a213c-cdf7-44c8-9cac-b2eda03d4851" providerId="ADAL" clId="{9E27D543-2E73-449E-B58E-C910D8E3C941}" dt="2022-05-06T00:48:35.546" v="271" actId="208"/>
          <ac:spMkLst>
            <pc:docMk/>
            <pc:sldMk cId="2391947454" sldId="258"/>
            <ac:spMk id="17" creationId="{D0FCFC5D-7C5F-5B1C-C568-7E980F0ADB01}"/>
          </ac:spMkLst>
        </pc:spChg>
        <pc:spChg chg="add mod">
          <ac:chgData name="仲村和士" userId="2e9a213c-cdf7-44c8-9cac-b2eda03d4851" providerId="ADAL" clId="{9E27D543-2E73-449E-B58E-C910D8E3C941}" dt="2022-05-06T00:52:18.605" v="326" actId="1076"/>
          <ac:spMkLst>
            <pc:docMk/>
            <pc:sldMk cId="2391947454" sldId="258"/>
            <ac:spMk id="51" creationId="{094FF0E9-3757-98AB-A210-3A71E7199D54}"/>
          </ac:spMkLst>
        </pc:spChg>
        <pc:spChg chg="add mod">
          <ac:chgData name="仲村和士" userId="2e9a213c-cdf7-44c8-9cac-b2eda03d4851" providerId="ADAL" clId="{9E27D543-2E73-449E-B58E-C910D8E3C941}" dt="2022-05-06T00:52:43.696" v="334" actId="14100"/>
          <ac:spMkLst>
            <pc:docMk/>
            <pc:sldMk cId="2391947454" sldId="258"/>
            <ac:spMk id="52" creationId="{98A89CD2-5D1A-A31B-E581-3C3D95776A5A}"/>
          </ac:spMkLst>
        </pc:spChg>
        <pc:spChg chg="add mod">
          <ac:chgData name="仲村和士" userId="2e9a213c-cdf7-44c8-9cac-b2eda03d4851" providerId="ADAL" clId="{9E27D543-2E73-449E-B58E-C910D8E3C941}" dt="2022-05-06T00:53:05.080" v="339" actId="20577"/>
          <ac:spMkLst>
            <pc:docMk/>
            <pc:sldMk cId="2391947454" sldId="258"/>
            <ac:spMk id="53" creationId="{BC1AF5AC-9AE1-F1E5-A962-7273E72683AB}"/>
          </ac:spMkLst>
        </pc:spChg>
        <pc:spChg chg="add mod">
          <ac:chgData name="仲村和士" userId="2e9a213c-cdf7-44c8-9cac-b2eda03d4851" providerId="ADAL" clId="{9E27D543-2E73-449E-B58E-C910D8E3C941}" dt="2022-05-06T00:56:58.704" v="372" actId="1076"/>
          <ac:spMkLst>
            <pc:docMk/>
            <pc:sldMk cId="2391947454" sldId="258"/>
            <ac:spMk id="54" creationId="{ECEFC6CB-9303-8A7F-5200-CF97AA4F7E9B}"/>
          </ac:spMkLst>
        </pc:spChg>
        <pc:spChg chg="add mod">
          <ac:chgData name="仲村和士" userId="2e9a213c-cdf7-44c8-9cac-b2eda03d4851" providerId="ADAL" clId="{9E27D543-2E73-449E-B58E-C910D8E3C941}" dt="2022-05-06T00:55:36.917" v="356" actId="115"/>
          <ac:spMkLst>
            <pc:docMk/>
            <pc:sldMk cId="2391947454" sldId="258"/>
            <ac:spMk id="55" creationId="{B2E98515-73F5-E0BC-A96A-01AFFC29753B}"/>
          </ac:spMkLst>
        </pc:spChg>
        <pc:spChg chg="add mod">
          <ac:chgData name="仲村和士" userId="2e9a213c-cdf7-44c8-9cac-b2eda03d4851" providerId="ADAL" clId="{9E27D543-2E73-449E-B58E-C910D8E3C941}" dt="2022-05-06T00:57:05.782" v="374" actId="1076"/>
          <ac:spMkLst>
            <pc:docMk/>
            <pc:sldMk cId="2391947454" sldId="258"/>
            <ac:spMk id="60" creationId="{9D71697A-A5AB-E865-6E4E-D7699B3DF9C4}"/>
          </ac:spMkLst>
        </pc:spChg>
        <pc:spChg chg="add mod">
          <ac:chgData name="仲村和士" userId="2e9a213c-cdf7-44c8-9cac-b2eda03d4851" providerId="ADAL" clId="{9E27D543-2E73-449E-B58E-C910D8E3C941}" dt="2022-05-06T01:00:39.315" v="417" actId="20577"/>
          <ac:spMkLst>
            <pc:docMk/>
            <pc:sldMk cId="2391947454" sldId="258"/>
            <ac:spMk id="65" creationId="{C944C84D-41BA-D78B-1915-3FEAFA05293F}"/>
          </ac:spMkLst>
        </pc:spChg>
        <pc:spChg chg="add mod">
          <ac:chgData name="仲村和士" userId="2e9a213c-cdf7-44c8-9cac-b2eda03d4851" providerId="ADAL" clId="{9E27D543-2E73-449E-B58E-C910D8E3C941}" dt="2022-05-06T00:57:34.928" v="383" actId="1076"/>
          <ac:spMkLst>
            <pc:docMk/>
            <pc:sldMk cId="2391947454" sldId="258"/>
            <ac:spMk id="73" creationId="{C91FD652-532D-CCC1-D9CA-89961A003D91}"/>
          </ac:spMkLst>
        </pc:spChg>
        <pc:spChg chg="add mod">
          <ac:chgData name="仲村和士" userId="2e9a213c-cdf7-44c8-9cac-b2eda03d4851" providerId="ADAL" clId="{9E27D543-2E73-449E-B58E-C910D8E3C941}" dt="2022-05-06T01:01:04.074" v="428" actId="20577"/>
          <ac:spMkLst>
            <pc:docMk/>
            <pc:sldMk cId="2391947454" sldId="258"/>
            <ac:spMk id="77" creationId="{72981AEF-40E3-D5B2-A474-C4C8BB5F6929}"/>
          </ac:spMkLst>
        </pc:spChg>
        <pc:cxnChg chg="add mod">
          <ac:chgData name="仲村和士" userId="2e9a213c-cdf7-44c8-9cac-b2eda03d4851" providerId="ADAL" clId="{9E27D543-2E73-449E-B58E-C910D8E3C941}" dt="2022-05-06T00:48:46.164" v="274" actId="14100"/>
          <ac:cxnSpMkLst>
            <pc:docMk/>
            <pc:sldMk cId="2391947454" sldId="258"/>
            <ac:cxnSpMk id="19" creationId="{BD950A72-0424-FDF8-C43F-135C481DFF4B}"/>
          </ac:cxnSpMkLst>
        </pc:cxnChg>
        <pc:cxnChg chg="add mod">
          <ac:chgData name="仲村和士" userId="2e9a213c-cdf7-44c8-9cac-b2eda03d4851" providerId="ADAL" clId="{9E27D543-2E73-449E-B58E-C910D8E3C941}" dt="2022-05-06T00:49:16.052" v="289" actId="14100"/>
          <ac:cxnSpMkLst>
            <pc:docMk/>
            <pc:sldMk cId="2391947454" sldId="258"/>
            <ac:cxnSpMk id="22" creationId="{E209DD4A-588B-2E6F-A587-86E3F1B83C71}"/>
          </ac:cxnSpMkLst>
        </pc:cxnChg>
        <pc:cxnChg chg="add mod">
          <ac:chgData name="仲村和士" userId="2e9a213c-cdf7-44c8-9cac-b2eda03d4851" providerId="ADAL" clId="{9E27D543-2E73-449E-B58E-C910D8E3C941}" dt="2022-05-06T01:00:04.239" v="394" actId="14100"/>
          <ac:cxnSpMkLst>
            <pc:docMk/>
            <pc:sldMk cId="2391947454" sldId="258"/>
            <ac:cxnSpMk id="23" creationId="{E3953373-D1F9-6F36-6CDE-84F0D045A316}"/>
          </ac:cxnSpMkLst>
        </pc:cxnChg>
        <pc:cxnChg chg="add mod">
          <ac:chgData name="仲村和士" userId="2e9a213c-cdf7-44c8-9cac-b2eda03d4851" providerId="ADAL" clId="{9E27D543-2E73-449E-B58E-C910D8E3C941}" dt="2022-05-06T00:56:55.699" v="371" actId="1076"/>
          <ac:cxnSpMkLst>
            <pc:docMk/>
            <pc:sldMk cId="2391947454" sldId="258"/>
            <ac:cxnSpMk id="24" creationId="{D8278063-58DD-C0E7-2D47-1F566097612B}"/>
          </ac:cxnSpMkLst>
        </pc:cxnChg>
        <pc:cxnChg chg="add mod">
          <ac:chgData name="仲村和士" userId="2e9a213c-cdf7-44c8-9cac-b2eda03d4851" providerId="ADAL" clId="{9E27D543-2E73-449E-B58E-C910D8E3C941}" dt="2022-05-06T00:48:56.587" v="281" actId="14100"/>
          <ac:cxnSpMkLst>
            <pc:docMk/>
            <pc:sldMk cId="2391947454" sldId="258"/>
            <ac:cxnSpMk id="25" creationId="{633D13F1-8C76-FBC2-BBA2-1B0DE484C27B}"/>
          </ac:cxnSpMkLst>
        </pc:cxnChg>
        <pc:cxnChg chg="add mod">
          <ac:chgData name="仲村和士" userId="2e9a213c-cdf7-44c8-9cac-b2eda03d4851" providerId="ADAL" clId="{9E27D543-2E73-449E-B58E-C910D8E3C941}" dt="2022-05-06T00:55:26.062" v="349" actId="1076"/>
          <ac:cxnSpMkLst>
            <pc:docMk/>
            <pc:sldMk cId="2391947454" sldId="258"/>
            <ac:cxnSpMk id="33" creationId="{EAD93132-BC05-AC0C-4FA3-957856013248}"/>
          </ac:cxnSpMkLst>
        </pc:cxnChg>
        <pc:cxnChg chg="add mod">
          <ac:chgData name="仲村和士" userId="2e9a213c-cdf7-44c8-9cac-b2eda03d4851" providerId="ADAL" clId="{9E27D543-2E73-449E-B58E-C910D8E3C941}" dt="2022-05-06T00:50:27.518" v="299" actId="14100"/>
          <ac:cxnSpMkLst>
            <pc:docMk/>
            <pc:sldMk cId="2391947454" sldId="258"/>
            <ac:cxnSpMk id="37" creationId="{B3803BF8-7CC0-8299-970B-4DCE31A6D473}"/>
          </ac:cxnSpMkLst>
        </pc:cxnChg>
        <pc:cxnChg chg="add mod">
          <ac:chgData name="仲村和士" userId="2e9a213c-cdf7-44c8-9cac-b2eda03d4851" providerId="ADAL" clId="{9E27D543-2E73-449E-B58E-C910D8E3C941}" dt="2022-05-06T00:50:51.406" v="305" actId="14100"/>
          <ac:cxnSpMkLst>
            <pc:docMk/>
            <pc:sldMk cId="2391947454" sldId="258"/>
            <ac:cxnSpMk id="41" creationId="{DFFF1B32-CCF1-08A8-0CCA-5BDF9AE46676}"/>
          </ac:cxnSpMkLst>
        </pc:cxnChg>
        <pc:cxnChg chg="add mod">
          <ac:chgData name="仲村和士" userId="2e9a213c-cdf7-44c8-9cac-b2eda03d4851" providerId="ADAL" clId="{9E27D543-2E73-449E-B58E-C910D8E3C941}" dt="2022-05-06T00:51:00.245" v="309" actId="14100"/>
          <ac:cxnSpMkLst>
            <pc:docMk/>
            <pc:sldMk cId="2391947454" sldId="258"/>
            <ac:cxnSpMk id="44" creationId="{B35E40B3-4F76-9ACB-8C1F-E9D3DD3B7E75}"/>
          </ac:cxnSpMkLst>
        </pc:cxnChg>
        <pc:cxnChg chg="add del mod">
          <ac:chgData name="仲村和士" userId="2e9a213c-cdf7-44c8-9cac-b2eda03d4851" providerId="ADAL" clId="{9E27D543-2E73-449E-B58E-C910D8E3C941}" dt="2022-05-06T00:51:13.605" v="315" actId="478"/>
          <ac:cxnSpMkLst>
            <pc:docMk/>
            <pc:sldMk cId="2391947454" sldId="258"/>
            <ac:cxnSpMk id="47" creationId="{2FA66DF5-1053-6CEC-0882-F3336C706DCD}"/>
          </ac:cxnSpMkLst>
        </pc:cxnChg>
        <pc:cxnChg chg="add mod">
          <ac:chgData name="仲村和士" userId="2e9a213c-cdf7-44c8-9cac-b2eda03d4851" providerId="ADAL" clId="{9E27D543-2E73-449E-B58E-C910D8E3C941}" dt="2022-05-06T00:51:10.067" v="314" actId="14100"/>
          <ac:cxnSpMkLst>
            <pc:docMk/>
            <pc:sldMk cId="2391947454" sldId="258"/>
            <ac:cxnSpMk id="48" creationId="{0E5A72D9-4782-23F9-177B-6353604BF81E}"/>
          </ac:cxnSpMkLst>
        </pc:cxnChg>
        <pc:cxnChg chg="add mod">
          <ac:chgData name="仲村和士" userId="2e9a213c-cdf7-44c8-9cac-b2eda03d4851" providerId="ADAL" clId="{9E27D543-2E73-449E-B58E-C910D8E3C941}" dt="2022-05-06T00:55:49.754" v="359" actId="14100"/>
          <ac:cxnSpMkLst>
            <pc:docMk/>
            <pc:sldMk cId="2391947454" sldId="258"/>
            <ac:cxnSpMk id="57" creationId="{64C43610-D6FC-76C0-9D70-4189FBBD32C8}"/>
          </ac:cxnSpMkLst>
        </pc:cxnChg>
        <pc:cxnChg chg="add mod">
          <ac:chgData name="仲村和士" userId="2e9a213c-cdf7-44c8-9cac-b2eda03d4851" providerId="ADAL" clId="{9E27D543-2E73-449E-B58E-C910D8E3C941}" dt="2022-05-06T00:57:05.782" v="374" actId="1076"/>
          <ac:cxnSpMkLst>
            <pc:docMk/>
            <pc:sldMk cId="2391947454" sldId="258"/>
            <ac:cxnSpMk id="61" creationId="{7C2F3480-108B-529A-EC98-BE58606C999F}"/>
          </ac:cxnSpMkLst>
        </pc:cxnChg>
        <pc:cxnChg chg="add mod">
          <ac:chgData name="仲村和士" userId="2e9a213c-cdf7-44c8-9cac-b2eda03d4851" providerId="ADAL" clId="{9E27D543-2E73-449E-B58E-C910D8E3C941}" dt="2022-05-06T00:57:21.963" v="379" actId="14100"/>
          <ac:cxnSpMkLst>
            <pc:docMk/>
            <pc:sldMk cId="2391947454" sldId="258"/>
            <ac:cxnSpMk id="70" creationId="{E536B408-FA0E-3A83-D3B6-9D213E6AA654}"/>
          </ac:cxnSpMkLst>
        </pc:cxnChg>
        <pc:cxnChg chg="add mod">
          <ac:chgData name="仲村和士" userId="2e9a213c-cdf7-44c8-9cac-b2eda03d4851" providerId="ADAL" clId="{9E27D543-2E73-449E-B58E-C910D8E3C941}" dt="2022-05-06T00:57:50.678" v="387" actId="14100"/>
          <ac:cxnSpMkLst>
            <pc:docMk/>
            <pc:sldMk cId="2391947454" sldId="258"/>
            <ac:cxnSpMk id="74" creationId="{8D06D2C2-4FD6-8DA3-295E-A590B38C7DFA}"/>
          </ac:cxnSpMkLst>
        </pc:cxnChg>
        <pc:cxnChg chg="add mod">
          <ac:chgData name="仲村和士" userId="2e9a213c-cdf7-44c8-9cac-b2eda03d4851" providerId="ADAL" clId="{9E27D543-2E73-449E-B58E-C910D8E3C941}" dt="2022-05-06T00:58:25.259" v="393" actId="14100"/>
          <ac:cxnSpMkLst>
            <pc:docMk/>
            <pc:sldMk cId="2391947454" sldId="258"/>
            <ac:cxnSpMk id="78" creationId="{A8974DA4-A10F-2670-C3BB-8477FA5080CA}"/>
          </ac:cxnSpMkLst>
        </pc:cxnChg>
      </pc:sldChg>
      <pc:sldChg chg="del">
        <pc:chgData name="仲村和士" userId="2e9a213c-cdf7-44c8-9cac-b2eda03d4851" providerId="ADAL" clId="{9E27D543-2E73-449E-B58E-C910D8E3C941}" dt="2022-05-06T00:37:04.199" v="5" actId="47"/>
        <pc:sldMkLst>
          <pc:docMk/>
          <pc:sldMk cId="3278298456" sldId="259"/>
        </pc:sldMkLst>
      </pc:sldChg>
      <pc:sldChg chg="del">
        <pc:chgData name="仲村和士" userId="2e9a213c-cdf7-44c8-9cac-b2eda03d4851" providerId="ADAL" clId="{9E27D543-2E73-449E-B58E-C910D8E3C941}" dt="2022-05-06T00:37:04.874" v="6" actId="47"/>
        <pc:sldMkLst>
          <pc:docMk/>
          <pc:sldMk cId="93124057" sldId="260"/>
        </pc:sldMkLst>
      </pc:sldChg>
      <pc:sldChg chg="del">
        <pc:chgData name="仲村和士" userId="2e9a213c-cdf7-44c8-9cac-b2eda03d4851" providerId="ADAL" clId="{9E27D543-2E73-449E-B58E-C910D8E3C941}" dt="2022-05-06T00:37:05.361" v="7" actId="47"/>
        <pc:sldMkLst>
          <pc:docMk/>
          <pc:sldMk cId="1837057675" sldId="261"/>
        </pc:sldMkLst>
      </pc:sldChg>
    </pc:docChg>
  </pc:docChgLst>
  <pc:docChgLst>
    <pc:chgData name="仲村和士" userId="2e9a213c-cdf7-44c8-9cac-b2eda03d4851" providerId="ADAL" clId="{934B16C6-C5F1-4A60-8803-639F53B61AE6}"/>
    <pc:docChg chg="custSel addSld modSld">
      <pc:chgData name="仲村和士" userId="2e9a213c-cdf7-44c8-9cac-b2eda03d4851" providerId="ADAL" clId="{934B16C6-C5F1-4A60-8803-639F53B61AE6}" dt="2022-06-05T14:56:02.699" v="60" actId="27636"/>
      <pc:docMkLst>
        <pc:docMk/>
      </pc:docMkLst>
      <pc:sldChg chg="modSp new mod">
        <pc:chgData name="仲村和士" userId="2e9a213c-cdf7-44c8-9cac-b2eda03d4851" providerId="ADAL" clId="{934B16C6-C5F1-4A60-8803-639F53B61AE6}" dt="2022-06-05T14:56:02.699" v="60" actId="27636"/>
        <pc:sldMkLst>
          <pc:docMk/>
          <pc:sldMk cId="1163763794" sldId="275"/>
        </pc:sldMkLst>
        <pc:spChg chg="mod">
          <ac:chgData name="仲村和士" userId="2e9a213c-cdf7-44c8-9cac-b2eda03d4851" providerId="ADAL" clId="{934B16C6-C5F1-4A60-8803-639F53B61AE6}" dt="2022-06-05T14:54:50.824" v="56"/>
          <ac:spMkLst>
            <pc:docMk/>
            <pc:sldMk cId="1163763794" sldId="275"/>
            <ac:spMk id="2" creationId="{A2244813-AA3F-0CEC-3879-C19EC0C02BF8}"/>
          </ac:spMkLst>
        </pc:spChg>
        <pc:spChg chg="mod">
          <ac:chgData name="仲村和士" userId="2e9a213c-cdf7-44c8-9cac-b2eda03d4851" providerId="ADAL" clId="{934B16C6-C5F1-4A60-8803-639F53B61AE6}" dt="2022-06-05T14:56:02.699" v="60" actId="27636"/>
          <ac:spMkLst>
            <pc:docMk/>
            <pc:sldMk cId="1163763794" sldId="275"/>
            <ac:spMk id="4" creationId="{2A11FD9E-2B8F-F3D3-08F8-D9BF0D100B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1694C-1977-4F65-9661-553EA0EA3D5F}" type="datetimeFigureOut">
              <a:rPr kumimoji="1" lang="ja-JP" altLang="en-US" smtClean="0"/>
              <a:t>2022/6/26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DE363-5F3C-4DAB-9F46-D15284E40DC8}" type="slidenum">
              <a:rPr kumimoji="1" lang="ja-JP" altLang="en-US" smtClean="0"/>
              <a:t>‹#›</a:t>
            </a:fld>
            <a:endParaRPr kumimoji="1" lang="ja-JP" altLang="en-US"/>
          </a:p>
        </p:txBody>
      </p:sp>
    </p:spTree>
    <p:extLst>
      <p:ext uri="{BB962C8B-B14F-4D97-AF65-F5344CB8AC3E}">
        <p14:creationId xmlns:p14="http://schemas.microsoft.com/office/powerpoint/2010/main" val="36301078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7CDE363-5F3C-4DAB-9F46-D15284E40DC8}" type="slidenum">
              <a:rPr kumimoji="1" lang="ja-JP" altLang="en-US" smtClean="0"/>
              <a:t>2</a:t>
            </a:fld>
            <a:endParaRPr kumimoji="1" lang="ja-JP" altLang="en-US"/>
          </a:p>
        </p:txBody>
      </p:sp>
    </p:spTree>
    <p:extLst>
      <p:ext uri="{BB962C8B-B14F-4D97-AF65-F5344CB8AC3E}">
        <p14:creationId xmlns:p14="http://schemas.microsoft.com/office/powerpoint/2010/main" val="737505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7CDE363-5F3C-4DAB-9F46-D15284E40DC8}" type="slidenum">
              <a:rPr kumimoji="1" lang="ja-JP" altLang="en-US" smtClean="0"/>
              <a:t>18</a:t>
            </a:fld>
            <a:endParaRPr kumimoji="1" lang="ja-JP" altLang="en-US"/>
          </a:p>
        </p:txBody>
      </p:sp>
    </p:spTree>
    <p:extLst>
      <p:ext uri="{BB962C8B-B14F-4D97-AF65-F5344CB8AC3E}">
        <p14:creationId xmlns:p14="http://schemas.microsoft.com/office/powerpoint/2010/main" val="243184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7CDE363-5F3C-4DAB-9F46-D15284E40DC8}" type="slidenum">
              <a:rPr kumimoji="1" lang="ja-JP" altLang="en-US" smtClean="0"/>
              <a:t>21</a:t>
            </a:fld>
            <a:endParaRPr kumimoji="1" lang="ja-JP" altLang="en-US"/>
          </a:p>
        </p:txBody>
      </p:sp>
    </p:spTree>
    <p:extLst>
      <p:ext uri="{BB962C8B-B14F-4D97-AF65-F5344CB8AC3E}">
        <p14:creationId xmlns:p14="http://schemas.microsoft.com/office/powerpoint/2010/main" val="2583704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B9B15-5E19-49F5-98CC-63D80E50FC52}"/>
              </a:ext>
            </a:extLst>
          </p:cNvPr>
          <p:cNvSpPr>
            <a:spLocks noGrp="1"/>
          </p:cNvSpPr>
          <p:nvPr>
            <p:ph type="ctrTitle"/>
          </p:nvPr>
        </p:nvSpPr>
        <p:spPr>
          <a:xfrm>
            <a:off x="838199" y="2089150"/>
            <a:ext cx="10515599" cy="2387600"/>
          </a:xfrm>
        </p:spPr>
        <p:txBody>
          <a:bodyPr anchor="b">
            <a:normAutofit/>
          </a:bodyPr>
          <a:lstStyle>
            <a:lvl1pPr algn="l">
              <a:defRPr sz="7200" b="1"/>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3112D2C-CA06-4885-A388-F37FF02BE4EA}"/>
              </a:ext>
            </a:extLst>
          </p:cNvPr>
          <p:cNvSpPr>
            <a:spLocks noGrp="1"/>
          </p:cNvSpPr>
          <p:nvPr>
            <p:ph type="subTitle" idx="1"/>
          </p:nvPr>
        </p:nvSpPr>
        <p:spPr>
          <a:xfrm>
            <a:off x="1523999" y="46815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AF2B8281-A7D5-4FF6-BE76-3A4976257980}"/>
              </a:ext>
            </a:extLst>
          </p:cNvPr>
          <p:cNvSpPr>
            <a:spLocks noGrp="1"/>
          </p:cNvSpPr>
          <p:nvPr>
            <p:ph type="dt" sz="half" idx="10"/>
          </p:nvPr>
        </p:nvSpPr>
        <p:spPr/>
        <p:txBody>
          <a:bodyPr/>
          <a:lstStyle/>
          <a:p>
            <a:fld id="{B4B1305E-D205-4C63-B6E1-E58BADD305D7}" type="datetime1">
              <a:rPr kumimoji="1" lang="ja-JP" altLang="en-US" smtClean="0"/>
              <a:t>2022/6/26</a:t>
            </a:fld>
            <a:endParaRPr kumimoji="1" lang="ja-JP" altLang="en-US"/>
          </a:p>
        </p:txBody>
      </p:sp>
      <p:sp>
        <p:nvSpPr>
          <p:cNvPr id="5" name="フッター プレースホルダー 4">
            <a:extLst>
              <a:ext uri="{FF2B5EF4-FFF2-40B4-BE49-F238E27FC236}">
                <a16:creationId xmlns:a16="http://schemas.microsoft.com/office/drawing/2014/main" id="{15F27A30-D507-4FF9-92C4-066036981A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7126D9-F572-4FF5-9461-36E47CB99E3F}"/>
              </a:ext>
            </a:extLst>
          </p:cNvPr>
          <p:cNvSpPr>
            <a:spLocks noGrp="1"/>
          </p:cNvSpPr>
          <p:nvPr>
            <p:ph type="sldNum" sz="quarter" idx="12"/>
          </p:nvPr>
        </p:nvSpPr>
        <p:spPr/>
        <p:txBody>
          <a:bodyPr/>
          <a:lstStyle/>
          <a:p>
            <a:fld id="{20C19807-A1D6-422E-8C3E-7D064247E577}"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CDA44936-0E8C-4FE8-BD2C-94F75D6BCFC7}"/>
              </a:ext>
            </a:extLst>
          </p:cNvPr>
          <p:cNvSpPr/>
          <p:nvPr userDrawn="1"/>
        </p:nvSpPr>
        <p:spPr>
          <a:xfrm>
            <a:off x="810585" y="4495800"/>
            <a:ext cx="10570829" cy="10136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97804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92124E-69B9-401B-8F90-61BF4A87CC76}"/>
              </a:ext>
            </a:extLst>
          </p:cNvPr>
          <p:cNvSpPr>
            <a:spLocks noGrp="1"/>
          </p:cNvSpPr>
          <p:nvPr>
            <p:ph type="title"/>
          </p:nvPr>
        </p:nvSpPr>
        <p:spPr>
          <a:xfrm>
            <a:off x="838200" y="576741"/>
            <a:ext cx="10515600" cy="757929"/>
          </a:xfrm>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89FEEF35-C778-4680-81DF-8CD96CBD1FB1}"/>
              </a:ext>
            </a:extLst>
          </p:cNvPr>
          <p:cNvSpPr>
            <a:spLocks noGrp="1"/>
          </p:cNvSpPr>
          <p:nvPr>
            <p:ph idx="1"/>
          </p:nvPr>
        </p:nvSpPr>
        <p:spPr>
          <a:xfrm>
            <a:off x="838200" y="1479815"/>
            <a:ext cx="10515600" cy="4351338"/>
          </a:xfrm>
        </p:spPr>
        <p:txBody>
          <a:bodyPr/>
          <a:lstStyle>
            <a:lvl1pPr marL="444500" indent="-357188">
              <a:buFont typeface="Wingdings" panose="05000000000000000000" pitchFamily="2" charset="2"/>
              <a:buChar char="u"/>
              <a:defRPr sz="3200"/>
            </a:lvl1pPr>
            <a:lvl2pPr marL="685800" indent="-228600">
              <a:buFont typeface="Wingdings" panose="05000000000000000000" pitchFamily="2" charset="2"/>
              <a:buChar char="u"/>
              <a:defRPr/>
            </a:lvl2pPr>
            <a:lvl3pPr marL="1143000" indent="-228600">
              <a:buFont typeface="Wingdings" panose="05000000000000000000" pitchFamily="2" charset="2"/>
              <a:buChar char="u"/>
              <a:defRPr/>
            </a:lvl3pPr>
            <a:lvl4pPr marL="1600200" indent="-228600">
              <a:buFont typeface="Wingdings" panose="05000000000000000000" pitchFamily="2" charset="2"/>
              <a:buChar char="u"/>
              <a:defRPr/>
            </a:lvl4pPr>
            <a:lvl5pPr marL="2057400" indent="-228600">
              <a:buFont typeface="Wingdings" panose="05000000000000000000" pitchFamily="2" charset="2"/>
              <a:buChar char="u"/>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D72BDB33-CB48-4C93-ADF7-59B7D99FE8B4}"/>
              </a:ext>
            </a:extLst>
          </p:cNvPr>
          <p:cNvSpPr>
            <a:spLocks noGrp="1"/>
          </p:cNvSpPr>
          <p:nvPr>
            <p:ph type="dt" sz="half" idx="10"/>
          </p:nvPr>
        </p:nvSpPr>
        <p:spPr/>
        <p:txBody>
          <a:bodyPr/>
          <a:lstStyle/>
          <a:p>
            <a:fld id="{234B59D2-3A8D-4F73-859A-8CC089717C11}" type="datetime1">
              <a:rPr kumimoji="1" lang="ja-JP" altLang="en-US" smtClean="0"/>
              <a:t>2022/6/26</a:t>
            </a:fld>
            <a:endParaRPr kumimoji="1" lang="ja-JP" altLang="en-US"/>
          </a:p>
        </p:txBody>
      </p:sp>
      <p:sp>
        <p:nvSpPr>
          <p:cNvPr id="5" name="フッター プレースホルダー 4">
            <a:extLst>
              <a:ext uri="{FF2B5EF4-FFF2-40B4-BE49-F238E27FC236}">
                <a16:creationId xmlns:a16="http://schemas.microsoft.com/office/drawing/2014/main" id="{CC488FCC-38BF-43F0-9410-1A6963921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75467E-3544-42E0-A3BC-023D23437BBF}"/>
              </a:ext>
            </a:extLst>
          </p:cNvPr>
          <p:cNvSpPr>
            <a:spLocks noGrp="1"/>
          </p:cNvSpPr>
          <p:nvPr>
            <p:ph type="sldNum" sz="quarter" idx="12"/>
          </p:nvPr>
        </p:nvSpPr>
        <p:spPr/>
        <p:txBody>
          <a:bodyPr/>
          <a:lstStyle/>
          <a:p>
            <a:fld id="{20C19807-A1D6-422E-8C3E-7D064247E577}"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043F5564-7B1A-44D6-A0DE-F68F6C5A4696}"/>
              </a:ext>
            </a:extLst>
          </p:cNvPr>
          <p:cNvSpPr/>
          <p:nvPr userDrawn="1"/>
        </p:nvSpPr>
        <p:spPr>
          <a:xfrm>
            <a:off x="752562" y="543505"/>
            <a:ext cx="85638" cy="77438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82258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08A11-6C18-481E-8150-B04283DACC7A}"/>
              </a:ext>
            </a:extLst>
          </p:cNvPr>
          <p:cNvSpPr>
            <a:spLocks noGrp="1"/>
          </p:cNvSpPr>
          <p:nvPr>
            <p:ph type="title"/>
          </p:nvPr>
        </p:nvSpPr>
        <p:spPr>
          <a:xfrm>
            <a:off x="838200" y="602228"/>
            <a:ext cx="10515600" cy="774387"/>
          </a:xfrm>
        </p:spPr>
        <p:txBody>
          <a:body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CB1AF224-F6D9-4ACE-B194-54787CD2FC58}"/>
              </a:ext>
            </a:extLst>
          </p:cNvPr>
          <p:cNvSpPr>
            <a:spLocks noGrp="1"/>
          </p:cNvSpPr>
          <p:nvPr>
            <p:ph type="dt" sz="half" idx="10"/>
          </p:nvPr>
        </p:nvSpPr>
        <p:spPr/>
        <p:txBody>
          <a:bodyPr/>
          <a:lstStyle/>
          <a:p>
            <a:fld id="{32093AC0-8BAA-4C9B-878C-F6932A9E09B2}" type="datetime1">
              <a:rPr kumimoji="1" lang="ja-JP" altLang="en-US" smtClean="0"/>
              <a:t>2022/6/26</a:t>
            </a:fld>
            <a:endParaRPr kumimoji="1" lang="ja-JP" altLang="en-US"/>
          </a:p>
        </p:txBody>
      </p:sp>
      <p:sp>
        <p:nvSpPr>
          <p:cNvPr id="4" name="フッター プレースホルダー 3">
            <a:extLst>
              <a:ext uri="{FF2B5EF4-FFF2-40B4-BE49-F238E27FC236}">
                <a16:creationId xmlns:a16="http://schemas.microsoft.com/office/drawing/2014/main" id="{36D97DCA-72C4-4E70-B7C8-1978F80560B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E7AD249-E01A-43DE-9A5F-6E57E05F29A8}"/>
              </a:ext>
            </a:extLst>
          </p:cNvPr>
          <p:cNvSpPr>
            <a:spLocks noGrp="1"/>
          </p:cNvSpPr>
          <p:nvPr>
            <p:ph type="sldNum" sz="quarter" idx="12"/>
          </p:nvPr>
        </p:nvSpPr>
        <p:spPr/>
        <p:txBody>
          <a:bodyPr/>
          <a:lstStyle/>
          <a:p>
            <a:fld id="{20C19807-A1D6-422E-8C3E-7D064247E577}" type="slidenum">
              <a:rPr kumimoji="1" lang="ja-JP" altLang="en-US" smtClean="0"/>
              <a:t>‹#›</a:t>
            </a:fld>
            <a:endParaRPr kumimoji="1" lang="ja-JP" altLang="en-US"/>
          </a:p>
        </p:txBody>
      </p:sp>
      <p:sp>
        <p:nvSpPr>
          <p:cNvPr id="6" name="正方形/長方形 5">
            <a:extLst>
              <a:ext uri="{FF2B5EF4-FFF2-40B4-BE49-F238E27FC236}">
                <a16:creationId xmlns:a16="http://schemas.microsoft.com/office/drawing/2014/main" id="{35C356FE-95ED-49A9-9120-E95C4144965A}"/>
              </a:ext>
            </a:extLst>
          </p:cNvPr>
          <p:cNvSpPr/>
          <p:nvPr userDrawn="1"/>
        </p:nvSpPr>
        <p:spPr>
          <a:xfrm>
            <a:off x="752562" y="543505"/>
            <a:ext cx="85638" cy="77438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プレースホルダー 7">
            <a:extLst>
              <a:ext uri="{FF2B5EF4-FFF2-40B4-BE49-F238E27FC236}">
                <a16:creationId xmlns:a16="http://schemas.microsoft.com/office/drawing/2014/main" id="{A4F3D075-0566-47AE-9708-E48844F2F870}"/>
              </a:ext>
            </a:extLst>
          </p:cNvPr>
          <p:cNvSpPr>
            <a:spLocks noGrp="1"/>
          </p:cNvSpPr>
          <p:nvPr>
            <p:ph type="body" sz="quarter" idx="13"/>
          </p:nvPr>
        </p:nvSpPr>
        <p:spPr>
          <a:xfrm>
            <a:off x="838200" y="1929539"/>
            <a:ext cx="9386854" cy="774700"/>
          </a:xfrm>
        </p:spPr>
        <p:txBody>
          <a:bodyPr/>
          <a:lstStyle>
            <a:lvl1pPr marL="444500" indent="-444500">
              <a:defRPr sz="3200"/>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42127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bg>
      <p:bgPr>
        <a:solidFill>
          <a:schemeClr val="accent4">
            <a:lumMod val="75000"/>
          </a:schemeClr>
        </a:solidFill>
        <a:effectLst/>
      </p:bgPr>
    </p:bg>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A1397944-6EC2-4596-A34A-001D574819EA}"/>
              </a:ext>
            </a:extLst>
          </p:cNvPr>
          <p:cNvSpPr>
            <a:spLocks noGrp="1"/>
          </p:cNvSpPr>
          <p:nvPr>
            <p:ph type="dt" sz="half" idx="10"/>
          </p:nvPr>
        </p:nvSpPr>
        <p:spPr/>
        <p:txBody>
          <a:bodyPr/>
          <a:lstStyle/>
          <a:p>
            <a:fld id="{274A34AB-735F-429C-8E22-76C66D6DED2E}" type="datetime1">
              <a:rPr kumimoji="1" lang="ja-JP" altLang="en-US" smtClean="0"/>
              <a:t>2022/6/26</a:t>
            </a:fld>
            <a:endParaRPr kumimoji="1" lang="ja-JP" altLang="en-US"/>
          </a:p>
        </p:txBody>
      </p:sp>
      <p:sp>
        <p:nvSpPr>
          <p:cNvPr id="4" name="フッター プレースホルダー 3">
            <a:extLst>
              <a:ext uri="{FF2B5EF4-FFF2-40B4-BE49-F238E27FC236}">
                <a16:creationId xmlns:a16="http://schemas.microsoft.com/office/drawing/2014/main" id="{D62AAC40-5800-4E48-AF95-FD007A4EC5B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299E088-9ABD-4714-8E4D-8F8C9B2F8C55}"/>
              </a:ext>
            </a:extLst>
          </p:cNvPr>
          <p:cNvSpPr>
            <a:spLocks noGrp="1"/>
          </p:cNvSpPr>
          <p:nvPr>
            <p:ph type="sldNum" sz="quarter" idx="12"/>
          </p:nvPr>
        </p:nvSpPr>
        <p:spPr/>
        <p:txBody>
          <a:bodyPr/>
          <a:lstStyle/>
          <a:p>
            <a:fld id="{20C19807-A1D6-422E-8C3E-7D064247E577}" type="slidenum">
              <a:rPr kumimoji="1" lang="ja-JP" altLang="en-US" smtClean="0"/>
              <a:t>‹#›</a:t>
            </a:fld>
            <a:endParaRPr kumimoji="1" lang="ja-JP" altLang="en-US"/>
          </a:p>
        </p:txBody>
      </p:sp>
      <p:sp>
        <p:nvSpPr>
          <p:cNvPr id="6" name="正方形/長方形 5">
            <a:extLst>
              <a:ext uri="{FF2B5EF4-FFF2-40B4-BE49-F238E27FC236}">
                <a16:creationId xmlns:a16="http://schemas.microsoft.com/office/drawing/2014/main" id="{1CDF3E31-E500-4802-B410-B919E236FFCA}"/>
              </a:ext>
            </a:extLst>
          </p:cNvPr>
          <p:cNvSpPr/>
          <p:nvPr userDrawn="1"/>
        </p:nvSpPr>
        <p:spPr>
          <a:xfrm>
            <a:off x="838200" y="1709738"/>
            <a:ext cx="86139" cy="2852737"/>
          </a:xfrm>
          <a:prstGeom prst="rect">
            <a:avLst/>
          </a:prstGeom>
          <a:solidFill>
            <a:srgbClr val="ECE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タイトル プレースホルダー 1">
            <a:extLst>
              <a:ext uri="{FF2B5EF4-FFF2-40B4-BE49-F238E27FC236}">
                <a16:creationId xmlns:a16="http://schemas.microsoft.com/office/drawing/2014/main" id="{D0F16EEF-B373-42A3-AE4D-1A890AE2DADD}"/>
              </a:ext>
            </a:extLst>
          </p:cNvPr>
          <p:cNvSpPr>
            <a:spLocks noGrp="1"/>
          </p:cNvSpPr>
          <p:nvPr>
            <p:ph type="title"/>
          </p:nvPr>
        </p:nvSpPr>
        <p:spPr>
          <a:xfrm>
            <a:off x="997226" y="1658837"/>
            <a:ext cx="10515600" cy="2903638"/>
          </a:xfrm>
          <a:prstGeom prst="rect">
            <a:avLst/>
          </a:prstGeom>
        </p:spPr>
        <p:txBody>
          <a:bodyPr vert="horz" lIns="91440" tIns="45720" rIns="91440" bIns="45720" rtlCol="0" anchor="b">
            <a:normAutofit/>
          </a:bodyPr>
          <a:lstStyle>
            <a:lvl1pPr>
              <a:defRPr sz="6000">
                <a:solidFill>
                  <a:srgbClr val="ECEFF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4253987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501CFFB-BEFC-4B24-BFF8-B8C655109F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6094F3F2-71CD-4B7D-B291-EEFDF2F75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C12CC87-2E7F-400D-A5A4-16F69A882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A34AB-735F-429C-8E22-76C66D6DED2E}" type="datetime1">
              <a:rPr kumimoji="1" lang="ja-JP" altLang="en-US" smtClean="0"/>
              <a:t>2022/6/26</a:t>
            </a:fld>
            <a:endParaRPr kumimoji="1" lang="ja-JP" altLang="en-US"/>
          </a:p>
        </p:txBody>
      </p:sp>
      <p:sp>
        <p:nvSpPr>
          <p:cNvPr id="5" name="フッター プレースホルダー 4">
            <a:extLst>
              <a:ext uri="{FF2B5EF4-FFF2-40B4-BE49-F238E27FC236}">
                <a16:creationId xmlns:a16="http://schemas.microsoft.com/office/drawing/2014/main" id="{200191F5-C13A-47C9-9E27-2FA06732E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5420ABA-B634-4F59-9C4F-6482740101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19807-A1D6-422E-8C3E-7D064247E577}" type="slidenum">
              <a:rPr kumimoji="1" lang="ja-JP" altLang="en-US" smtClean="0"/>
              <a:t>‹#›</a:t>
            </a:fld>
            <a:endParaRPr kumimoji="1" lang="ja-JP" altLang="en-US"/>
          </a:p>
        </p:txBody>
      </p:sp>
    </p:spTree>
    <p:extLst>
      <p:ext uri="{BB962C8B-B14F-4D97-AF65-F5344CB8AC3E}">
        <p14:creationId xmlns:p14="http://schemas.microsoft.com/office/powerpoint/2010/main" val="1475213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hdr="0" ftr="0" dt="0"/>
  <p:txStyles>
    <p:titleStyle>
      <a:lvl1pPr algn="l" defTabSz="914400" rtl="0" eaLnBrk="1" latinLnBrk="0" hangingPunct="1">
        <a:lnSpc>
          <a:spcPct val="90000"/>
        </a:lnSpc>
        <a:spcBef>
          <a:spcPct val="0"/>
        </a:spcBef>
        <a:buNone/>
        <a:defRPr kumimoji="1" sz="4400" b="1" kern="1200">
          <a:solidFill>
            <a:schemeClr val="accent4">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4">
            <a:lumMod val="75000"/>
          </a:schemeClr>
        </a:buClr>
        <a:buFont typeface="Wingdings" panose="05000000000000000000" pitchFamily="2" charset="2"/>
        <a:buChar char="u"/>
        <a:defRPr kumimoji="1"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u"/>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u"/>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u"/>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u"/>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turkey.slis.tsukuba.ac.jp/~s2111609/index.html"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60CED-14FC-4ABD-B6C8-9AEA9AB5C048}"/>
              </a:ext>
            </a:extLst>
          </p:cNvPr>
          <p:cNvSpPr>
            <a:spLocks noGrp="1"/>
          </p:cNvSpPr>
          <p:nvPr>
            <p:ph type="ctrTitle"/>
          </p:nvPr>
        </p:nvSpPr>
        <p:spPr/>
        <p:txBody>
          <a:bodyPr>
            <a:normAutofit/>
          </a:bodyPr>
          <a:lstStyle/>
          <a:p>
            <a:r>
              <a:rPr lang="ja-JP" altLang="en-US" sz="4800" dirty="0"/>
              <a:t>統合ゼミコミュニティ</a:t>
            </a:r>
            <a:br>
              <a:rPr lang="en-US" altLang="ja-JP" sz="4800" dirty="0"/>
            </a:br>
            <a:r>
              <a:rPr lang="ja-JP" altLang="en-US" sz="4800" dirty="0"/>
              <a:t>検索システム</a:t>
            </a:r>
            <a:endParaRPr kumimoji="1" lang="ja-JP" altLang="en-US" sz="4800" dirty="0"/>
          </a:p>
        </p:txBody>
      </p:sp>
      <p:sp>
        <p:nvSpPr>
          <p:cNvPr id="3" name="字幕 2">
            <a:extLst>
              <a:ext uri="{FF2B5EF4-FFF2-40B4-BE49-F238E27FC236}">
                <a16:creationId xmlns:a16="http://schemas.microsoft.com/office/drawing/2014/main" id="{A257AB76-35A3-4B0C-B2F6-0A8AA48047BA}"/>
              </a:ext>
            </a:extLst>
          </p:cNvPr>
          <p:cNvSpPr>
            <a:spLocks noGrp="1"/>
          </p:cNvSpPr>
          <p:nvPr>
            <p:ph type="subTitle" idx="1"/>
          </p:nvPr>
        </p:nvSpPr>
        <p:spPr/>
        <p:txBody>
          <a:bodyPr/>
          <a:lstStyle/>
          <a:p>
            <a:r>
              <a:rPr kumimoji="1" lang="en-US" altLang="ja-JP" dirty="0"/>
              <a:t>202111609 </a:t>
            </a:r>
            <a:r>
              <a:rPr kumimoji="1" lang="ja-JP" altLang="en-US" dirty="0"/>
              <a:t>仲村和士</a:t>
            </a:r>
          </a:p>
        </p:txBody>
      </p:sp>
      <p:sp>
        <p:nvSpPr>
          <p:cNvPr id="4" name="スライド番号プレースホルダー 3">
            <a:extLst>
              <a:ext uri="{FF2B5EF4-FFF2-40B4-BE49-F238E27FC236}">
                <a16:creationId xmlns:a16="http://schemas.microsoft.com/office/drawing/2014/main" id="{D252E929-815B-45A8-95E3-76A24B0A55F3}"/>
              </a:ext>
            </a:extLst>
          </p:cNvPr>
          <p:cNvSpPr>
            <a:spLocks noGrp="1"/>
          </p:cNvSpPr>
          <p:nvPr>
            <p:ph type="sldNum" sz="quarter" idx="12"/>
          </p:nvPr>
        </p:nvSpPr>
        <p:spPr/>
        <p:txBody>
          <a:bodyPr/>
          <a:lstStyle/>
          <a:p>
            <a:fld id="{20C19807-A1D6-422E-8C3E-7D064247E577}" type="slidenum">
              <a:rPr kumimoji="1" lang="ja-JP" altLang="en-US" smtClean="0"/>
              <a:t>1</a:t>
            </a:fld>
            <a:endParaRPr kumimoji="1" lang="ja-JP" altLang="en-US"/>
          </a:p>
        </p:txBody>
      </p:sp>
    </p:spTree>
    <p:extLst>
      <p:ext uri="{BB962C8B-B14F-4D97-AF65-F5344CB8AC3E}">
        <p14:creationId xmlns:p14="http://schemas.microsoft.com/office/powerpoint/2010/main" val="2968810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EAD018-7B10-054E-0BE3-E11A63D3CDFC}"/>
              </a:ext>
            </a:extLst>
          </p:cNvPr>
          <p:cNvSpPr>
            <a:spLocks noGrp="1"/>
          </p:cNvSpPr>
          <p:nvPr>
            <p:ph type="title"/>
          </p:nvPr>
        </p:nvSpPr>
        <p:spPr/>
        <p:txBody>
          <a:bodyPr/>
          <a:lstStyle/>
          <a:p>
            <a:r>
              <a:rPr kumimoji="1" lang="ja-JP" altLang="en-US" dirty="0"/>
              <a:t>開催状況テーブル</a:t>
            </a:r>
          </a:p>
        </p:txBody>
      </p:sp>
      <p:sp>
        <p:nvSpPr>
          <p:cNvPr id="3" name="スライド番号プレースホルダー 2">
            <a:extLst>
              <a:ext uri="{FF2B5EF4-FFF2-40B4-BE49-F238E27FC236}">
                <a16:creationId xmlns:a16="http://schemas.microsoft.com/office/drawing/2014/main" id="{041661F9-9290-2E87-22D2-A773C63C6ABB}"/>
              </a:ext>
            </a:extLst>
          </p:cNvPr>
          <p:cNvSpPr>
            <a:spLocks noGrp="1"/>
          </p:cNvSpPr>
          <p:nvPr>
            <p:ph type="sldNum" sz="quarter" idx="12"/>
          </p:nvPr>
        </p:nvSpPr>
        <p:spPr/>
        <p:txBody>
          <a:bodyPr/>
          <a:lstStyle/>
          <a:p>
            <a:fld id="{20C19807-A1D6-422E-8C3E-7D064247E577}" type="slidenum">
              <a:rPr kumimoji="1" lang="ja-JP" altLang="en-US" smtClean="0"/>
              <a:t>10</a:t>
            </a:fld>
            <a:endParaRPr kumimoji="1" lang="ja-JP" altLang="en-US"/>
          </a:p>
        </p:txBody>
      </p:sp>
      <p:sp>
        <p:nvSpPr>
          <p:cNvPr id="4" name="テキスト プレースホルダー 3">
            <a:extLst>
              <a:ext uri="{FF2B5EF4-FFF2-40B4-BE49-F238E27FC236}">
                <a16:creationId xmlns:a16="http://schemas.microsoft.com/office/drawing/2014/main" id="{1771AA56-FE30-9C62-00FB-156CDEC3A03B}"/>
              </a:ext>
            </a:extLst>
          </p:cNvPr>
          <p:cNvSpPr>
            <a:spLocks noGrp="1"/>
          </p:cNvSpPr>
          <p:nvPr>
            <p:ph type="body" sz="quarter" idx="13"/>
          </p:nvPr>
        </p:nvSpPr>
        <p:spPr>
          <a:xfrm>
            <a:off x="838199" y="4237831"/>
            <a:ext cx="9386854" cy="774700"/>
          </a:xfrm>
        </p:spPr>
        <p:txBody>
          <a:bodyPr/>
          <a:lstStyle/>
          <a:p>
            <a:r>
              <a:rPr kumimoji="1" lang="ja-JP" altLang="en-US" dirty="0"/>
              <a:t>初期値</a:t>
            </a:r>
          </a:p>
        </p:txBody>
      </p:sp>
      <p:pic>
        <p:nvPicPr>
          <p:cNvPr id="6" name="図 5">
            <a:extLst>
              <a:ext uri="{FF2B5EF4-FFF2-40B4-BE49-F238E27FC236}">
                <a16:creationId xmlns:a16="http://schemas.microsoft.com/office/drawing/2014/main" id="{80351F56-F82E-EB2C-21DF-742F35C64CBF}"/>
              </a:ext>
            </a:extLst>
          </p:cNvPr>
          <p:cNvPicPr>
            <a:picLocks noChangeAspect="1"/>
          </p:cNvPicPr>
          <p:nvPr/>
        </p:nvPicPr>
        <p:blipFill>
          <a:blip r:embed="rId2"/>
          <a:stretch>
            <a:fillRect/>
          </a:stretch>
        </p:blipFill>
        <p:spPr>
          <a:xfrm>
            <a:off x="838199" y="1833232"/>
            <a:ext cx="4262006" cy="1355500"/>
          </a:xfrm>
          <a:prstGeom prst="rect">
            <a:avLst/>
          </a:prstGeom>
        </p:spPr>
      </p:pic>
      <p:sp>
        <p:nvSpPr>
          <p:cNvPr id="9" name="テキスト ボックス 8">
            <a:extLst>
              <a:ext uri="{FF2B5EF4-FFF2-40B4-BE49-F238E27FC236}">
                <a16:creationId xmlns:a16="http://schemas.microsoft.com/office/drawing/2014/main" id="{DA0AEFB7-F1F0-31E3-5D5A-BB7BF7994989}"/>
              </a:ext>
            </a:extLst>
          </p:cNvPr>
          <p:cNvSpPr txBox="1"/>
          <p:nvPr/>
        </p:nvSpPr>
        <p:spPr>
          <a:xfrm>
            <a:off x="5385726" y="2266226"/>
            <a:ext cx="6096000" cy="707886"/>
          </a:xfrm>
          <a:prstGeom prst="rect">
            <a:avLst/>
          </a:prstGeom>
          <a:noFill/>
        </p:spPr>
        <p:txBody>
          <a:bodyPr wrap="square">
            <a:spAutoFit/>
          </a:bodyPr>
          <a:lstStyle/>
          <a:p>
            <a:r>
              <a:rPr lang="ja-JP" altLang="en-US" sz="2000" dirty="0"/>
              <a:t>開催状況番号</a:t>
            </a:r>
            <a:endParaRPr lang="en-US" altLang="ja-JP" sz="2000" dirty="0"/>
          </a:p>
          <a:p>
            <a:r>
              <a:rPr lang="ja-JP" altLang="en-US" sz="2000" dirty="0"/>
              <a:t>ステータス名</a:t>
            </a:r>
            <a:endParaRPr lang="en-US" altLang="ja-JP" sz="2000" dirty="0"/>
          </a:p>
        </p:txBody>
      </p:sp>
      <p:pic>
        <p:nvPicPr>
          <p:cNvPr id="7" name="図 6">
            <a:extLst>
              <a:ext uri="{FF2B5EF4-FFF2-40B4-BE49-F238E27FC236}">
                <a16:creationId xmlns:a16="http://schemas.microsoft.com/office/drawing/2014/main" id="{0E136A53-CF13-7C79-0178-B96DB321BA89}"/>
              </a:ext>
            </a:extLst>
          </p:cNvPr>
          <p:cNvPicPr>
            <a:picLocks noChangeAspect="1"/>
          </p:cNvPicPr>
          <p:nvPr/>
        </p:nvPicPr>
        <p:blipFill>
          <a:blip r:embed="rId3"/>
          <a:stretch>
            <a:fillRect/>
          </a:stretch>
        </p:blipFill>
        <p:spPr>
          <a:xfrm>
            <a:off x="851462" y="5241769"/>
            <a:ext cx="4248743" cy="1114581"/>
          </a:xfrm>
          <a:prstGeom prst="rect">
            <a:avLst/>
          </a:prstGeom>
        </p:spPr>
      </p:pic>
    </p:spTree>
    <p:extLst>
      <p:ext uri="{BB962C8B-B14F-4D97-AF65-F5344CB8AC3E}">
        <p14:creationId xmlns:p14="http://schemas.microsoft.com/office/powerpoint/2010/main" val="20079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7DAD7-93FF-FAD9-EB39-2713FEB8C1AD}"/>
              </a:ext>
            </a:extLst>
          </p:cNvPr>
          <p:cNvSpPr>
            <a:spLocks noGrp="1"/>
          </p:cNvSpPr>
          <p:nvPr>
            <p:ph type="title"/>
          </p:nvPr>
        </p:nvSpPr>
        <p:spPr/>
        <p:txBody>
          <a:bodyPr/>
          <a:lstStyle/>
          <a:p>
            <a:r>
              <a:rPr kumimoji="1" lang="ja-JP" altLang="en-US" dirty="0"/>
              <a:t>形式テーブル</a:t>
            </a:r>
          </a:p>
        </p:txBody>
      </p:sp>
      <p:sp>
        <p:nvSpPr>
          <p:cNvPr id="3" name="スライド番号プレースホルダー 2">
            <a:extLst>
              <a:ext uri="{FF2B5EF4-FFF2-40B4-BE49-F238E27FC236}">
                <a16:creationId xmlns:a16="http://schemas.microsoft.com/office/drawing/2014/main" id="{F86533D9-5564-3399-4600-B6ABE843F8E5}"/>
              </a:ext>
            </a:extLst>
          </p:cNvPr>
          <p:cNvSpPr>
            <a:spLocks noGrp="1"/>
          </p:cNvSpPr>
          <p:nvPr>
            <p:ph type="sldNum" sz="quarter" idx="12"/>
          </p:nvPr>
        </p:nvSpPr>
        <p:spPr/>
        <p:txBody>
          <a:bodyPr/>
          <a:lstStyle/>
          <a:p>
            <a:fld id="{20C19807-A1D6-422E-8C3E-7D064247E577}" type="slidenum">
              <a:rPr kumimoji="1" lang="ja-JP" altLang="en-US" smtClean="0"/>
              <a:t>11</a:t>
            </a:fld>
            <a:endParaRPr kumimoji="1" lang="ja-JP" altLang="en-US"/>
          </a:p>
        </p:txBody>
      </p:sp>
      <p:sp>
        <p:nvSpPr>
          <p:cNvPr id="4" name="テキスト プレースホルダー 3">
            <a:extLst>
              <a:ext uri="{FF2B5EF4-FFF2-40B4-BE49-F238E27FC236}">
                <a16:creationId xmlns:a16="http://schemas.microsoft.com/office/drawing/2014/main" id="{71AA6CA1-F9B2-B9DB-A019-245F3DEB050B}"/>
              </a:ext>
            </a:extLst>
          </p:cNvPr>
          <p:cNvSpPr>
            <a:spLocks noGrp="1"/>
          </p:cNvSpPr>
          <p:nvPr>
            <p:ph type="body" sz="quarter" idx="13"/>
          </p:nvPr>
        </p:nvSpPr>
        <p:spPr>
          <a:xfrm>
            <a:off x="838199" y="4304752"/>
            <a:ext cx="9386854" cy="643168"/>
          </a:xfrm>
        </p:spPr>
        <p:txBody>
          <a:bodyPr/>
          <a:lstStyle/>
          <a:p>
            <a:r>
              <a:rPr kumimoji="1" lang="ja-JP" altLang="en-US" dirty="0"/>
              <a:t>初期値</a:t>
            </a:r>
          </a:p>
        </p:txBody>
      </p:sp>
      <p:pic>
        <p:nvPicPr>
          <p:cNvPr id="6" name="図 5">
            <a:extLst>
              <a:ext uri="{FF2B5EF4-FFF2-40B4-BE49-F238E27FC236}">
                <a16:creationId xmlns:a16="http://schemas.microsoft.com/office/drawing/2014/main" id="{D3A63011-982A-DFCB-D106-D486F681E10F}"/>
              </a:ext>
            </a:extLst>
          </p:cNvPr>
          <p:cNvPicPr>
            <a:picLocks noChangeAspect="1"/>
          </p:cNvPicPr>
          <p:nvPr/>
        </p:nvPicPr>
        <p:blipFill>
          <a:blip r:embed="rId2"/>
          <a:stretch>
            <a:fillRect/>
          </a:stretch>
        </p:blipFill>
        <p:spPr>
          <a:xfrm>
            <a:off x="838199" y="1924294"/>
            <a:ext cx="3968763" cy="1418345"/>
          </a:xfrm>
          <a:prstGeom prst="rect">
            <a:avLst/>
          </a:prstGeom>
        </p:spPr>
      </p:pic>
      <p:pic>
        <p:nvPicPr>
          <p:cNvPr id="8" name="図 7">
            <a:extLst>
              <a:ext uri="{FF2B5EF4-FFF2-40B4-BE49-F238E27FC236}">
                <a16:creationId xmlns:a16="http://schemas.microsoft.com/office/drawing/2014/main" id="{6E990439-9ECD-4B81-4FB8-200012F2F0A0}"/>
              </a:ext>
            </a:extLst>
          </p:cNvPr>
          <p:cNvPicPr>
            <a:picLocks noChangeAspect="1"/>
          </p:cNvPicPr>
          <p:nvPr/>
        </p:nvPicPr>
        <p:blipFill>
          <a:blip r:embed="rId3"/>
          <a:stretch>
            <a:fillRect/>
          </a:stretch>
        </p:blipFill>
        <p:spPr>
          <a:xfrm>
            <a:off x="838199" y="5171055"/>
            <a:ext cx="3543795" cy="962159"/>
          </a:xfrm>
          <a:prstGeom prst="rect">
            <a:avLst/>
          </a:prstGeom>
        </p:spPr>
      </p:pic>
      <p:sp>
        <p:nvSpPr>
          <p:cNvPr id="9" name="テキスト ボックス 8">
            <a:extLst>
              <a:ext uri="{FF2B5EF4-FFF2-40B4-BE49-F238E27FC236}">
                <a16:creationId xmlns:a16="http://schemas.microsoft.com/office/drawing/2014/main" id="{F64B2E60-72EF-BDCE-C5A8-575C8E693857}"/>
              </a:ext>
            </a:extLst>
          </p:cNvPr>
          <p:cNvSpPr txBox="1"/>
          <p:nvPr/>
        </p:nvSpPr>
        <p:spPr>
          <a:xfrm>
            <a:off x="5060606" y="2338728"/>
            <a:ext cx="6096000" cy="707886"/>
          </a:xfrm>
          <a:prstGeom prst="rect">
            <a:avLst/>
          </a:prstGeom>
          <a:noFill/>
        </p:spPr>
        <p:txBody>
          <a:bodyPr wrap="square">
            <a:spAutoFit/>
          </a:bodyPr>
          <a:lstStyle/>
          <a:p>
            <a:r>
              <a:rPr lang="ja-JP" altLang="en-US" sz="2000" dirty="0"/>
              <a:t>形式番号</a:t>
            </a:r>
            <a:endParaRPr lang="en-US" altLang="ja-JP" sz="2000" dirty="0"/>
          </a:p>
          <a:p>
            <a:r>
              <a:rPr lang="ja-JP" altLang="en-US" sz="2000" dirty="0"/>
              <a:t>形式名</a:t>
            </a:r>
            <a:endParaRPr lang="en-US" altLang="ja-JP" sz="2000" dirty="0"/>
          </a:p>
        </p:txBody>
      </p:sp>
    </p:spTree>
    <p:extLst>
      <p:ext uri="{BB962C8B-B14F-4D97-AF65-F5344CB8AC3E}">
        <p14:creationId xmlns:p14="http://schemas.microsoft.com/office/powerpoint/2010/main" val="298591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DF5E15-7CF1-A62E-CA36-F5D5DB4DD982}"/>
              </a:ext>
            </a:extLst>
          </p:cNvPr>
          <p:cNvSpPr>
            <a:spLocks noGrp="1"/>
          </p:cNvSpPr>
          <p:nvPr>
            <p:ph type="title"/>
          </p:nvPr>
        </p:nvSpPr>
        <p:spPr/>
        <p:txBody>
          <a:bodyPr/>
          <a:lstStyle/>
          <a:p>
            <a:r>
              <a:rPr lang="ja-JP" altLang="en-US" dirty="0"/>
              <a:t>教科</a:t>
            </a:r>
            <a:r>
              <a:rPr kumimoji="1" lang="ja-JP" altLang="en-US" dirty="0"/>
              <a:t>テーブル</a:t>
            </a:r>
          </a:p>
        </p:txBody>
      </p:sp>
      <p:sp>
        <p:nvSpPr>
          <p:cNvPr id="3" name="スライド番号プレースホルダー 2">
            <a:extLst>
              <a:ext uri="{FF2B5EF4-FFF2-40B4-BE49-F238E27FC236}">
                <a16:creationId xmlns:a16="http://schemas.microsoft.com/office/drawing/2014/main" id="{82BA8964-D1C7-9FBE-5956-75E407EFD817}"/>
              </a:ext>
            </a:extLst>
          </p:cNvPr>
          <p:cNvSpPr>
            <a:spLocks noGrp="1"/>
          </p:cNvSpPr>
          <p:nvPr>
            <p:ph type="sldNum" sz="quarter" idx="12"/>
          </p:nvPr>
        </p:nvSpPr>
        <p:spPr/>
        <p:txBody>
          <a:bodyPr/>
          <a:lstStyle/>
          <a:p>
            <a:fld id="{20C19807-A1D6-422E-8C3E-7D064247E577}" type="slidenum">
              <a:rPr kumimoji="1" lang="ja-JP" altLang="en-US" smtClean="0"/>
              <a:t>12</a:t>
            </a:fld>
            <a:endParaRPr kumimoji="1" lang="ja-JP" altLang="en-US"/>
          </a:p>
        </p:txBody>
      </p:sp>
      <p:sp>
        <p:nvSpPr>
          <p:cNvPr id="4" name="テキスト プレースホルダー 3">
            <a:extLst>
              <a:ext uri="{FF2B5EF4-FFF2-40B4-BE49-F238E27FC236}">
                <a16:creationId xmlns:a16="http://schemas.microsoft.com/office/drawing/2014/main" id="{576BD4F5-21EF-7A87-9386-F8F256B9151E}"/>
              </a:ext>
            </a:extLst>
          </p:cNvPr>
          <p:cNvSpPr>
            <a:spLocks noGrp="1"/>
          </p:cNvSpPr>
          <p:nvPr>
            <p:ph type="body" sz="quarter" idx="13"/>
          </p:nvPr>
        </p:nvSpPr>
        <p:spPr>
          <a:xfrm>
            <a:off x="838200" y="4489859"/>
            <a:ext cx="9386854" cy="1866491"/>
          </a:xfrm>
        </p:spPr>
        <p:txBody>
          <a:bodyPr/>
          <a:lstStyle/>
          <a:p>
            <a:r>
              <a:rPr kumimoji="1" lang="ja-JP" altLang="en-US" dirty="0"/>
              <a:t>初期値</a:t>
            </a:r>
            <a:endParaRPr kumimoji="1" lang="en-US" altLang="ja-JP" dirty="0"/>
          </a:p>
          <a:p>
            <a:pPr marL="0" indent="0">
              <a:buNone/>
            </a:pPr>
            <a:r>
              <a:rPr lang="ja-JP" altLang="en-US" dirty="0"/>
              <a:t>　</a:t>
            </a:r>
            <a:endParaRPr lang="en-US" altLang="ja-JP" dirty="0"/>
          </a:p>
          <a:p>
            <a:pPr marL="0" indent="0">
              <a:buNone/>
            </a:pPr>
            <a:r>
              <a:rPr lang="ja-JP" altLang="en-US" dirty="0"/>
              <a:t>　</a:t>
            </a:r>
            <a:endParaRPr kumimoji="1" lang="en-US" altLang="ja-JP" dirty="0"/>
          </a:p>
          <a:p>
            <a:endParaRPr kumimoji="1" lang="ja-JP" altLang="en-US" dirty="0"/>
          </a:p>
        </p:txBody>
      </p:sp>
      <p:pic>
        <p:nvPicPr>
          <p:cNvPr id="6" name="図 5">
            <a:extLst>
              <a:ext uri="{FF2B5EF4-FFF2-40B4-BE49-F238E27FC236}">
                <a16:creationId xmlns:a16="http://schemas.microsoft.com/office/drawing/2014/main" id="{267811AC-76AB-C25F-140E-A356D26EC253}"/>
              </a:ext>
            </a:extLst>
          </p:cNvPr>
          <p:cNvPicPr>
            <a:picLocks noChangeAspect="1"/>
          </p:cNvPicPr>
          <p:nvPr/>
        </p:nvPicPr>
        <p:blipFill>
          <a:blip r:embed="rId2"/>
          <a:stretch>
            <a:fillRect/>
          </a:stretch>
        </p:blipFill>
        <p:spPr>
          <a:xfrm>
            <a:off x="838200" y="2090849"/>
            <a:ext cx="4523191" cy="1462179"/>
          </a:xfrm>
          <a:prstGeom prst="rect">
            <a:avLst/>
          </a:prstGeom>
        </p:spPr>
      </p:pic>
      <p:sp>
        <p:nvSpPr>
          <p:cNvPr id="7" name="テキスト ボックス 6">
            <a:extLst>
              <a:ext uri="{FF2B5EF4-FFF2-40B4-BE49-F238E27FC236}">
                <a16:creationId xmlns:a16="http://schemas.microsoft.com/office/drawing/2014/main" id="{3A0530B1-5397-6172-2742-4FE5F0F52372}"/>
              </a:ext>
            </a:extLst>
          </p:cNvPr>
          <p:cNvSpPr txBox="1"/>
          <p:nvPr/>
        </p:nvSpPr>
        <p:spPr>
          <a:xfrm>
            <a:off x="5361391" y="2494785"/>
            <a:ext cx="6096000" cy="707886"/>
          </a:xfrm>
          <a:prstGeom prst="rect">
            <a:avLst/>
          </a:prstGeom>
          <a:noFill/>
        </p:spPr>
        <p:txBody>
          <a:bodyPr wrap="square">
            <a:spAutoFit/>
          </a:bodyPr>
          <a:lstStyle/>
          <a:p>
            <a:r>
              <a:rPr lang="ja-JP" altLang="en-US" sz="2000" dirty="0"/>
              <a:t>教科番号</a:t>
            </a:r>
            <a:endParaRPr lang="en-US" altLang="ja-JP" sz="2000" dirty="0"/>
          </a:p>
          <a:p>
            <a:r>
              <a:rPr lang="ja-JP" altLang="en-US" sz="2000" dirty="0"/>
              <a:t>教科名</a:t>
            </a:r>
            <a:endParaRPr lang="en-US" altLang="ja-JP" sz="2000" dirty="0"/>
          </a:p>
        </p:txBody>
      </p:sp>
      <p:pic>
        <p:nvPicPr>
          <p:cNvPr id="8" name="図 7">
            <a:extLst>
              <a:ext uri="{FF2B5EF4-FFF2-40B4-BE49-F238E27FC236}">
                <a16:creationId xmlns:a16="http://schemas.microsoft.com/office/drawing/2014/main" id="{93C278B4-755E-1567-5CE8-87DC1AF0BDF3}"/>
              </a:ext>
            </a:extLst>
          </p:cNvPr>
          <p:cNvPicPr>
            <a:picLocks noChangeAspect="1"/>
          </p:cNvPicPr>
          <p:nvPr/>
        </p:nvPicPr>
        <p:blipFill>
          <a:blip r:embed="rId3"/>
          <a:stretch>
            <a:fillRect/>
          </a:stretch>
        </p:blipFill>
        <p:spPr>
          <a:xfrm>
            <a:off x="5724667" y="3655330"/>
            <a:ext cx="3248539" cy="2958732"/>
          </a:xfrm>
          <a:prstGeom prst="rect">
            <a:avLst/>
          </a:prstGeom>
        </p:spPr>
      </p:pic>
    </p:spTree>
    <p:extLst>
      <p:ext uri="{BB962C8B-B14F-4D97-AF65-F5344CB8AC3E}">
        <p14:creationId xmlns:p14="http://schemas.microsoft.com/office/powerpoint/2010/main" val="310082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5DA666-076C-0A1C-165E-18674025B10E}"/>
              </a:ext>
            </a:extLst>
          </p:cNvPr>
          <p:cNvSpPr>
            <a:spLocks noGrp="1"/>
          </p:cNvSpPr>
          <p:nvPr>
            <p:ph type="title"/>
          </p:nvPr>
        </p:nvSpPr>
        <p:spPr/>
        <p:txBody>
          <a:bodyPr/>
          <a:lstStyle/>
          <a:p>
            <a:r>
              <a:rPr kumimoji="1" lang="ja-JP" altLang="en-US" dirty="0"/>
              <a:t>キーワードテーブル</a:t>
            </a:r>
          </a:p>
        </p:txBody>
      </p:sp>
      <p:sp>
        <p:nvSpPr>
          <p:cNvPr id="3" name="スライド番号プレースホルダー 2">
            <a:extLst>
              <a:ext uri="{FF2B5EF4-FFF2-40B4-BE49-F238E27FC236}">
                <a16:creationId xmlns:a16="http://schemas.microsoft.com/office/drawing/2014/main" id="{24430C6C-C92E-017F-9C4F-5305BEFC4904}"/>
              </a:ext>
            </a:extLst>
          </p:cNvPr>
          <p:cNvSpPr>
            <a:spLocks noGrp="1"/>
          </p:cNvSpPr>
          <p:nvPr>
            <p:ph type="sldNum" sz="quarter" idx="12"/>
          </p:nvPr>
        </p:nvSpPr>
        <p:spPr/>
        <p:txBody>
          <a:bodyPr/>
          <a:lstStyle/>
          <a:p>
            <a:fld id="{20C19807-A1D6-422E-8C3E-7D064247E577}" type="slidenum">
              <a:rPr kumimoji="1" lang="ja-JP" altLang="en-US" smtClean="0"/>
              <a:t>13</a:t>
            </a:fld>
            <a:endParaRPr kumimoji="1" lang="ja-JP" altLang="en-US"/>
          </a:p>
        </p:txBody>
      </p:sp>
      <p:pic>
        <p:nvPicPr>
          <p:cNvPr id="6" name="図 5">
            <a:extLst>
              <a:ext uri="{FF2B5EF4-FFF2-40B4-BE49-F238E27FC236}">
                <a16:creationId xmlns:a16="http://schemas.microsoft.com/office/drawing/2014/main" id="{17E9D28C-E206-B126-6F23-C0AF5A821561}"/>
              </a:ext>
            </a:extLst>
          </p:cNvPr>
          <p:cNvPicPr>
            <a:picLocks noChangeAspect="1"/>
          </p:cNvPicPr>
          <p:nvPr/>
        </p:nvPicPr>
        <p:blipFill>
          <a:blip r:embed="rId2"/>
          <a:stretch>
            <a:fillRect/>
          </a:stretch>
        </p:blipFill>
        <p:spPr>
          <a:xfrm>
            <a:off x="838200" y="1635992"/>
            <a:ext cx="5872095" cy="1584728"/>
          </a:xfrm>
          <a:prstGeom prst="rect">
            <a:avLst/>
          </a:prstGeom>
        </p:spPr>
      </p:pic>
      <p:sp>
        <p:nvSpPr>
          <p:cNvPr id="7" name="テキスト ボックス 6">
            <a:extLst>
              <a:ext uri="{FF2B5EF4-FFF2-40B4-BE49-F238E27FC236}">
                <a16:creationId xmlns:a16="http://schemas.microsoft.com/office/drawing/2014/main" id="{FF3C830E-A0FC-DA2C-1A70-F5096B59B97C}"/>
              </a:ext>
            </a:extLst>
          </p:cNvPr>
          <p:cNvSpPr txBox="1"/>
          <p:nvPr/>
        </p:nvSpPr>
        <p:spPr>
          <a:xfrm>
            <a:off x="6818286" y="1900466"/>
            <a:ext cx="6096000" cy="1015663"/>
          </a:xfrm>
          <a:prstGeom prst="rect">
            <a:avLst/>
          </a:prstGeom>
          <a:noFill/>
        </p:spPr>
        <p:txBody>
          <a:bodyPr wrap="square">
            <a:spAutoFit/>
          </a:bodyPr>
          <a:lstStyle/>
          <a:p>
            <a:r>
              <a:rPr lang="ja-JP" altLang="en-US" sz="2000" dirty="0"/>
              <a:t>キーワード番号</a:t>
            </a:r>
            <a:endParaRPr lang="en-US" altLang="ja-JP" sz="2000" dirty="0"/>
          </a:p>
          <a:p>
            <a:r>
              <a:rPr lang="ja-JP" altLang="en-US" sz="2000" dirty="0"/>
              <a:t>キーワード</a:t>
            </a:r>
            <a:endParaRPr lang="en-US" altLang="ja-JP" sz="2000" dirty="0"/>
          </a:p>
          <a:p>
            <a:r>
              <a:rPr lang="ja-JP" altLang="en-US" sz="2000" dirty="0"/>
              <a:t>ゼミ番号</a:t>
            </a:r>
            <a:endParaRPr lang="en-US" altLang="ja-JP" sz="2000" dirty="0"/>
          </a:p>
        </p:txBody>
      </p:sp>
    </p:spTree>
    <p:extLst>
      <p:ext uri="{BB962C8B-B14F-4D97-AF65-F5344CB8AC3E}">
        <p14:creationId xmlns:p14="http://schemas.microsoft.com/office/powerpoint/2010/main" val="23817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A6403-2CB1-DC81-6B66-28E858CA00ED}"/>
              </a:ext>
            </a:extLst>
          </p:cNvPr>
          <p:cNvSpPr>
            <a:spLocks noGrp="1"/>
          </p:cNvSpPr>
          <p:nvPr>
            <p:ph type="title"/>
          </p:nvPr>
        </p:nvSpPr>
        <p:spPr/>
        <p:txBody>
          <a:bodyPr/>
          <a:lstStyle/>
          <a:p>
            <a:r>
              <a:rPr kumimoji="1" lang="ja-JP" altLang="en-US" dirty="0"/>
              <a:t>参加者テーブル</a:t>
            </a:r>
          </a:p>
        </p:txBody>
      </p:sp>
      <p:sp>
        <p:nvSpPr>
          <p:cNvPr id="3" name="スライド番号プレースホルダー 2">
            <a:extLst>
              <a:ext uri="{FF2B5EF4-FFF2-40B4-BE49-F238E27FC236}">
                <a16:creationId xmlns:a16="http://schemas.microsoft.com/office/drawing/2014/main" id="{A8112871-0828-DB7A-D5D6-8F5A123C67F5}"/>
              </a:ext>
            </a:extLst>
          </p:cNvPr>
          <p:cNvSpPr>
            <a:spLocks noGrp="1"/>
          </p:cNvSpPr>
          <p:nvPr>
            <p:ph type="sldNum" sz="quarter" idx="12"/>
          </p:nvPr>
        </p:nvSpPr>
        <p:spPr/>
        <p:txBody>
          <a:bodyPr/>
          <a:lstStyle/>
          <a:p>
            <a:fld id="{20C19807-A1D6-422E-8C3E-7D064247E577}" type="slidenum">
              <a:rPr kumimoji="1" lang="ja-JP" altLang="en-US" smtClean="0"/>
              <a:t>14</a:t>
            </a:fld>
            <a:endParaRPr kumimoji="1" lang="ja-JP" altLang="en-US"/>
          </a:p>
        </p:txBody>
      </p:sp>
      <p:pic>
        <p:nvPicPr>
          <p:cNvPr id="6" name="図 5">
            <a:extLst>
              <a:ext uri="{FF2B5EF4-FFF2-40B4-BE49-F238E27FC236}">
                <a16:creationId xmlns:a16="http://schemas.microsoft.com/office/drawing/2014/main" id="{4CDE1FC1-A7FC-A133-F1E8-3DCA5FDFD19F}"/>
              </a:ext>
            </a:extLst>
          </p:cNvPr>
          <p:cNvPicPr>
            <a:picLocks noChangeAspect="1"/>
          </p:cNvPicPr>
          <p:nvPr/>
        </p:nvPicPr>
        <p:blipFill>
          <a:blip r:embed="rId2"/>
          <a:stretch>
            <a:fillRect/>
          </a:stretch>
        </p:blipFill>
        <p:spPr>
          <a:xfrm>
            <a:off x="838200" y="1777292"/>
            <a:ext cx="7330440" cy="1584181"/>
          </a:xfrm>
          <a:prstGeom prst="rect">
            <a:avLst/>
          </a:prstGeom>
        </p:spPr>
      </p:pic>
      <p:sp>
        <p:nvSpPr>
          <p:cNvPr id="7" name="テキスト ボックス 6">
            <a:extLst>
              <a:ext uri="{FF2B5EF4-FFF2-40B4-BE49-F238E27FC236}">
                <a16:creationId xmlns:a16="http://schemas.microsoft.com/office/drawing/2014/main" id="{82178E4C-272D-C84E-8BF1-99B7E1CA20D5}"/>
              </a:ext>
            </a:extLst>
          </p:cNvPr>
          <p:cNvSpPr txBox="1"/>
          <p:nvPr/>
        </p:nvSpPr>
        <p:spPr>
          <a:xfrm>
            <a:off x="8168640" y="2215439"/>
            <a:ext cx="4489794" cy="707886"/>
          </a:xfrm>
          <a:prstGeom prst="rect">
            <a:avLst/>
          </a:prstGeom>
          <a:noFill/>
        </p:spPr>
        <p:txBody>
          <a:bodyPr wrap="square">
            <a:spAutoFit/>
          </a:bodyPr>
          <a:lstStyle/>
          <a:p>
            <a:r>
              <a:rPr lang="ja-JP" altLang="en-US" sz="2000" dirty="0"/>
              <a:t>参加者番号</a:t>
            </a:r>
            <a:endParaRPr lang="en-US" altLang="ja-JP" sz="2000" dirty="0"/>
          </a:p>
          <a:p>
            <a:r>
              <a:rPr lang="ja-JP" altLang="en-US" sz="2000" dirty="0"/>
              <a:t>参加者名</a:t>
            </a:r>
            <a:endParaRPr lang="en-US" altLang="ja-JP" sz="2000" dirty="0"/>
          </a:p>
        </p:txBody>
      </p:sp>
    </p:spTree>
    <p:extLst>
      <p:ext uri="{BB962C8B-B14F-4D97-AF65-F5344CB8AC3E}">
        <p14:creationId xmlns:p14="http://schemas.microsoft.com/office/powerpoint/2010/main" val="1314765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EE8F37-532A-3C1D-4AEF-E3B16E841806}"/>
              </a:ext>
            </a:extLst>
          </p:cNvPr>
          <p:cNvSpPr>
            <a:spLocks noGrp="1"/>
          </p:cNvSpPr>
          <p:nvPr>
            <p:ph type="title"/>
          </p:nvPr>
        </p:nvSpPr>
        <p:spPr/>
        <p:txBody>
          <a:bodyPr/>
          <a:lstStyle/>
          <a:p>
            <a:r>
              <a:rPr kumimoji="1" lang="ja-JP" altLang="en-US" dirty="0"/>
              <a:t>所属テーブル</a:t>
            </a:r>
          </a:p>
        </p:txBody>
      </p:sp>
      <p:sp>
        <p:nvSpPr>
          <p:cNvPr id="3" name="スライド番号プレースホルダー 2">
            <a:extLst>
              <a:ext uri="{FF2B5EF4-FFF2-40B4-BE49-F238E27FC236}">
                <a16:creationId xmlns:a16="http://schemas.microsoft.com/office/drawing/2014/main" id="{200DD8B0-70B5-481E-9689-F274A2A821F3}"/>
              </a:ext>
            </a:extLst>
          </p:cNvPr>
          <p:cNvSpPr>
            <a:spLocks noGrp="1"/>
          </p:cNvSpPr>
          <p:nvPr>
            <p:ph type="sldNum" sz="quarter" idx="12"/>
          </p:nvPr>
        </p:nvSpPr>
        <p:spPr/>
        <p:txBody>
          <a:bodyPr/>
          <a:lstStyle/>
          <a:p>
            <a:fld id="{20C19807-A1D6-422E-8C3E-7D064247E577}" type="slidenum">
              <a:rPr kumimoji="1" lang="ja-JP" altLang="en-US" smtClean="0"/>
              <a:t>15</a:t>
            </a:fld>
            <a:endParaRPr kumimoji="1" lang="ja-JP" altLang="en-US"/>
          </a:p>
        </p:txBody>
      </p:sp>
      <p:pic>
        <p:nvPicPr>
          <p:cNvPr id="8" name="図 7">
            <a:extLst>
              <a:ext uri="{FF2B5EF4-FFF2-40B4-BE49-F238E27FC236}">
                <a16:creationId xmlns:a16="http://schemas.microsoft.com/office/drawing/2014/main" id="{0EB9512F-4DE4-BEB1-E439-186376BF18B7}"/>
              </a:ext>
            </a:extLst>
          </p:cNvPr>
          <p:cNvPicPr>
            <a:picLocks noChangeAspect="1"/>
          </p:cNvPicPr>
          <p:nvPr/>
        </p:nvPicPr>
        <p:blipFill>
          <a:blip r:embed="rId2"/>
          <a:stretch>
            <a:fillRect/>
          </a:stretch>
        </p:blipFill>
        <p:spPr>
          <a:xfrm>
            <a:off x="838200" y="1885735"/>
            <a:ext cx="5494387" cy="2046185"/>
          </a:xfrm>
          <a:prstGeom prst="rect">
            <a:avLst/>
          </a:prstGeom>
        </p:spPr>
      </p:pic>
      <p:sp>
        <p:nvSpPr>
          <p:cNvPr id="9" name="テキスト ボックス 8">
            <a:extLst>
              <a:ext uri="{FF2B5EF4-FFF2-40B4-BE49-F238E27FC236}">
                <a16:creationId xmlns:a16="http://schemas.microsoft.com/office/drawing/2014/main" id="{1F625EE3-0390-4D0D-C883-B1D3A6E3B1CB}"/>
              </a:ext>
            </a:extLst>
          </p:cNvPr>
          <p:cNvSpPr txBox="1"/>
          <p:nvPr/>
        </p:nvSpPr>
        <p:spPr>
          <a:xfrm>
            <a:off x="6411886" y="2342988"/>
            <a:ext cx="6096000" cy="1015663"/>
          </a:xfrm>
          <a:prstGeom prst="rect">
            <a:avLst/>
          </a:prstGeom>
          <a:noFill/>
        </p:spPr>
        <p:txBody>
          <a:bodyPr wrap="square">
            <a:spAutoFit/>
          </a:bodyPr>
          <a:lstStyle/>
          <a:p>
            <a:r>
              <a:rPr lang="ja-JP" altLang="en-US" sz="2000" dirty="0"/>
              <a:t>ゼミ番号</a:t>
            </a:r>
            <a:endParaRPr lang="en-US" altLang="ja-JP" sz="2000" dirty="0"/>
          </a:p>
          <a:p>
            <a:r>
              <a:rPr lang="ja-JP" altLang="en-US" sz="2000" dirty="0"/>
              <a:t>参加者番号</a:t>
            </a:r>
            <a:endParaRPr lang="en-US" altLang="ja-JP" sz="2000" dirty="0"/>
          </a:p>
          <a:p>
            <a:r>
              <a:rPr lang="ja-JP" altLang="en-US" sz="2000" dirty="0"/>
              <a:t>主催かどうか</a:t>
            </a:r>
            <a:endParaRPr lang="en-US" altLang="ja-JP" sz="2000" dirty="0"/>
          </a:p>
        </p:txBody>
      </p:sp>
    </p:spTree>
    <p:extLst>
      <p:ext uri="{BB962C8B-B14F-4D97-AF65-F5344CB8AC3E}">
        <p14:creationId xmlns:p14="http://schemas.microsoft.com/office/powerpoint/2010/main" val="127949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44813-AA3F-0CEC-3879-C19EC0C02BF8}"/>
              </a:ext>
            </a:extLst>
          </p:cNvPr>
          <p:cNvSpPr>
            <a:spLocks noGrp="1"/>
          </p:cNvSpPr>
          <p:nvPr>
            <p:ph type="title"/>
          </p:nvPr>
        </p:nvSpPr>
        <p:spPr/>
        <p:txBody>
          <a:bodyPr/>
          <a:lstStyle/>
          <a:p>
            <a:r>
              <a:rPr kumimoji="1" lang="ja-JP" altLang="en-US" dirty="0"/>
              <a:t>システムへのリンク</a:t>
            </a:r>
          </a:p>
        </p:txBody>
      </p:sp>
      <p:sp>
        <p:nvSpPr>
          <p:cNvPr id="3" name="スライド番号プレースホルダー 2">
            <a:extLst>
              <a:ext uri="{FF2B5EF4-FFF2-40B4-BE49-F238E27FC236}">
                <a16:creationId xmlns:a16="http://schemas.microsoft.com/office/drawing/2014/main" id="{53F9C001-AAF0-CAA5-DBAA-065AE974CBB4}"/>
              </a:ext>
            </a:extLst>
          </p:cNvPr>
          <p:cNvSpPr>
            <a:spLocks noGrp="1"/>
          </p:cNvSpPr>
          <p:nvPr>
            <p:ph type="sldNum" sz="quarter" idx="12"/>
          </p:nvPr>
        </p:nvSpPr>
        <p:spPr/>
        <p:txBody>
          <a:bodyPr/>
          <a:lstStyle/>
          <a:p>
            <a:fld id="{20C19807-A1D6-422E-8C3E-7D064247E577}" type="slidenum">
              <a:rPr kumimoji="1" lang="ja-JP" altLang="en-US" smtClean="0"/>
              <a:t>16</a:t>
            </a:fld>
            <a:endParaRPr kumimoji="1" lang="ja-JP" altLang="en-US"/>
          </a:p>
        </p:txBody>
      </p:sp>
      <p:sp>
        <p:nvSpPr>
          <p:cNvPr id="4" name="テキスト プレースホルダー 3">
            <a:extLst>
              <a:ext uri="{FF2B5EF4-FFF2-40B4-BE49-F238E27FC236}">
                <a16:creationId xmlns:a16="http://schemas.microsoft.com/office/drawing/2014/main" id="{2A11FD9E-2B8F-F3D3-08F8-D9BF0D100B1B}"/>
              </a:ext>
            </a:extLst>
          </p:cNvPr>
          <p:cNvSpPr>
            <a:spLocks noGrp="1"/>
          </p:cNvSpPr>
          <p:nvPr>
            <p:ph type="body" sz="quarter" idx="13"/>
          </p:nvPr>
        </p:nvSpPr>
        <p:spPr>
          <a:xfrm>
            <a:off x="838200" y="1929538"/>
            <a:ext cx="9386854" cy="1839821"/>
          </a:xfrm>
        </p:spPr>
        <p:txBody>
          <a:bodyPr>
            <a:normAutofit/>
          </a:bodyPr>
          <a:lstStyle/>
          <a:p>
            <a:r>
              <a:rPr lang="ja-JP" altLang="en-US" dirty="0">
                <a:hlinkClick r:id="rId2"/>
              </a:rPr>
              <a:t>統合ゼミコミュニティ検索システム </a:t>
            </a:r>
            <a:r>
              <a:rPr lang="en-US" altLang="ja-JP" dirty="0">
                <a:hlinkClick r:id="rId2"/>
              </a:rPr>
              <a:t>(tsukuba.ac.jp)</a:t>
            </a:r>
            <a:endParaRPr kumimoji="1" lang="ja-JP" altLang="en-US" dirty="0"/>
          </a:p>
        </p:txBody>
      </p:sp>
    </p:spTree>
    <p:extLst>
      <p:ext uri="{BB962C8B-B14F-4D97-AF65-F5344CB8AC3E}">
        <p14:creationId xmlns:p14="http://schemas.microsoft.com/office/powerpoint/2010/main" val="1163763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070A97-4A6A-30E2-86C1-41F68CBEB775}"/>
              </a:ext>
            </a:extLst>
          </p:cNvPr>
          <p:cNvSpPr>
            <a:spLocks noGrp="1"/>
          </p:cNvSpPr>
          <p:nvPr>
            <p:ph type="title"/>
          </p:nvPr>
        </p:nvSpPr>
        <p:spPr/>
        <p:txBody>
          <a:bodyPr/>
          <a:lstStyle/>
          <a:p>
            <a:r>
              <a:rPr kumimoji="1" lang="ja-JP" altLang="en-US" dirty="0"/>
              <a:t>機能紹介</a:t>
            </a:r>
            <a:r>
              <a:rPr kumimoji="1" lang="en-US" altLang="ja-JP" dirty="0"/>
              <a:t>1- </a:t>
            </a:r>
            <a:r>
              <a:rPr kumimoji="1" lang="ja-JP" altLang="en-US" dirty="0"/>
              <a:t>検索</a:t>
            </a:r>
          </a:p>
        </p:txBody>
      </p:sp>
      <p:sp>
        <p:nvSpPr>
          <p:cNvPr id="3" name="スライド番号プレースホルダー 2">
            <a:extLst>
              <a:ext uri="{FF2B5EF4-FFF2-40B4-BE49-F238E27FC236}">
                <a16:creationId xmlns:a16="http://schemas.microsoft.com/office/drawing/2014/main" id="{D4D394BC-7558-940E-607F-B62AE5B40FD3}"/>
              </a:ext>
            </a:extLst>
          </p:cNvPr>
          <p:cNvSpPr>
            <a:spLocks noGrp="1"/>
          </p:cNvSpPr>
          <p:nvPr>
            <p:ph type="sldNum" sz="quarter" idx="12"/>
          </p:nvPr>
        </p:nvSpPr>
        <p:spPr/>
        <p:txBody>
          <a:bodyPr/>
          <a:lstStyle/>
          <a:p>
            <a:fld id="{20C19807-A1D6-422E-8C3E-7D064247E577}" type="slidenum">
              <a:rPr kumimoji="1" lang="ja-JP" altLang="en-US" smtClean="0"/>
              <a:t>17</a:t>
            </a:fld>
            <a:endParaRPr kumimoji="1" lang="ja-JP" altLang="en-US"/>
          </a:p>
        </p:txBody>
      </p:sp>
      <p:sp>
        <p:nvSpPr>
          <p:cNvPr id="4" name="テキスト プレースホルダー 3">
            <a:extLst>
              <a:ext uri="{FF2B5EF4-FFF2-40B4-BE49-F238E27FC236}">
                <a16:creationId xmlns:a16="http://schemas.microsoft.com/office/drawing/2014/main" id="{9703BE06-BC35-46C8-C23F-EC30100746FA}"/>
              </a:ext>
            </a:extLst>
          </p:cNvPr>
          <p:cNvSpPr>
            <a:spLocks noGrp="1"/>
          </p:cNvSpPr>
          <p:nvPr>
            <p:ph type="body" sz="quarter" idx="13"/>
          </p:nvPr>
        </p:nvSpPr>
        <p:spPr>
          <a:xfrm>
            <a:off x="838200" y="1564639"/>
            <a:ext cx="7031536" cy="5293361"/>
          </a:xfrm>
        </p:spPr>
        <p:txBody>
          <a:bodyPr>
            <a:normAutofit/>
          </a:bodyPr>
          <a:lstStyle/>
          <a:p>
            <a:r>
              <a:rPr kumimoji="1" lang="en-US" altLang="ja-JP" dirty="0"/>
              <a:t>Seminar</a:t>
            </a:r>
            <a:r>
              <a:rPr kumimoji="1" lang="ja-JP" altLang="en-US" dirty="0"/>
              <a:t>の属性値を用いた検索ができる</a:t>
            </a:r>
            <a:r>
              <a:rPr kumimoji="1" lang="en-US" altLang="ja-JP" dirty="0"/>
              <a:t>(</a:t>
            </a:r>
            <a:r>
              <a:rPr kumimoji="1" lang="ja-JP" altLang="en-US" dirty="0"/>
              <a:t>実際の</a:t>
            </a:r>
            <a:r>
              <a:rPr kumimoji="1" lang="en-US" altLang="ja-JP" dirty="0"/>
              <a:t>seminar</a:t>
            </a:r>
            <a:r>
              <a:rPr kumimoji="1" lang="ja-JP" altLang="en-US" dirty="0"/>
              <a:t>は</a:t>
            </a:r>
            <a:r>
              <a:rPr kumimoji="1" lang="en-US" altLang="ja-JP" dirty="0"/>
              <a:t>80</a:t>
            </a:r>
            <a:r>
              <a:rPr kumimoji="1" lang="ja-JP" altLang="en-US" dirty="0"/>
              <a:t>くらいあるが、今回のテストデータは</a:t>
            </a:r>
            <a:r>
              <a:rPr kumimoji="1" lang="en-US" altLang="ja-JP" dirty="0"/>
              <a:t>15</a:t>
            </a:r>
            <a:r>
              <a:rPr kumimoji="1" lang="ja-JP" altLang="en-US" dirty="0"/>
              <a:t>件ほどです</a:t>
            </a:r>
            <a:r>
              <a:rPr kumimoji="1" lang="en-US" altLang="ja-JP" dirty="0"/>
              <a:t>)</a:t>
            </a:r>
          </a:p>
          <a:p>
            <a:r>
              <a:rPr kumimoji="1" lang="ja-JP" altLang="en-US" dirty="0"/>
              <a:t>データベースにはもっとたくさんの種類の属性値が入れられる設計なのでそれらの値が活用されるときには検索システムも拡張する</a:t>
            </a:r>
            <a:endParaRPr lang="en-US" altLang="ja-JP" dirty="0"/>
          </a:p>
          <a:p>
            <a:r>
              <a:rPr kumimoji="1" lang="ja-JP" altLang="en-US" dirty="0"/>
              <a:t>キーワードは実装されているが、現段階でキーワードを持つゼミがないのでまだ活用できない</a:t>
            </a:r>
            <a:endParaRPr kumimoji="1" lang="en-US" altLang="ja-JP" dirty="0"/>
          </a:p>
          <a:p>
            <a:endParaRPr kumimoji="1" lang="ja-JP" altLang="en-US" dirty="0"/>
          </a:p>
        </p:txBody>
      </p:sp>
      <p:pic>
        <p:nvPicPr>
          <p:cNvPr id="8" name="図 7">
            <a:extLst>
              <a:ext uri="{FF2B5EF4-FFF2-40B4-BE49-F238E27FC236}">
                <a16:creationId xmlns:a16="http://schemas.microsoft.com/office/drawing/2014/main" id="{27136B99-CB88-1698-4CB2-DB0AC14C295C}"/>
              </a:ext>
            </a:extLst>
          </p:cNvPr>
          <p:cNvPicPr>
            <a:picLocks noChangeAspect="1"/>
          </p:cNvPicPr>
          <p:nvPr/>
        </p:nvPicPr>
        <p:blipFill>
          <a:blip r:embed="rId2"/>
          <a:stretch>
            <a:fillRect/>
          </a:stretch>
        </p:blipFill>
        <p:spPr>
          <a:xfrm>
            <a:off x="7869736" y="989421"/>
            <a:ext cx="4224927" cy="2219635"/>
          </a:xfrm>
          <a:prstGeom prst="rect">
            <a:avLst/>
          </a:prstGeom>
        </p:spPr>
      </p:pic>
    </p:spTree>
    <p:extLst>
      <p:ext uri="{BB962C8B-B14F-4D97-AF65-F5344CB8AC3E}">
        <p14:creationId xmlns:p14="http://schemas.microsoft.com/office/powerpoint/2010/main" val="788818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070A97-4A6A-30E2-86C1-41F68CBEB775}"/>
              </a:ext>
            </a:extLst>
          </p:cNvPr>
          <p:cNvSpPr>
            <a:spLocks noGrp="1"/>
          </p:cNvSpPr>
          <p:nvPr>
            <p:ph type="title"/>
          </p:nvPr>
        </p:nvSpPr>
        <p:spPr/>
        <p:txBody>
          <a:bodyPr/>
          <a:lstStyle/>
          <a:p>
            <a:r>
              <a:rPr kumimoji="1" lang="ja-JP" altLang="en-US" dirty="0"/>
              <a:t>機能紹介</a:t>
            </a:r>
            <a:r>
              <a:rPr kumimoji="1" lang="en-US" altLang="ja-JP" dirty="0"/>
              <a:t>1- </a:t>
            </a:r>
            <a:r>
              <a:rPr kumimoji="1" lang="ja-JP" altLang="en-US" dirty="0"/>
              <a:t>検索</a:t>
            </a:r>
          </a:p>
        </p:txBody>
      </p:sp>
      <p:sp>
        <p:nvSpPr>
          <p:cNvPr id="3" name="スライド番号プレースホルダー 2">
            <a:extLst>
              <a:ext uri="{FF2B5EF4-FFF2-40B4-BE49-F238E27FC236}">
                <a16:creationId xmlns:a16="http://schemas.microsoft.com/office/drawing/2014/main" id="{D4D394BC-7558-940E-607F-B62AE5B40FD3}"/>
              </a:ext>
            </a:extLst>
          </p:cNvPr>
          <p:cNvSpPr>
            <a:spLocks noGrp="1"/>
          </p:cNvSpPr>
          <p:nvPr>
            <p:ph type="sldNum" sz="quarter" idx="12"/>
          </p:nvPr>
        </p:nvSpPr>
        <p:spPr/>
        <p:txBody>
          <a:bodyPr/>
          <a:lstStyle/>
          <a:p>
            <a:fld id="{20C19807-A1D6-422E-8C3E-7D064247E577}" type="slidenum">
              <a:rPr kumimoji="1" lang="ja-JP" altLang="en-US" smtClean="0"/>
              <a:t>18</a:t>
            </a:fld>
            <a:endParaRPr kumimoji="1" lang="ja-JP" altLang="en-US"/>
          </a:p>
        </p:txBody>
      </p:sp>
      <p:sp>
        <p:nvSpPr>
          <p:cNvPr id="4" name="テキスト プレースホルダー 3">
            <a:extLst>
              <a:ext uri="{FF2B5EF4-FFF2-40B4-BE49-F238E27FC236}">
                <a16:creationId xmlns:a16="http://schemas.microsoft.com/office/drawing/2014/main" id="{9703BE06-BC35-46C8-C23F-EC30100746FA}"/>
              </a:ext>
            </a:extLst>
          </p:cNvPr>
          <p:cNvSpPr>
            <a:spLocks noGrp="1"/>
          </p:cNvSpPr>
          <p:nvPr>
            <p:ph type="body" sz="quarter" idx="13"/>
          </p:nvPr>
        </p:nvSpPr>
        <p:spPr>
          <a:xfrm>
            <a:off x="838200" y="1376615"/>
            <a:ext cx="9386854" cy="5344859"/>
          </a:xfrm>
        </p:spPr>
        <p:txBody>
          <a:bodyPr>
            <a:normAutofit fontScale="92500" lnSpcReduction="10000"/>
          </a:bodyPr>
          <a:lstStyle/>
          <a:p>
            <a:r>
              <a:rPr kumimoji="1" lang="ja-JP" altLang="en-US" sz="2600" dirty="0"/>
              <a:t>最大で以下の</a:t>
            </a:r>
            <a:r>
              <a:rPr lang="en-US" altLang="ja-JP" sz="2600" dirty="0"/>
              <a:t>SQL</a:t>
            </a:r>
            <a:r>
              <a:rPr lang="ja-JP" altLang="en-US" sz="2600" dirty="0"/>
              <a:t>プリペアドステートメントを生成する</a:t>
            </a:r>
            <a:endParaRPr lang="en-US" altLang="ja-JP" sz="2600" dirty="0"/>
          </a:p>
          <a:p>
            <a:pPr marL="0" indent="0">
              <a:buNone/>
            </a:pPr>
            <a:r>
              <a:rPr kumimoji="1" lang="en-US" altLang="ja-JP" sz="1400" dirty="0"/>
              <a:t> SELECT</a:t>
            </a:r>
          </a:p>
          <a:p>
            <a:pPr marL="0" indent="0">
              <a:buNone/>
            </a:pPr>
            <a:r>
              <a:rPr kumimoji="1" lang="en-US" altLang="ja-JP" sz="1400" dirty="0"/>
              <a:t>    se.id AS </a:t>
            </a:r>
            <a:r>
              <a:rPr kumimoji="1" lang="en-US" altLang="ja-JP" sz="1400" dirty="0" err="1"/>
              <a:t>se_id</a:t>
            </a:r>
            <a:r>
              <a:rPr kumimoji="1" lang="en-US" altLang="ja-JP" sz="1400" dirty="0"/>
              <a:t>,</a:t>
            </a:r>
          </a:p>
          <a:p>
            <a:pPr marL="0" indent="0">
              <a:buNone/>
            </a:pPr>
            <a:r>
              <a:rPr kumimoji="1" lang="en-US" altLang="ja-JP" sz="1400" dirty="0"/>
              <a:t>    se.name AS </a:t>
            </a:r>
            <a:r>
              <a:rPr kumimoji="1" lang="en-US" altLang="ja-JP" sz="1400" dirty="0" err="1"/>
              <a:t>se_name</a:t>
            </a:r>
            <a:r>
              <a:rPr kumimoji="1" lang="en-US" altLang="ja-JP" sz="1400" dirty="0"/>
              <a:t>,</a:t>
            </a:r>
          </a:p>
          <a:p>
            <a:pPr marL="0" indent="0">
              <a:buNone/>
            </a:pPr>
            <a:r>
              <a:rPr kumimoji="1" lang="en-US" altLang="ja-JP" sz="1400" dirty="0"/>
              <a:t>    </a:t>
            </a:r>
            <a:r>
              <a:rPr kumimoji="1" lang="en-US" altLang="ja-JP" sz="1400" dirty="0" err="1"/>
              <a:t>se.difficulty</a:t>
            </a:r>
            <a:r>
              <a:rPr kumimoji="1" lang="en-US" altLang="ja-JP" sz="1400" dirty="0"/>
              <a:t> AS </a:t>
            </a:r>
            <a:r>
              <a:rPr kumimoji="1" lang="en-US" altLang="ja-JP" sz="1400" dirty="0" err="1"/>
              <a:t>se_diff</a:t>
            </a:r>
            <a:r>
              <a:rPr kumimoji="1" lang="en-US" altLang="ja-JP" sz="1400" dirty="0"/>
              <a:t>,</a:t>
            </a:r>
          </a:p>
          <a:p>
            <a:pPr marL="0" indent="0">
              <a:buNone/>
            </a:pPr>
            <a:r>
              <a:rPr kumimoji="1" lang="en-US" altLang="ja-JP" sz="1400" dirty="0"/>
              <a:t>    </a:t>
            </a:r>
            <a:r>
              <a:rPr kumimoji="1" lang="en-US" altLang="ja-JP" sz="1400" dirty="0" err="1"/>
              <a:t>se.day</a:t>
            </a:r>
            <a:r>
              <a:rPr kumimoji="1" lang="en-US" altLang="ja-JP" sz="1400" dirty="0"/>
              <a:t> AS </a:t>
            </a:r>
            <a:r>
              <a:rPr kumimoji="1" lang="en-US" altLang="ja-JP" sz="1400" dirty="0" err="1"/>
              <a:t>se_day</a:t>
            </a:r>
            <a:r>
              <a:rPr kumimoji="1" lang="en-US" altLang="ja-JP" sz="1400" dirty="0"/>
              <a:t>,</a:t>
            </a:r>
          </a:p>
          <a:p>
            <a:pPr marL="0" indent="0">
              <a:buNone/>
            </a:pPr>
            <a:r>
              <a:rPr kumimoji="1" lang="en-US" altLang="ja-JP" sz="1400" dirty="0"/>
              <a:t>    </a:t>
            </a:r>
            <a:r>
              <a:rPr kumimoji="1" lang="en-US" altLang="ja-JP" sz="1400" dirty="0" err="1"/>
              <a:t>se.start_time</a:t>
            </a:r>
            <a:r>
              <a:rPr kumimoji="1" lang="en-US" altLang="ja-JP" sz="1400" dirty="0"/>
              <a:t> AS </a:t>
            </a:r>
            <a:r>
              <a:rPr kumimoji="1" lang="en-US" altLang="ja-JP" sz="1400" dirty="0" err="1"/>
              <a:t>se_time</a:t>
            </a:r>
            <a:r>
              <a:rPr kumimoji="1" lang="en-US" altLang="ja-JP" sz="1400" dirty="0"/>
              <a:t>,</a:t>
            </a:r>
          </a:p>
          <a:p>
            <a:pPr marL="0" indent="0">
              <a:buNone/>
            </a:pPr>
            <a:r>
              <a:rPr kumimoji="1" lang="en-US" altLang="ja-JP" sz="1400" dirty="0"/>
              <a:t>    </a:t>
            </a:r>
            <a:r>
              <a:rPr kumimoji="1" lang="en-US" altLang="ja-JP" sz="1400" dirty="0" err="1"/>
              <a:t>se.content</a:t>
            </a:r>
            <a:r>
              <a:rPr kumimoji="1" lang="en-US" altLang="ja-JP" sz="1400" dirty="0"/>
              <a:t> AS </a:t>
            </a:r>
            <a:r>
              <a:rPr kumimoji="1" lang="en-US" altLang="ja-JP" sz="1400" dirty="0" err="1"/>
              <a:t>se_content</a:t>
            </a:r>
            <a:r>
              <a:rPr kumimoji="1" lang="en-US" altLang="ja-JP" sz="1400" dirty="0"/>
              <a:t>,</a:t>
            </a:r>
          </a:p>
          <a:p>
            <a:pPr marL="0" indent="0">
              <a:buNone/>
            </a:pPr>
            <a:r>
              <a:rPr kumimoji="1" lang="en-US" altLang="ja-JP" sz="1400" dirty="0"/>
              <a:t>    st.name AS </a:t>
            </a:r>
            <a:r>
              <a:rPr kumimoji="1" lang="en-US" altLang="ja-JP" sz="1400" dirty="0" err="1"/>
              <a:t>st_name</a:t>
            </a:r>
            <a:r>
              <a:rPr kumimoji="1" lang="en-US" altLang="ja-JP" sz="1400" dirty="0"/>
              <a:t>,</a:t>
            </a:r>
          </a:p>
          <a:p>
            <a:pPr marL="0" indent="0">
              <a:buNone/>
            </a:pPr>
            <a:r>
              <a:rPr kumimoji="1" lang="en-US" altLang="ja-JP" sz="1400" dirty="0"/>
              <a:t>    ty.name AS </a:t>
            </a:r>
            <a:r>
              <a:rPr kumimoji="1" lang="en-US" altLang="ja-JP" sz="1400" dirty="0" err="1"/>
              <a:t>ty_name</a:t>
            </a:r>
            <a:r>
              <a:rPr kumimoji="1" lang="en-US" altLang="ja-JP" sz="1400" dirty="0"/>
              <a:t>,</a:t>
            </a:r>
          </a:p>
          <a:p>
            <a:pPr marL="0" indent="0">
              <a:buNone/>
            </a:pPr>
            <a:r>
              <a:rPr kumimoji="1" lang="en-US" altLang="ja-JP" sz="1400" dirty="0"/>
              <a:t>    su.name AS </a:t>
            </a:r>
            <a:r>
              <a:rPr kumimoji="1" lang="en-US" altLang="ja-JP" sz="1400" dirty="0" err="1"/>
              <a:t>su_name</a:t>
            </a:r>
            <a:endParaRPr kumimoji="1" lang="en-US" altLang="ja-JP" sz="1400" dirty="0"/>
          </a:p>
          <a:p>
            <a:pPr marL="0" indent="0">
              <a:buNone/>
            </a:pPr>
            <a:r>
              <a:rPr kumimoji="1" lang="en-US" altLang="ja-JP" sz="1400" dirty="0"/>
              <a:t>FROM seminar AS se</a:t>
            </a:r>
          </a:p>
          <a:p>
            <a:pPr marL="0" indent="0">
              <a:buNone/>
            </a:pPr>
            <a:r>
              <a:rPr kumimoji="1" lang="en-US" altLang="ja-JP" sz="1400" dirty="0"/>
              <a:t>LEFT JOIN status AS </a:t>
            </a:r>
            <a:r>
              <a:rPr kumimoji="1" lang="en-US" altLang="ja-JP" sz="1400" dirty="0" err="1"/>
              <a:t>st</a:t>
            </a:r>
            <a:r>
              <a:rPr kumimoji="1" lang="en-US" altLang="ja-JP" sz="1400" dirty="0"/>
              <a:t> ON </a:t>
            </a:r>
            <a:r>
              <a:rPr kumimoji="1" lang="en-US" altLang="ja-JP" sz="1400" dirty="0" err="1"/>
              <a:t>se.status</a:t>
            </a:r>
            <a:r>
              <a:rPr kumimoji="1" lang="en-US" altLang="ja-JP" sz="1400" dirty="0"/>
              <a:t> = </a:t>
            </a:r>
            <a:r>
              <a:rPr kumimoji="1" lang="en-US" altLang="ja-JP" sz="1400" dirty="0" err="1"/>
              <a:t>st.status_id</a:t>
            </a:r>
            <a:endParaRPr kumimoji="1" lang="en-US" altLang="ja-JP" sz="1400" dirty="0"/>
          </a:p>
          <a:p>
            <a:pPr marL="0" indent="0">
              <a:buNone/>
            </a:pPr>
            <a:r>
              <a:rPr kumimoji="1" lang="en-US" altLang="ja-JP" sz="1400" dirty="0"/>
              <a:t>LEFT JOIN type AS ty ON </a:t>
            </a:r>
            <a:r>
              <a:rPr kumimoji="1" lang="en-US" altLang="ja-JP" sz="1400" dirty="0" err="1"/>
              <a:t>se.type</a:t>
            </a:r>
            <a:r>
              <a:rPr kumimoji="1" lang="en-US" altLang="ja-JP" sz="1400" dirty="0"/>
              <a:t> = </a:t>
            </a:r>
            <a:r>
              <a:rPr kumimoji="1" lang="en-US" altLang="ja-JP" sz="1400" dirty="0" err="1"/>
              <a:t>ty.type_id</a:t>
            </a:r>
            <a:endParaRPr kumimoji="1" lang="en-US" altLang="ja-JP" sz="1400" dirty="0"/>
          </a:p>
          <a:p>
            <a:pPr marL="0" indent="0">
              <a:buNone/>
            </a:pPr>
            <a:r>
              <a:rPr kumimoji="1" lang="en-US" altLang="ja-JP" sz="1400" dirty="0"/>
              <a:t>LEFT JOIN subject AS </a:t>
            </a:r>
            <a:r>
              <a:rPr kumimoji="1" lang="en-US" altLang="ja-JP" sz="1400" dirty="0" err="1"/>
              <a:t>su</a:t>
            </a:r>
            <a:r>
              <a:rPr kumimoji="1" lang="en-US" altLang="ja-JP" sz="1400" dirty="0"/>
              <a:t> ON </a:t>
            </a:r>
            <a:r>
              <a:rPr kumimoji="1" lang="en-US" altLang="ja-JP" sz="1400" dirty="0" err="1"/>
              <a:t>se.subject</a:t>
            </a:r>
            <a:r>
              <a:rPr kumimoji="1" lang="en-US" altLang="ja-JP" sz="1400" dirty="0"/>
              <a:t> = </a:t>
            </a:r>
            <a:r>
              <a:rPr kumimoji="1" lang="en-US" altLang="ja-JP" sz="1400" dirty="0" err="1"/>
              <a:t>su.subject_id</a:t>
            </a:r>
            <a:endParaRPr kumimoji="1" lang="en-US" altLang="ja-JP" sz="1400" dirty="0"/>
          </a:p>
          <a:p>
            <a:pPr marL="0" indent="0">
              <a:buNone/>
            </a:pPr>
            <a:r>
              <a:rPr kumimoji="1" lang="en-US" altLang="ja-JP" sz="1400" dirty="0"/>
              <a:t>LEFT JOIN keyword AS kw ON se.id = </a:t>
            </a:r>
            <a:r>
              <a:rPr kumimoji="1" lang="en-US" altLang="ja-JP" sz="1400" dirty="0" err="1"/>
              <a:t>kw.seminar_id</a:t>
            </a:r>
            <a:endParaRPr kumimoji="1" lang="en-US" altLang="ja-JP" sz="1400" dirty="0"/>
          </a:p>
          <a:p>
            <a:pPr marL="0" indent="0">
              <a:buNone/>
            </a:pPr>
            <a:r>
              <a:rPr kumimoji="1" lang="en-US" altLang="ja-JP" sz="1400" dirty="0"/>
              <a:t>WHERE</a:t>
            </a:r>
          </a:p>
          <a:p>
            <a:pPr marL="0" indent="0">
              <a:buNone/>
            </a:pPr>
            <a:r>
              <a:rPr lang="ja-JP" altLang="en-US" sz="1400" dirty="0"/>
              <a:t>　</a:t>
            </a:r>
            <a:r>
              <a:rPr lang="en-US" altLang="ja-JP" sz="1400" dirty="0" err="1"/>
              <a:t>s</a:t>
            </a:r>
            <a:r>
              <a:rPr kumimoji="1" lang="en-US" altLang="ja-JP" sz="1400" dirty="0" err="1"/>
              <a:t>e.approval</a:t>
            </a:r>
            <a:r>
              <a:rPr kumimoji="1" lang="en-US" altLang="ja-JP" sz="1400" dirty="0"/>
              <a:t> = 1 AND (se.name LIKE ? OR </a:t>
            </a:r>
            <a:r>
              <a:rPr kumimoji="1" lang="en-US" altLang="ja-JP" sz="1400" dirty="0" err="1"/>
              <a:t>kw.keyword</a:t>
            </a:r>
            <a:r>
              <a:rPr kumimoji="1" lang="en-US" altLang="ja-JP" sz="1400" dirty="0"/>
              <a:t> LIKE ?) AND </a:t>
            </a:r>
            <a:r>
              <a:rPr kumimoji="1" lang="en-US" altLang="ja-JP" sz="1400" dirty="0" err="1"/>
              <a:t>se.day</a:t>
            </a:r>
            <a:r>
              <a:rPr kumimoji="1" lang="en-US" altLang="ja-JP" sz="1400" dirty="0"/>
              <a:t> = ? AND </a:t>
            </a:r>
            <a:r>
              <a:rPr kumimoji="1" lang="en-US" altLang="ja-JP" sz="1400" dirty="0" err="1"/>
              <a:t>se.subject</a:t>
            </a:r>
            <a:r>
              <a:rPr kumimoji="1" lang="en-US" altLang="ja-JP" sz="1400" dirty="0"/>
              <a:t> = ?</a:t>
            </a:r>
            <a:endParaRPr kumimoji="1" lang="ja-JP" altLang="en-US" sz="1400" dirty="0"/>
          </a:p>
        </p:txBody>
      </p:sp>
    </p:spTree>
    <p:extLst>
      <p:ext uri="{BB962C8B-B14F-4D97-AF65-F5344CB8AC3E}">
        <p14:creationId xmlns:p14="http://schemas.microsoft.com/office/powerpoint/2010/main" val="1220121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EB7EED-426D-6C05-AA80-EBE0E348D952}"/>
              </a:ext>
            </a:extLst>
          </p:cNvPr>
          <p:cNvSpPr>
            <a:spLocks noGrp="1"/>
          </p:cNvSpPr>
          <p:nvPr>
            <p:ph type="title"/>
          </p:nvPr>
        </p:nvSpPr>
        <p:spPr/>
        <p:txBody>
          <a:bodyPr/>
          <a:lstStyle/>
          <a:p>
            <a:r>
              <a:rPr kumimoji="1" lang="ja-JP" altLang="en-US" dirty="0"/>
              <a:t>機能紹介</a:t>
            </a:r>
            <a:r>
              <a:rPr kumimoji="1" lang="en-US" altLang="ja-JP" dirty="0"/>
              <a:t>2- </a:t>
            </a:r>
            <a:r>
              <a:rPr kumimoji="1" lang="ja-JP" altLang="en-US" dirty="0"/>
              <a:t>ゼミ追加申請</a:t>
            </a:r>
          </a:p>
        </p:txBody>
      </p:sp>
      <p:sp>
        <p:nvSpPr>
          <p:cNvPr id="3" name="スライド番号プレースホルダー 2">
            <a:extLst>
              <a:ext uri="{FF2B5EF4-FFF2-40B4-BE49-F238E27FC236}">
                <a16:creationId xmlns:a16="http://schemas.microsoft.com/office/drawing/2014/main" id="{E59D2E90-9B2A-B7B5-0B2B-1152C6F188BC}"/>
              </a:ext>
            </a:extLst>
          </p:cNvPr>
          <p:cNvSpPr>
            <a:spLocks noGrp="1"/>
          </p:cNvSpPr>
          <p:nvPr>
            <p:ph type="sldNum" sz="quarter" idx="12"/>
          </p:nvPr>
        </p:nvSpPr>
        <p:spPr/>
        <p:txBody>
          <a:bodyPr/>
          <a:lstStyle/>
          <a:p>
            <a:fld id="{20C19807-A1D6-422E-8C3E-7D064247E577}" type="slidenum">
              <a:rPr kumimoji="1" lang="ja-JP" altLang="en-US" smtClean="0"/>
              <a:t>19</a:t>
            </a:fld>
            <a:endParaRPr kumimoji="1" lang="ja-JP" altLang="en-US"/>
          </a:p>
        </p:txBody>
      </p:sp>
      <p:sp>
        <p:nvSpPr>
          <p:cNvPr id="4" name="テキスト プレースホルダー 3">
            <a:extLst>
              <a:ext uri="{FF2B5EF4-FFF2-40B4-BE49-F238E27FC236}">
                <a16:creationId xmlns:a16="http://schemas.microsoft.com/office/drawing/2014/main" id="{7D30779F-FDC1-26B7-B028-CF292A6543CE}"/>
              </a:ext>
            </a:extLst>
          </p:cNvPr>
          <p:cNvSpPr>
            <a:spLocks noGrp="1"/>
          </p:cNvSpPr>
          <p:nvPr>
            <p:ph type="body" sz="quarter" idx="13"/>
          </p:nvPr>
        </p:nvSpPr>
        <p:spPr>
          <a:xfrm>
            <a:off x="838200" y="1929538"/>
            <a:ext cx="6080760" cy="3902301"/>
          </a:xfrm>
        </p:spPr>
        <p:txBody>
          <a:bodyPr/>
          <a:lstStyle/>
          <a:p>
            <a:r>
              <a:rPr kumimoji="1" lang="ja-JP" altLang="en-US" dirty="0"/>
              <a:t>ユーザーが新規ゼミの追加申請をできるフォーム</a:t>
            </a:r>
            <a:endParaRPr kumimoji="1" lang="en-US" altLang="ja-JP" dirty="0"/>
          </a:p>
          <a:p>
            <a:r>
              <a:rPr kumimoji="1" lang="ja-JP" altLang="en-US" dirty="0"/>
              <a:t>未承認のゼミは検索に表示されない仕組み</a:t>
            </a:r>
            <a:r>
              <a:rPr kumimoji="1" lang="en-US" altLang="ja-JP" dirty="0"/>
              <a:t>(</a:t>
            </a:r>
            <a:r>
              <a:rPr kumimoji="1" lang="ja-JP" altLang="en-US" dirty="0"/>
              <a:t>承認パラメータで判断</a:t>
            </a:r>
            <a:r>
              <a:rPr kumimoji="1" lang="en-US" altLang="ja-JP" dirty="0"/>
              <a:t>)</a:t>
            </a:r>
            <a:endParaRPr kumimoji="1" lang="ja-JP" altLang="en-US" dirty="0"/>
          </a:p>
        </p:txBody>
      </p:sp>
      <p:pic>
        <p:nvPicPr>
          <p:cNvPr id="6" name="図 5">
            <a:extLst>
              <a:ext uri="{FF2B5EF4-FFF2-40B4-BE49-F238E27FC236}">
                <a16:creationId xmlns:a16="http://schemas.microsoft.com/office/drawing/2014/main" id="{BF0B9B80-43D9-BB10-931A-EA730FEF7316}"/>
              </a:ext>
            </a:extLst>
          </p:cNvPr>
          <p:cNvPicPr>
            <a:picLocks noChangeAspect="1"/>
          </p:cNvPicPr>
          <p:nvPr/>
        </p:nvPicPr>
        <p:blipFill>
          <a:blip r:embed="rId2"/>
          <a:stretch>
            <a:fillRect/>
          </a:stretch>
        </p:blipFill>
        <p:spPr>
          <a:xfrm>
            <a:off x="7086576" y="1929538"/>
            <a:ext cx="4887007" cy="4010585"/>
          </a:xfrm>
          <a:prstGeom prst="rect">
            <a:avLst/>
          </a:prstGeom>
        </p:spPr>
      </p:pic>
    </p:spTree>
    <p:extLst>
      <p:ext uri="{BB962C8B-B14F-4D97-AF65-F5344CB8AC3E}">
        <p14:creationId xmlns:p14="http://schemas.microsoft.com/office/powerpoint/2010/main" val="333903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8AC7-6F1B-4EAE-A109-47A3423CE40D}"/>
              </a:ext>
            </a:extLst>
          </p:cNvPr>
          <p:cNvSpPr>
            <a:spLocks noGrp="1"/>
          </p:cNvSpPr>
          <p:nvPr>
            <p:ph type="title"/>
          </p:nvPr>
        </p:nvSpPr>
        <p:spPr/>
        <p:txBody>
          <a:bodyPr/>
          <a:lstStyle/>
          <a:p>
            <a:r>
              <a:rPr lang="ja-JP" altLang="en-US"/>
              <a:t>概要</a:t>
            </a:r>
            <a:endParaRPr kumimoji="1" lang="ja-JP" altLang="en-US" dirty="0"/>
          </a:p>
        </p:txBody>
      </p:sp>
      <p:sp>
        <p:nvSpPr>
          <p:cNvPr id="3" name="スライド番号プレースホルダー 2">
            <a:extLst>
              <a:ext uri="{FF2B5EF4-FFF2-40B4-BE49-F238E27FC236}">
                <a16:creationId xmlns:a16="http://schemas.microsoft.com/office/drawing/2014/main" id="{D2776D76-1877-4162-9C95-3493C5EA5C95}"/>
              </a:ext>
            </a:extLst>
          </p:cNvPr>
          <p:cNvSpPr>
            <a:spLocks noGrp="1"/>
          </p:cNvSpPr>
          <p:nvPr>
            <p:ph type="sldNum" sz="quarter" idx="12"/>
          </p:nvPr>
        </p:nvSpPr>
        <p:spPr/>
        <p:txBody>
          <a:bodyPr/>
          <a:lstStyle/>
          <a:p>
            <a:fld id="{20C19807-A1D6-422E-8C3E-7D064247E577}" type="slidenum">
              <a:rPr kumimoji="1" lang="ja-JP" altLang="en-US" smtClean="0"/>
              <a:t>2</a:t>
            </a:fld>
            <a:endParaRPr kumimoji="1" lang="ja-JP" altLang="en-US"/>
          </a:p>
        </p:txBody>
      </p:sp>
      <p:sp>
        <p:nvSpPr>
          <p:cNvPr id="4" name="テキスト プレースホルダー 3">
            <a:extLst>
              <a:ext uri="{FF2B5EF4-FFF2-40B4-BE49-F238E27FC236}">
                <a16:creationId xmlns:a16="http://schemas.microsoft.com/office/drawing/2014/main" id="{CB0B76D3-46D2-401F-B5A0-D9851A39B65B}"/>
              </a:ext>
            </a:extLst>
          </p:cNvPr>
          <p:cNvSpPr>
            <a:spLocks noGrp="1"/>
          </p:cNvSpPr>
          <p:nvPr>
            <p:ph type="body" sz="quarter" idx="13"/>
          </p:nvPr>
        </p:nvSpPr>
        <p:spPr>
          <a:xfrm>
            <a:off x="838199" y="1492658"/>
            <a:ext cx="10819277" cy="3699102"/>
          </a:xfrm>
        </p:spPr>
        <p:txBody>
          <a:bodyPr>
            <a:normAutofit/>
          </a:bodyPr>
          <a:lstStyle/>
          <a:p>
            <a:r>
              <a:rPr lang="ja-JP" altLang="en-US" sz="2400" dirty="0"/>
              <a:t>参加している自主ゼミコミュニティでは非常に多くの自主ゼミが開講されておりユーザーによる検索および管理者による管理が大変なため包括的に管理できるようなシステムを作成する</a:t>
            </a:r>
            <a:endParaRPr lang="en-US" altLang="ja-JP" sz="2400" dirty="0"/>
          </a:p>
          <a:p>
            <a:r>
              <a:rPr lang="ja-JP" altLang="en-US" sz="2400" dirty="0"/>
              <a:t>それぞれのゼミはタイトル、キーワード、分野、レベル、曜日</a:t>
            </a:r>
            <a:r>
              <a:rPr lang="en-US" altLang="ja-JP" sz="2400" dirty="0"/>
              <a:t>/</a:t>
            </a:r>
            <a:r>
              <a:rPr lang="ja-JP" altLang="en-US" sz="2400" dirty="0"/>
              <a:t>時間帯、形式などの属性を保持しており、それを活用して検索ができるような想定</a:t>
            </a:r>
            <a:endParaRPr lang="en-US" altLang="ja-JP" sz="2400" dirty="0"/>
          </a:p>
          <a:p>
            <a:r>
              <a:rPr kumimoji="1" lang="ja-JP" altLang="en-US" sz="2400" dirty="0"/>
              <a:t>データの更新は管理ページを経由する</a:t>
            </a:r>
          </a:p>
        </p:txBody>
      </p:sp>
    </p:spTree>
    <p:extLst>
      <p:ext uri="{BB962C8B-B14F-4D97-AF65-F5344CB8AC3E}">
        <p14:creationId xmlns:p14="http://schemas.microsoft.com/office/powerpoint/2010/main" val="1824271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E33BA6-889E-71B6-A29B-96ECC91D4970}"/>
              </a:ext>
            </a:extLst>
          </p:cNvPr>
          <p:cNvSpPr>
            <a:spLocks noGrp="1"/>
          </p:cNvSpPr>
          <p:nvPr>
            <p:ph type="title"/>
          </p:nvPr>
        </p:nvSpPr>
        <p:spPr/>
        <p:txBody>
          <a:bodyPr/>
          <a:lstStyle/>
          <a:p>
            <a:r>
              <a:rPr kumimoji="1" lang="ja-JP" altLang="en-US" dirty="0"/>
              <a:t>機能紹介</a:t>
            </a:r>
            <a:r>
              <a:rPr lang="en-US" altLang="ja-JP" dirty="0"/>
              <a:t>3- </a:t>
            </a:r>
            <a:r>
              <a:rPr lang="ja-JP" altLang="en-US" dirty="0"/>
              <a:t>管理者画面</a:t>
            </a:r>
            <a:endParaRPr kumimoji="1" lang="ja-JP" altLang="en-US" dirty="0"/>
          </a:p>
        </p:txBody>
      </p:sp>
      <p:sp>
        <p:nvSpPr>
          <p:cNvPr id="3" name="スライド番号プレースホルダー 2">
            <a:extLst>
              <a:ext uri="{FF2B5EF4-FFF2-40B4-BE49-F238E27FC236}">
                <a16:creationId xmlns:a16="http://schemas.microsoft.com/office/drawing/2014/main" id="{4EC40F57-56C5-73F9-F9A8-5A54CF46EA38}"/>
              </a:ext>
            </a:extLst>
          </p:cNvPr>
          <p:cNvSpPr>
            <a:spLocks noGrp="1"/>
          </p:cNvSpPr>
          <p:nvPr>
            <p:ph type="sldNum" sz="quarter" idx="12"/>
          </p:nvPr>
        </p:nvSpPr>
        <p:spPr/>
        <p:txBody>
          <a:bodyPr/>
          <a:lstStyle/>
          <a:p>
            <a:fld id="{20C19807-A1D6-422E-8C3E-7D064247E577}" type="slidenum">
              <a:rPr kumimoji="1" lang="ja-JP" altLang="en-US" smtClean="0"/>
              <a:t>20</a:t>
            </a:fld>
            <a:endParaRPr kumimoji="1" lang="ja-JP" altLang="en-US"/>
          </a:p>
        </p:txBody>
      </p:sp>
      <p:sp>
        <p:nvSpPr>
          <p:cNvPr id="4" name="テキスト プレースホルダー 3">
            <a:extLst>
              <a:ext uri="{FF2B5EF4-FFF2-40B4-BE49-F238E27FC236}">
                <a16:creationId xmlns:a16="http://schemas.microsoft.com/office/drawing/2014/main" id="{9FD8527B-D146-DEA4-11D1-94873165790F}"/>
              </a:ext>
            </a:extLst>
          </p:cNvPr>
          <p:cNvSpPr>
            <a:spLocks noGrp="1"/>
          </p:cNvSpPr>
          <p:nvPr>
            <p:ph type="body" sz="quarter" idx="13"/>
          </p:nvPr>
        </p:nvSpPr>
        <p:spPr>
          <a:xfrm>
            <a:off x="838200" y="1929538"/>
            <a:ext cx="6629400" cy="4928462"/>
          </a:xfrm>
        </p:spPr>
        <p:txBody>
          <a:bodyPr/>
          <a:lstStyle/>
          <a:p>
            <a:r>
              <a:rPr kumimoji="1" lang="ja-JP" altLang="en-US" dirty="0"/>
              <a:t>パスワード</a:t>
            </a:r>
            <a:r>
              <a:rPr kumimoji="1" lang="en-US" altLang="ja-JP" dirty="0"/>
              <a:t>(</a:t>
            </a:r>
            <a:r>
              <a:rPr kumimoji="1" lang="ja-JP" altLang="en-US" dirty="0"/>
              <a:t>番号</a:t>
            </a:r>
            <a:r>
              <a:rPr kumimoji="1" lang="en-US" altLang="ja-JP" dirty="0"/>
              <a:t>:1050)</a:t>
            </a:r>
            <a:r>
              <a:rPr kumimoji="1" lang="ja-JP" altLang="en-US" dirty="0"/>
              <a:t>による</a:t>
            </a:r>
            <a:br>
              <a:rPr kumimoji="1" lang="en-US" altLang="ja-JP" dirty="0"/>
            </a:br>
            <a:r>
              <a:rPr kumimoji="1" lang="ja-JP" altLang="en-US" dirty="0"/>
              <a:t>簡単な認証により、</a:t>
            </a:r>
            <a:br>
              <a:rPr kumimoji="1" lang="en-US" altLang="ja-JP" dirty="0"/>
            </a:br>
            <a:r>
              <a:rPr kumimoji="1" lang="ja-JP" altLang="en-US" dirty="0"/>
              <a:t>管理者専用ページを実現</a:t>
            </a:r>
            <a:endParaRPr lang="en-US" altLang="ja-JP" dirty="0"/>
          </a:p>
          <a:p>
            <a:r>
              <a:rPr lang="ja-JP" altLang="en-US" dirty="0"/>
              <a:t>承認待ちのゼミを承認すること、ゼミを更新、削除することができる。</a:t>
            </a:r>
            <a:endParaRPr lang="en-US" altLang="ja-JP" dirty="0"/>
          </a:p>
          <a:p>
            <a:r>
              <a:rPr kumimoji="1" lang="ja-JP" altLang="en-US" dirty="0"/>
              <a:t>パスワードを</a:t>
            </a:r>
            <a:r>
              <a:rPr kumimoji="1" lang="en-US" altLang="ja-JP" dirty="0"/>
              <a:t>POST</a:t>
            </a:r>
            <a:r>
              <a:rPr kumimoji="1" lang="ja-JP" altLang="en-US" dirty="0"/>
              <a:t>で引き継ぐことで、直接の</a:t>
            </a:r>
            <a:r>
              <a:rPr kumimoji="1" lang="en-US" altLang="ja-JP" dirty="0"/>
              <a:t>URL</a:t>
            </a:r>
            <a:r>
              <a:rPr kumimoji="1" lang="ja-JP" altLang="en-US" dirty="0"/>
              <a:t>打ち込みの対策もしている</a:t>
            </a:r>
          </a:p>
        </p:txBody>
      </p:sp>
      <p:pic>
        <p:nvPicPr>
          <p:cNvPr id="6" name="図 5">
            <a:extLst>
              <a:ext uri="{FF2B5EF4-FFF2-40B4-BE49-F238E27FC236}">
                <a16:creationId xmlns:a16="http://schemas.microsoft.com/office/drawing/2014/main" id="{72255147-52A2-213F-4830-C1056B76CE1F}"/>
              </a:ext>
            </a:extLst>
          </p:cNvPr>
          <p:cNvPicPr>
            <a:picLocks noChangeAspect="1"/>
          </p:cNvPicPr>
          <p:nvPr/>
        </p:nvPicPr>
        <p:blipFill>
          <a:blip r:embed="rId2"/>
          <a:stretch>
            <a:fillRect/>
          </a:stretch>
        </p:blipFill>
        <p:spPr>
          <a:xfrm>
            <a:off x="7589520" y="1025111"/>
            <a:ext cx="4196080" cy="2574868"/>
          </a:xfrm>
          <a:prstGeom prst="rect">
            <a:avLst/>
          </a:prstGeom>
        </p:spPr>
      </p:pic>
    </p:spTree>
    <p:extLst>
      <p:ext uri="{BB962C8B-B14F-4D97-AF65-F5344CB8AC3E}">
        <p14:creationId xmlns:p14="http://schemas.microsoft.com/office/powerpoint/2010/main" val="2859663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A9BD1F-3607-4053-8A75-01D6587F56B6}"/>
              </a:ext>
            </a:extLst>
          </p:cNvPr>
          <p:cNvSpPr>
            <a:spLocks noGrp="1"/>
          </p:cNvSpPr>
          <p:nvPr>
            <p:ph type="title"/>
          </p:nvPr>
        </p:nvSpPr>
        <p:spPr/>
        <p:txBody>
          <a:bodyPr/>
          <a:lstStyle/>
          <a:p>
            <a:r>
              <a:rPr kumimoji="1" lang="ja-JP" altLang="en-US" dirty="0"/>
              <a:t>機能紹介</a:t>
            </a:r>
            <a:r>
              <a:rPr lang="en-US" altLang="ja-JP" dirty="0"/>
              <a:t>3- </a:t>
            </a:r>
            <a:r>
              <a:rPr lang="ja-JP" altLang="en-US" dirty="0"/>
              <a:t>管理者画面</a:t>
            </a:r>
            <a:endParaRPr kumimoji="1" lang="ja-JP" altLang="en-US" dirty="0"/>
          </a:p>
        </p:txBody>
      </p:sp>
      <p:sp>
        <p:nvSpPr>
          <p:cNvPr id="3" name="スライド番号プレースホルダー 2">
            <a:extLst>
              <a:ext uri="{FF2B5EF4-FFF2-40B4-BE49-F238E27FC236}">
                <a16:creationId xmlns:a16="http://schemas.microsoft.com/office/drawing/2014/main" id="{274684C4-3872-D8E9-8EA6-1C2A0F5C3B45}"/>
              </a:ext>
            </a:extLst>
          </p:cNvPr>
          <p:cNvSpPr>
            <a:spLocks noGrp="1"/>
          </p:cNvSpPr>
          <p:nvPr>
            <p:ph type="sldNum" sz="quarter" idx="12"/>
          </p:nvPr>
        </p:nvSpPr>
        <p:spPr/>
        <p:txBody>
          <a:bodyPr/>
          <a:lstStyle/>
          <a:p>
            <a:fld id="{20C19807-A1D6-422E-8C3E-7D064247E577}" type="slidenum">
              <a:rPr kumimoji="1" lang="ja-JP" altLang="en-US" smtClean="0"/>
              <a:t>21</a:t>
            </a:fld>
            <a:endParaRPr kumimoji="1" lang="ja-JP" altLang="en-US"/>
          </a:p>
        </p:txBody>
      </p:sp>
      <p:pic>
        <p:nvPicPr>
          <p:cNvPr id="8" name="図 7">
            <a:extLst>
              <a:ext uri="{FF2B5EF4-FFF2-40B4-BE49-F238E27FC236}">
                <a16:creationId xmlns:a16="http://schemas.microsoft.com/office/drawing/2014/main" id="{D2601175-DC23-6ABD-78A6-BBD81C167547}"/>
              </a:ext>
            </a:extLst>
          </p:cNvPr>
          <p:cNvPicPr>
            <a:picLocks noChangeAspect="1"/>
          </p:cNvPicPr>
          <p:nvPr/>
        </p:nvPicPr>
        <p:blipFill>
          <a:blip r:embed="rId3"/>
          <a:stretch>
            <a:fillRect/>
          </a:stretch>
        </p:blipFill>
        <p:spPr>
          <a:xfrm>
            <a:off x="838200" y="1630656"/>
            <a:ext cx="9438686" cy="4963184"/>
          </a:xfrm>
          <a:prstGeom prst="rect">
            <a:avLst/>
          </a:prstGeom>
        </p:spPr>
      </p:pic>
    </p:spTree>
    <p:extLst>
      <p:ext uri="{BB962C8B-B14F-4D97-AF65-F5344CB8AC3E}">
        <p14:creationId xmlns:p14="http://schemas.microsoft.com/office/powerpoint/2010/main" val="2693186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19EE8-6499-7AAD-35AB-56E631775D6E}"/>
              </a:ext>
            </a:extLst>
          </p:cNvPr>
          <p:cNvSpPr>
            <a:spLocks noGrp="1"/>
          </p:cNvSpPr>
          <p:nvPr>
            <p:ph type="title"/>
          </p:nvPr>
        </p:nvSpPr>
        <p:spPr/>
        <p:txBody>
          <a:bodyPr/>
          <a:lstStyle/>
          <a:p>
            <a:r>
              <a:rPr kumimoji="1" lang="ja-JP" altLang="en-US" dirty="0"/>
              <a:t>実装の工夫</a:t>
            </a:r>
          </a:p>
        </p:txBody>
      </p:sp>
      <p:sp>
        <p:nvSpPr>
          <p:cNvPr id="3" name="スライド番号プレースホルダー 2">
            <a:extLst>
              <a:ext uri="{FF2B5EF4-FFF2-40B4-BE49-F238E27FC236}">
                <a16:creationId xmlns:a16="http://schemas.microsoft.com/office/drawing/2014/main" id="{54F4F7CF-5841-0985-5EED-C8C8527A030E}"/>
              </a:ext>
            </a:extLst>
          </p:cNvPr>
          <p:cNvSpPr>
            <a:spLocks noGrp="1"/>
          </p:cNvSpPr>
          <p:nvPr>
            <p:ph type="sldNum" sz="quarter" idx="12"/>
          </p:nvPr>
        </p:nvSpPr>
        <p:spPr/>
        <p:txBody>
          <a:bodyPr/>
          <a:lstStyle/>
          <a:p>
            <a:fld id="{20C19807-A1D6-422E-8C3E-7D064247E577}" type="slidenum">
              <a:rPr kumimoji="1" lang="ja-JP" altLang="en-US" smtClean="0"/>
              <a:t>22</a:t>
            </a:fld>
            <a:endParaRPr kumimoji="1" lang="ja-JP" altLang="en-US"/>
          </a:p>
        </p:txBody>
      </p:sp>
      <p:sp>
        <p:nvSpPr>
          <p:cNvPr id="4" name="テキスト プレースホルダー 3">
            <a:extLst>
              <a:ext uri="{FF2B5EF4-FFF2-40B4-BE49-F238E27FC236}">
                <a16:creationId xmlns:a16="http://schemas.microsoft.com/office/drawing/2014/main" id="{3A18FCD2-D3C8-06BA-4E21-618A4FB42DD3}"/>
              </a:ext>
            </a:extLst>
          </p:cNvPr>
          <p:cNvSpPr>
            <a:spLocks noGrp="1"/>
          </p:cNvSpPr>
          <p:nvPr>
            <p:ph type="body" sz="quarter" idx="13"/>
          </p:nvPr>
        </p:nvSpPr>
        <p:spPr>
          <a:xfrm>
            <a:off x="838200" y="1929538"/>
            <a:ext cx="9386854" cy="4674461"/>
          </a:xfrm>
        </p:spPr>
        <p:txBody>
          <a:bodyPr>
            <a:normAutofit/>
          </a:bodyPr>
          <a:lstStyle/>
          <a:p>
            <a:r>
              <a:rPr kumimoji="1" lang="en-US" altLang="ja-JP" dirty="0"/>
              <a:t>PDO</a:t>
            </a:r>
            <a:r>
              <a:rPr kumimoji="1" lang="ja-JP" altLang="en-US" dirty="0"/>
              <a:t>プリペアドステートメントによる</a:t>
            </a:r>
            <a:r>
              <a:rPr kumimoji="1" lang="en-US" altLang="ja-JP" dirty="0"/>
              <a:t>SQL</a:t>
            </a:r>
            <a:r>
              <a:rPr kumimoji="1" lang="ja-JP" altLang="en-US" dirty="0"/>
              <a:t>インジェクション対策をしている</a:t>
            </a:r>
            <a:endParaRPr kumimoji="1" lang="en-US" altLang="ja-JP" dirty="0"/>
          </a:p>
          <a:p>
            <a:r>
              <a:rPr lang="ja-JP" altLang="en-US" dirty="0"/>
              <a:t>ロジックと</a:t>
            </a:r>
            <a:r>
              <a:rPr lang="en-US" altLang="ja-JP" dirty="0"/>
              <a:t>HTML</a:t>
            </a:r>
            <a:r>
              <a:rPr lang="ja-JP" altLang="en-US" dirty="0"/>
              <a:t>を分離し、</a:t>
            </a:r>
            <a:br>
              <a:rPr lang="en-US" altLang="ja-JP" dirty="0"/>
            </a:br>
            <a:r>
              <a:rPr lang="ja-JP" altLang="en-US" dirty="0"/>
              <a:t>可読性の高いコードを目指した</a:t>
            </a:r>
            <a:endParaRPr kumimoji="1" lang="ja-JP" altLang="en-US" dirty="0"/>
          </a:p>
        </p:txBody>
      </p:sp>
    </p:spTree>
    <p:extLst>
      <p:ext uri="{BB962C8B-B14F-4D97-AF65-F5344CB8AC3E}">
        <p14:creationId xmlns:p14="http://schemas.microsoft.com/office/powerpoint/2010/main" val="179445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C8D4-E21A-714B-8D56-BFE7EFE0312A}"/>
              </a:ext>
            </a:extLst>
          </p:cNvPr>
          <p:cNvSpPr>
            <a:spLocks noGrp="1"/>
          </p:cNvSpPr>
          <p:nvPr>
            <p:ph type="title"/>
          </p:nvPr>
        </p:nvSpPr>
        <p:spPr/>
        <p:txBody>
          <a:bodyPr/>
          <a:lstStyle/>
          <a:p>
            <a:r>
              <a:rPr lang="ja-JP" altLang="en-US"/>
              <a:t>振り返り</a:t>
            </a:r>
            <a:endParaRPr kumimoji="1" lang="ja-JP" altLang="en-US" dirty="0"/>
          </a:p>
        </p:txBody>
      </p:sp>
      <p:sp>
        <p:nvSpPr>
          <p:cNvPr id="3" name="スライド番号プレースホルダー 2">
            <a:extLst>
              <a:ext uri="{FF2B5EF4-FFF2-40B4-BE49-F238E27FC236}">
                <a16:creationId xmlns:a16="http://schemas.microsoft.com/office/drawing/2014/main" id="{EB9BB78A-410E-A040-CCBE-4D10AA4E8BC2}"/>
              </a:ext>
            </a:extLst>
          </p:cNvPr>
          <p:cNvSpPr>
            <a:spLocks noGrp="1"/>
          </p:cNvSpPr>
          <p:nvPr>
            <p:ph type="sldNum" sz="quarter" idx="12"/>
          </p:nvPr>
        </p:nvSpPr>
        <p:spPr/>
        <p:txBody>
          <a:bodyPr/>
          <a:lstStyle/>
          <a:p>
            <a:fld id="{20C19807-A1D6-422E-8C3E-7D064247E577}" type="slidenum">
              <a:rPr kumimoji="1" lang="ja-JP" altLang="en-US" smtClean="0"/>
              <a:t>23</a:t>
            </a:fld>
            <a:endParaRPr kumimoji="1" lang="ja-JP" altLang="en-US"/>
          </a:p>
        </p:txBody>
      </p:sp>
      <p:sp>
        <p:nvSpPr>
          <p:cNvPr id="4" name="テキスト プレースホルダー 3">
            <a:extLst>
              <a:ext uri="{FF2B5EF4-FFF2-40B4-BE49-F238E27FC236}">
                <a16:creationId xmlns:a16="http://schemas.microsoft.com/office/drawing/2014/main" id="{CB1FD54A-7C86-AFD9-6209-79F2605EEBFB}"/>
              </a:ext>
            </a:extLst>
          </p:cNvPr>
          <p:cNvSpPr>
            <a:spLocks noGrp="1"/>
          </p:cNvSpPr>
          <p:nvPr>
            <p:ph type="body" sz="quarter" idx="13"/>
          </p:nvPr>
        </p:nvSpPr>
        <p:spPr>
          <a:xfrm>
            <a:off x="838200" y="1929539"/>
            <a:ext cx="9386854" cy="4791936"/>
          </a:xfrm>
        </p:spPr>
        <p:txBody>
          <a:bodyPr/>
          <a:lstStyle/>
          <a:p>
            <a:r>
              <a:rPr kumimoji="1" lang="en-US" altLang="ja-JP" dirty="0"/>
              <a:t>PHP</a:t>
            </a:r>
            <a:r>
              <a:rPr kumimoji="1" lang="ja-JP" altLang="en-US" dirty="0"/>
              <a:t>を用いて一通りのデータベースシステムの作り方を理解できた。</a:t>
            </a:r>
            <a:endParaRPr kumimoji="1" lang="en-US" altLang="ja-JP" dirty="0"/>
          </a:p>
          <a:p>
            <a:r>
              <a:rPr kumimoji="1" lang="ja-JP" altLang="en-US" dirty="0"/>
              <a:t>データベースの設計規模に対して、実装されている機能は少ないが、手法がわかっているので実装しようと思えばできる状態になれた。</a:t>
            </a:r>
            <a:endParaRPr kumimoji="1" lang="en-US" altLang="ja-JP" dirty="0"/>
          </a:p>
          <a:p>
            <a:r>
              <a:rPr lang="ja-JP" altLang="en-US" dirty="0"/>
              <a:t>いろいろ調べる中で、授業で扱っているよりも少し高度な</a:t>
            </a:r>
            <a:r>
              <a:rPr lang="en-US" altLang="ja-JP" dirty="0"/>
              <a:t>SQL</a:t>
            </a:r>
            <a:r>
              <a:rPr lang="ja-JP" altLang="en-US" dirty="0"/>
              <a:t>構文や</a:t>
            </a:r>
            <a:r>
              <a:rPr lang="en-US" altLang="ja-JP" dirty="0"/>
              <a:t>SQL</a:t>
            </a:r>
            <a:r>
              <a:rPr lang="ja-JP" altLang="en-US" dirty="0"/>
              <a:t>インジェクション対策などを学べた。</a:t>
            </a:r>
            <a:endParaRPr kumimoji="1" lang="ja-JP" altLang="en-US" dirty="0"/>
          </a:p>
        </p:txBody>
      </p:sp>
    </p:spTree>
    <p:extLst>
      <p:ext uri="{BB962C8B-B14F-4D97-AF65-F5344CB8AC3E}">
        <p14:creationId xmlns:p14="http://schemas.microsoft.com/office/powerpoint/2010/main" val="385659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4F45D-E4B2-88C1-1EAE-6AE5058FBBDE}"/>
              </a:ext>
            </a:extLst>
          </p:cNvPr>
          <p:cNvSpPr>
            <a:spLocks noGrp="1"/>
          </p:cNvSpPr>
          <p:nvPr>
            <p:ph type="title"/>
          </p:nvPr>
        </p:nvSpPr>
        <p:spPr/>
        <p:txBody>
          <a:bodyPr>
            <a:normAutofit/>
          </a:bodyPr>
          <a:lstStyle/>
          <a:p>
            <a:r>
              <a:rPr lang="ja-JP" altLang="en-US" dirty="0"/>
              <a:t>実体関連図</a:t>
            </a:r>
            <a:endParaRPr kumimoji="1" lang="ja-JP" altLang="en-US" dirty="0"/>
          </a:p>
        </p:txBody>
      </p:sp>
      <p:sp>
        <p:nvSpPr>
          <p:cNvPr id="3" name="スライド番号プレースホルダー 2">
            <a:extLst>
              <a:ext uri="{FF2B5EF4-FFF2-40B4-BE49-F238E27FC236}">
                <a16:creationId xmlns:a16="http://schemas.microsoft.com/office/drawing/2014/main" id="{FC0FF390-D598-5FC2-AE36-421EADB32AAC}"/>
              </a:ext>
            </a:extLst>
          </p:cNvPr>
          <p:cNvSpPr>
            <a:spLocks noGrp="1"/>
          </p:cNvSpPr>
          <p:nvPr>
            <p:ph type="sldNum" sz="quarter" idx="12"/>
          </p:nvPr>
        </p:nvSpPr>
        <p:spPr/>
        <p:txBody>
          <a:bodyPr/>
          <a:lstStyle/>
          <a:p>
            <a:fld id="{20C19807-A1D6-422E-8C3E-7D064247E577}" type="slidenum">
              <a:rPr kumimoji="1" lang="ja-JP" altLang="en-US" smtClean="0"/>
              <a:t>3</a:t>
            </a:fld>
            <a:endParaRPr kumimoji="1" lang="ja-JP" altLang="en-US"/>
          </a:p>
        </p:txBody>
      </p:sp>
      <p:sp>
        <p:nvSpPr>
          <p:cNvPr id="5" name="正方形/長方形 4">
            <a:extLst>
              <a:ext uri="{FF2B5EF4-FFF2-40B4-BE49-F238E27FC236}">
                <a16:creationId xmlns:a16="http://schemas.microsoft.com/office/drawing/2014/main" id="{890B74A1-5A86-03F7-75EE-4642679266E6}"/>
              </a:ext>
            </a:extLst>
          </p:cNvPr>
          <p:cNvSpPr/>
          <p:nvPr/>
        </p:nvSpPr>
        <p:spPr>
          <a:xfrm>
            <a:off x="3787141" y="3082444"/>
            <a:ext cx="1315720" cy="693107"/>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lumMod val="10000"/>
                  </a:schemeClr>
                </a:solidFill>
              </a:rPr>
              <a:t>ゼミ</a:t>
            </a:r>
            <a:endParaRPr kumimoji="1" lang="ja-JP" altLang="en-US" sz="2400" dirty="0">
              <a:solidFill>
                <a:schemeClr val="bg1">
                  <a:lumMod val="10000"/>
                </a:schemeClr>
              </a:solidFill>
            </a:endParaRPr>
          </a:p>
        </p:txBody>
      </p:sp>
      <p:sp>
        <p:nvSpPr>
          <p:cNvPr id="8" name="正方形/長方形 7">
            <a:extLst>
              <a:ext uri="{FF2B5EF4-FFF2-40B4-BE49-F238E27FC236}">
                <a16:creationId xmlns:a16="http://schemas.microsoft.com/office/drawing/2014/main" id="{C3AB911C-CF94-4247-6E6A-ED7933F0D79C}"/>
              </a:ext>
            </a:extLst>
          </p:cNvPr>
          <p:cNvSpPr/>
          <p:nvPr/>
        </p:nvSpPr>
        <p:spPr>
          <a:xfrm>
            <a:off x="8493956" y="4016635"/>
            <a:ext cx="1783080" cy="693107"/>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lumMod val="10000"/>
                  </a:schemeClr>
                </a:solidFill>
              </a:rPr>
              <a:t>キーワード</a:t>
            </a:r>
          </a:p>
        </p:txBody>
      </p:sp>
      <p:sp>
        <p:nvSpPr>
          <p:cNvPr id="10" name="楕円 9">
            <a:extLst>
              <a:ext uri="{FF2B5EF4-FFF2-40B4-BE49-F238E27FC236}">
                <a16:creationId xmlns:a16="http://schemas.microsoft.com/office/drawing/2014/main" id="{17A94355-2B54-FAD1-8D93-F94477687092}"/>
              </a:ext>
            </a:extLst>
          </p:cNvPr>
          <p:cNvSpPr/>
          <p:nvPr/>
        </p:nvSpPr>
        <p:spPr>
          <a:xfrm>
            <a:off x="3813786" y="1106956"/>
            <a:ext cx="1551939" cy="77438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lumMod val="10000"/>
                  </a:schemeClr>
                </a:solidFill>
              </a:rPr>
              <a:t>ゼミ名</a:t>
            </a:r>
          </a:p>
        </p:txBody>
      </p:sp>
      <p:sp>
        <p:nvSpPr>
          <p:cNvPr id="11" name="楕円 10">
            <a:extLst>
              <a:ext uri="{FF2B5EF4-FFF2-40B4-BE49-F238E27FC236}">
                <a16:creationId xmlns:a16="http://schemas.microsoft.com/office/drawing/2014/main" id="{46FD63B2-8682-7173-45A4-EA74015C5783}"/>
              </a:ext>
            </a:extLst>
          </p:cNvPr>
          <p:cNvSpPr/>
          <p:nvPr/>
        </p:nvSpPr>
        <p:spPr>
          <a:xfrm>
            <a:off x="1920240" y="4542410"/>
            <a:ext cx="1330960" cy="77438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lumMod val="10000"/>
                  </a:schemeClr>
                </a:solidFill>
              </a:rPr>
              <a:t>曜日</a:t>
            </a:r>
            <a:endParaRPr kumimoji="1" lang="ja-JP" altLang="en-US" sz="2400" dirty="0">
              <a:solidFill>
                <a:schemeClr val="bg1">
                  <a:lumMod val="10000"/>
                </a:schemeClr>
              </a:solidFill>
            </a:endParaRPr>
          </a:p>
        </p:txBody>
      </p:sp>
      <p:sp>
        <p:nvSpPr>
          <p:cNvPr id="12" name="楕円 11">
            <a:extLst>
              <a:ext uri="{FF2B5EF4-FFF2-40B4-BE49-F238E27FC236}">
                <a16:creationId xmlns:a16="http://schemas.microsoft.com/office/drawing/2014/main" id="{2445A4C1-27F9-C93B-8256-B1E41DF5A165}"/>
              </a:ext>
            </a:extLst>
          </p:cNvPr>
          <p:cNvSpPr/>
          <p:nvPr/>
        </p:nvSpPr>
        <p:spPr>
          <a:xfrm>
            <a:off x="582512" y="3260311"/>
            <a:ext cx="1681480" cy="77438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lumMod val="10000"/>
                  </a:schemeClr>
                </a:solidFill>
              </a:rPr>
              <a:t>レベル</a:t>
            </a:r>
            <a:endParaRPr kumimoji="1" lang="ja-JP" altLang="en-US" sz="2400" dirty="0">
              <a:solidFill>
                <a:schemeClr val="bg1">
                  <a:lumMod val="10000"/>
                </a:schemeClr>
              </a:solidFill>
            </a:endParaRPr>
          </a:p>
        </p:txBody>
      </p:sp>
      <p:sp>
        <p:nvSpPr>
          <p:cNvPr id="13" name="楕円 12">
            <a:extLst>
              <a:ext uri="{FF2B5EF4-FFF2-40B4-BE49-F238E27FC236}">
                <a16:creationId xmlns:a16="http://schemas.microsoft.com/office/drawing/2014/main" id="{254303CF-22D4-BCF0-22AB-FF7093D3726A}"/>
              </a:ext>
            </a:extLst>
          </p:cNvPr>
          <p:cNvSpPr/>
          <p:nvPr/>
        </p:nvSpPr>
        <p:spPr>
          <a:xfrm>
            <a:off x="4163451" y="4655816"/>
            <a:ext cx="1330960" cy="77438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lumMod val="10000"/>
                  </a:schemeClr>
                </a:solidFill>
              </a:rPr>
              <a:t>時間</a:t>
            </a:r>
          </a:p>
        </p:txBody>
      </p:sp>
      <p:sp>
        <p:nvSpPr>
          <p:cNvPr id="14" name="フローチャート: 判断 13">
            <a:extLst>
              <a:ext uri="{FF2B5EF4-FFF2-40B4-BE49-F238E27FC236}">
                <a16:creationId xmlns:a16="http://schemas.microsoft.com/office/drawing/2014/main" id="{C68047D7-C9E7-4CA6-E52D-18EB2E65101B}"/>
              </a:ext>
            </a:extLst>
          </p:cNvPr>
          <p:cNvSpPr/>
          <p:nvPr/>
        </p:nvSpPr>
        <p:spPr>
          <a:xfrm>
            <a:off x="6248401" y="3683676"/>
            <a:ext cx="1681480" cy="774387"/>
          </a:xfrm>
          <a:prstGeom prst="flowChartDecision">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lumMod val="10000"/>
                  </a:schemeClr>
                </a:solidFill>
              </a:rPr>
              <a:t>所持</a:t>
            </a:r>
            <a:endParaRPr kumimoji="1" lang="ja-JP" altLang="en-US" sz="2400" dirty="0">
              <a:solidFill>
                <a:schemeClr val="bg1">
                  <a:lumMod val="10000"/>
                </a:schemeClr>
              </a:solidFill>
            </a:endParaRPr>
          </a:p>
        </p:txBody>
      </p:sp>
      <p:sp>
        <p:nvSpPr>
          <p:cNvPr id="15" name="楕円 14">
            <a:extLst>
              <a:ext uri="{FF2B5EF4-FFF2-40B4-BE49-F238E27FC236}">
                <a16:creationId xmlns:a16="http://schemas.microsoft.com/office/drawing/2014/main" id="{0FD0FCC6-4131-13AA-A765-6764342E8819}"/>
              </a:ext>
            </a:extLst>
          </p:cNvPr>
          <p:cNvSpPr/>
          <p:nvPr/>
        </p:nvSpPr>
        <p:spPr>
          <a:xfrm>
            <a:off x="5398954" y="6233950"/>
            <a:ext cx="1622674" cy="5095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10000"/>
                  </a:schemeClr>
                </a:solidFill>
              </a:rPr>
              <a:t>形式名</a:t>
            </a:r>
          </a:p>
        </p:txBody>
      </p:sp>
      <p:sp>
        <p:nvSpPr>
          <p:cNvPr id="16" name="正方形/長方形 15">
            <a:extLst>
              <a:ext uri="{FF2B5EF4-FFF2-40B4-BE49-F238E27FC236}">
                <a16:creationId xmlns:a16="http://schemas.microsoft.com/office/drawing/2014/main" id="{13297698-0E66-23B9-EDFE-72C669206D52}"/>
              </a:ext>
            </a:extLst>
          </p:cNvPr>
          <p:cNvSpPr/>
          <p:nvPr/>
        </p:nvSpPr>
        <p:spPr>
          <a:xfrm>
            <a:off x="8957312" y="2018486"/>
            <a:ext cx="1783080" cy="693107"/>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lumMod val="10000"/>
                  </a:schemeClr>
                </a:solidFill>
              </a:rPr>
              <a:t>参加者</a:t>
            </a:r>
          </a:p>
        </p:txBody>
      </p:sp>
      <p:sp>
        <p:nvSpPr>
          <p:cNvPr id="17" name="フローチャート: 判断 16">
            <a:extLst>
              <a:ext uri="{FF2B5EF4-FFF2-40B4-BE49-F238E27FC236}">
                <a16:creationId xmlns:a16="http://schemas.microsoft.com/office/drawing/2014/main" id="{D0FCFC5D-7C5F-5B1C-C568-7E980F0ADB01}"/>
              </a:ext>
            </a:extLst>
          </p:cNvPr>
          <p:cNvSpPr/>
          <p:nvPr/>
        </p:nvSpPr>
        <p:spPr>
          <a:xfrm>
            <a:off x="6248401" y="2365040"/>
            <a:ext cx="1681480" cy="774387"/>
          </a:xfrm>
          <a:prstGeom prst="flowChartDecision">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lumMod val="10000"/>
                  </a:schemeClr>
                </a:solidFill>
              </a:rPr>
              <a:t>所属</a:t>
            </a:r>
          </a:p>
        </p:txBody>
      </p:sp>
      <p:cxnSp>
        <p:nvCxnSpPr>
          <p:cNvPr id="19" name="直線コネクタ 18">
            <a:extLst>
              <a:ext uri="{FF2B5EF4-FFF2-40B4-BE49-F238E27FC236}">
                <a16:creationId xmlns:a16="http://schemas.microsoft.com/office/drawing/2014/main" id="{BD950A72-0424-FDF8-C43F-135C481DFF4B}"/>
              </a:ext>
            </a:extLst>
          </p:cNvPr>
          <p:cNvCxnSpPr>
            <a:cxnSpLocks/>
            <a:stCxn id="5" idx="3"/>
            <a:endCxn id="17" idx="1"/>
          </p:cNvCxnSpPr>
          <p:nvPr/>
        </p:nvCxnSpPr>
        <p:spPr>
          <a:xfrm flipV="1">
            <a:off x="5102861" y="2752234"/>
            <a:ext cx="1145540" cy="67676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09DD4A-588B-2E6F-A587-86E3F1B83C71}"/>
              </a:ext>
            </a:extLst>
          </p:cNvPr>
          <p:cNvCxnSpPr>
            <a:cxnSpLocks/>
            <a:stCxn id="13" idx="0"/>
            <a:endCxn id="5" idx="2"/>
          </p:cNvCxnSpPr>
          <p:nvPr/>
        </p:nvCxnSpPr>
        <p:spPr>
          <a:xfrm flipH="1" flipV="1">
            <a:off x="4445001" y="3775551"/>
            <a:ext cx="383930" cy="880265"/>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E3953373-D1F9-6F36-6CDE-84F0D045A316}"/>
              </a:ext>
            </a:extLst>
          </p:cNvPr>
          <p:cNvCxnSpPr>
            <a:cxnSpLocks/>
            <a:endCxn id="14" idx="1"/>
          </p:cNvCxnSpPr>
          <p:nvPr/>
        </p:nvCxnSpPr>
        <p:spPr>
          <a:xfrm>
            <a:off x="5118101" y="3680784"/>
            <a:ext cx="1130300" cy="39008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8278063-58DD-C0E7-2D47-1F566097612B}"/>
              </a:ext>
            </a:extLst>
          </p:cNvPr>
          <p:cNvCxnSpPr>
            <a:cxnSpLocks/>
            <a:stCxn id="14" idx="3"/>
            <a:endCxn id="8" idx="1"/>
          </p:cNvCxnSpPr>
          <p:nvPr/>
        </p:nvCxnSpPr>
        <p:spPr>
          <a:xfrm>
            <a:off x="7929881" y="4070870"/>
            <a:ext cx="564075" cy="29231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33D13F1-8C76-FBC2-BBA2-1B0DE484C27B}"/>
              </a:ext>
            </a:extLst>
          </p:cNvPr>
          <p:cNvCxnSpPr>
            <a:cxnSpLocks/>
            <a:endCxn id="16" idx="1"/>
          </p:cNvCxnSpPr>
          <p:nvPr/>
        </p:nvCxnSpPr>
        <p:spPr>
          <a:xfrm flipV="1">
            <a:off x="7918452" y="2365040"/>
            <a:ext cx="1038860" cy="381557"/>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AD93132-BC05-AC0C-4FA3-957856013248}"/>
              </a:ext>
            </a:extLst>
          </p:cNvPr>
          <p:cNvCxnSpPr>
            <a:cxnSpLocks/>
            <a:stCxn id="5" idx="0"/>
            <a:endCxn id="10" idx="4"/>
          </p:cNvCxnSpPr>
          <p:nvPr/>
        </p:nvCxnSpPr>
        <p:spPr>
          <a:xfrm flipV="1">
            <a:off x="4445001" y="1881343"/>
            <a:ext cx="144755" cy="1201101"/>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803BF8-7CC0-8299-970B-4DCE31A6D473}"/>
              </a:ext>
            </a:extLst>
          </p:cNvPr>
          <p:cNvCxnSpPr>
            <a:cxnSpLocks/>
            <a:stCxn id="64" idx="1"/>
          </p:cNvCxnSpPr>
          <p:nvPr/>
        </p:nvCxnSpPr>
        <p:spPr>
          <a:xfrm flipH="1" flipV="1">
            <a:off x="5020981" y="3816192"/>
            <a:ext cx="529460" cy="66817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FFF1B32-CCF1-08A8-0CCA-5BDF9AE46676}"/>
              </a:ext>
            </a:extLst>
          </p:cNvPr>
          <p:cNvCxnSpPr>
            <a:cxnSpLocks/>
            <a:stCxn id="11" idx="7"/>
          </p:cNvCxnSpPr>
          <p:nvPr/>
        </p:nvCxnSpPr>
        <p:spPr>
          <a:xfrm flipV="1">
            <a:off x="3056285" y="3838341"/>
            <a:ext cx="887065" cy="817475"/>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35E40B3-4F76-9ACB-8C1F-E9D3DD3B7E75}"/>
              </a:ext>
            </a:extLst>
          </p:cNvPr>
          <p:cNvCxnSpPr>
            <a:cxnSpLocks/>
            <a:stCxn id="12" idx="6"/>
            <a:endCxn id="5" idx="1"/>
          </p:cNvCxnSpPr>
          <p:nvPr/>
        </p:nvCxnSpPr>
        <p:spPr>
          <a:xfrm flipV="1">
            <a:off x="2263992" y="3428998"/>
            <a:ext cx="1523149" cy="218507"/>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E5A72D9-4782-23F9-177B-6353604BF81E}"/>
              </a:ext>
            </a:extLst>
          </p:cNvPr>
          <p:cNvCxnSpPr>
            <a:cxnSpLocks/>
            <a:stCxn id="45" idx="3"/>
            <a:endCxn id="47" idx="1"/>
          </p:cNvCxnSpPr>
          <p:nvPr/>
        </p:nvCxnSpPr>
        <p:spPr>
          <a:xfrm>
            <a:off x="1542125" y="2821145"/>
            <a:ext cx="393448" cy="206051"/>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94FF0E9-3757-98AB-A210-3A71E7199D54}"/>
              </a:ext>
            </a:extLst>
          </p:cNvPr>
          <p:cNvSpPr txBox="1"/>
          <p:nvPr/>
        </p:nvSpPr>
        <p:spPr>
          <a:xfrm>
            <a:off x="5304459" y="2664917"/>
            <a:ext cx="742344" cy="369332"/>
          </a:xfrm>
          <a:prstGeom prst="rect">
            <a:avLst/>
          </a:prstGeom>
          <a:noFill/>
        </p:spPr>
        <p:txBody>
          <a:bodyPr wrap="square" rtlCol="0">
            <a:spAutoFit/>
          </a:bodyPr>
          <a:lstStyle/>
          <a:p>
            <a:r>
              <a:rPr kumimoji="1" lang="en-US" altLang="ja-JP" dirty="0"/>
              <a:t>(0,N)</a:t>
            </a:r>
            <a:endParaRPr kumimoji="1" lang="ja-JP" altLang="en-US" dirty="0"/>
          </a:p>
        </p:txBody>
      </p:sp>
      <p:sp>
        <p:nvSpPr>
          <p:cNvPr id="52" name="テキスト ボックス 51">
            <a:extLst>
              <a:ext uri="{FF2B5EF4-FFF2-40B4-BE49-F238E27FC236}">
                <a16:creationId xmlns:a16="http://schemas.microsoft.com/office/drawing/2014/main" id="{98A89CD2-5D1A-A31B-E581-3C3D95776A5A}"/>
              </a:ext>
            </a:extLst>
          </p:cNvPr>
          <p:cNvSpPr txBox="1"/>
          <p:nvPr/>
        </p:nvSpPr>
        <p:spPr>
          <a:xfrm>
            <a:off x="7850203" y="2167222"/>
            <a:ext cx="760397" cy="369332"/>
          </a:xfrm>
          <a:prstGeom prst="rect">
            <a:avLst/>
          </a:prstGeom>
          <a:noFill/>
        </p:spPr>
        <p:txBody>
          <a:bodyPr wrap="square" rtlCol="0">
            <a:spAutoFit/>
          </a:bodyPr>
          <a:lstStyle/>
          <a:p>
            <a:r>
              <a:rPr kumimoji="1" lang="en-US" altLang="ja-JP" dirty="0"/>
              <a:t>(0,M)</a:t>
            </a:r>
            <a:endParaRPr kumimoji="1" lang="ja-JP" altLang="en-US" dirty="0"/>
          </a:p>
        </p:txBody>
      </p:sp>
      <p:sp>
        <p:nvSpPr>
          <p:cNvPr id="53" name="テキスト ボックス 52">
            <a:extLst>
              <a:ext uri="{FF2B5EF4-FFF2-40B4-BE49-F238E27FC236}">
                <a16:creationId xmlns:a16="http://schemas.microsoft.com/office/drawing/2014/main" id="{BC1AF5AC-9AE1-F1E5-A962-7273E72683AB}"/>
              </a:ext>
            </a:extLst>
          </p:cNvPr>
          <p:cNvSpPr txBox="1"/>
          <p:nvPr/>
        </p:nvSpPr>
        <p:spPr>
          <a:xfrm>
            <a:off x="5465007" y="3341622"/>
            <a:ext cx="760397" cy="369332"/>
          </a:xfrm>
          <a:prstGeom prst="rect">
            <a:avLst/>
          </a:prstGeom>
          <a:noFill/>
        </p:spPr>
        <p:txBody>
          <a:bodyPr wrap="square" rtlCol="0">
            <a:spAutoFit/>
          </a:bodyPr>
          <a:lstStyle/>
          <a:p>
            <a:r>
              <a:rPr kumimoji="1" lang="en-US" altLang="ja-JP" dirty="0"/>
              <a:t>(0,K)</a:t>
            </a:r>
            <a:endParaRPr kumimoji="1" lang="ja-JP" altLang="en-US" dirty="0"/>
          </a:p>
        </p:txBody>
      </p:sp>
      <p:sp>
        <p:nvSpPr>
          <p:cNvPr id="54" name="テキスト ボックス 53">
            <a:extLst>
              <a:ext uri="{FF2B5EF4-FFF2-40B4-BE49-F238E27FC236}">
                <a16:creationId xmlns:a16="http://schemas.microsoft.com/office/drawing/2014/main" id="{ECEFC6CB-9303-8A7F-5200-CF97AA4F7E9B}"/>
              </a:ext>
            </a:extLst>
          </p:cNvPr>
          <p:cNvSpPr txBox="1"/>
          <p:nvPr/>
        </p:nvSpPr>
        <p:spPr>
          <a:xfrm>
            <a:off x="7879981" y="3742072"/>
            <a:ext cx="760397" cy="369332"/>
          </a:xfrm>
          <a:prstGeom prst="rect">
            <a:avLst/>
          </a:prstGeom>
          <a:noFill/>
        </p:spPr>
        <p:txBody>
          <a:bodyPr wrap="square" rtlCol="0">
            <a:spAutoFit/>
          </a:bodyPr>
          <a:lstStyle/>
          <a:p>
            <a:r>
              <a:rPr kumimoji="1" lang="en-US" altLang="ja-JP" dirty="0"/>
              <a:t>(1,1)</a:t>
            </a:r>
            <a:endParaRPr kumimoji="1" lang="ja-JP" altLang="en-US" dirty="0"/>
          </a:p>
        </p:txBody>
      </p:sp>
      <p:sp>
        <p:nvSpPr>
          <p:cNvPr id="55" name="楕円 54">
            <a:extLst>
              <a:ext uri="{FF2B5EF4-FFF2-40B4-BE49-F238E27FC236}">
                <a16:creationId xmlns:a16="http://schemas.microsoft.com/office/drawing/2014/main" id="{B2E98515-73F5-E0BC-A96A-01AFFC29753B}"/>
              </a:ext>
            </a:extLst>
          </p:cNvPr>
          <p:cNvSpPr/>
          <p:nvPr/>
        </p:nvSpPr>
        <p:spPr>
          <a:xfrm>
            <a:off x="2803696" y="1770524"/>
            <a:ext cx="1551939" cy="77438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u="sng" dirty="0">
                <a:solidFill>
                  <a:schemeClr val="bg1">
                    <a:lumMod val="10000"/>
                  </a:schemeClr>
                </a:solidFill>
              </a:rPr>
              <a:t>id</a:t>
            </a:r>
            <a:endParaRPr kumimoji="1" lang="ja-JP" altLang="en-US" sz="2400" u="sng" dirty="0">
              <a:solidFill>
                <a:schemeClr val="bg1">
                  <a:lumMod val="10000"/>
                </a:schemeClr>
              </a:solidFill>
            </a:endParaRPr>
          </a:p>
        </p:txBody>
      </p:sp>
      <p:cxnSp>
        <p:nvCxnSpPr>
          <p:cNvPr id="57" name="直線コネクタ 56">
            <a:extLst>
              <a:ext uri="{FF2B5EF4-FFF2-40B4-BE49-F238E27FC236}">
                <a16:creationId xmlns:a16="http://schemas.microsoft.com/office/drawing/2014/main" id="{64C43610-D6FC-76C0-9D70-4189FBBD32C8}"/>
              </a:ext>
            </a:extLst>
          </p:cNvPr>
          <p:cNvCxnSpPr>
            <a:cxnSpLocks/>
            <a:endCxn id="55" idx="4"/>
          </p:cNvCxnSpPr>
          <p:nvPr/>
        </p:nvCxnSpPr>
        <p:spPr>
          <a:xfrm flipH="1" flipV="1">
            <a:off x="3579666" y="2544911"/>
            <a:ext cx="529824" cy="545705"/>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0" name="楕円 59">
            <a:extLst>
              <a:ext uri="{FF2B5EF4-FFF2-40B4-BE49-F238E27FC236}">
                <a16:creationId xmlns:a16="http://schemas.microsoft.com/office/drawing/2014/main" id="{9D71697A-A5AB-E865-6E4E-D7699B3DF9C4}"/>
              </a:ext>
            </a:extLst>
          </p:cNvPr>
          <p:cNvSpPr/>
          <p:nvPr/>
        </p:nvSpPr>
        <p:spPr>
          <a:xfrm>
            <a:off x="8720213" y="790965"/>
            <a:ext cx="1551939" cy="77438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u="sng" dirty="0">
                <a:solidFill>
                  <a:schemeClr val="bg1">
                    <a:lumMod val="10000"/>
                  </a:schemeClr>
                </a:solidFill>
              </a:rPr>
              <a:t>id</a:t>
            </a:r>
            <a:endParaRPr kumimoji="1" lang="ja-JP" altLang="en-US" sz="2400" u="sng" dirty="0">
              <a:solidFill>
                <a:schemeClr val="bg1">
                  <a:lumMod val="10000"/>
                </a:schemeClr>
              </a:solidFill>
            </a:endParaRPr>
          </a:p>
        </p:txBody>
      </p:sp>
      <p:cxnSp>
        <p:nvCxnSpPr>
          <p:cNvPr id="61" name="直線コネクタ 60">
            <a:extLst>
              <a:ext uri="{FF2B5EF4-FFF2-40B4-BE49-F238E27FC236}">
                <a16:creationId xmlns:a16="http://schemas.microsoft.com/office/drawing/2014/main" id="{7C2F3480-108B-529A-EC98-BE58606C999F}"/>
              </a:ext>
            </a:extLst>
          </p:cNvPr>
          <p:cNvCxnSpPr>
            <a:cxnSpLocks/>
            <a:stCxn id="16" idx="0"/>
            <a:endCxn id="60" idx="4"/>
          </p:cNvCxnSpPr>
          <p:nvPr/>
        </p:nvCxnSpPr>
        <p:spPr>
          <a:xfrm flipH="1" flipV="1">
            <a:off x="9496183" y="1565352"/>
            <a:ext cx="352669" cy="45313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5" name="楕円 64">
            <a:extLst>
              <a:ext uri="{FF2B5EF4-FFF2-40B4-BE49-F238E27FC236}">
                <a16:creationId xmlns:a16="http://schemas.microsoft.com/office/drawing/2014/main" id="{C944C84D-41BA-D78B-1915-3FEAFA05293F}"/>
              </a:ext>
            </a:extLst>
          </p:cNvPr>
          <p:cNvSpPr/>
          <p:nvPr/>
        </p:nvSpPr>
        <p:spPr>
          <a:xfrm>
            <a:off x="10577830" y="752567"/>
            <a:ext cx="1551939" cy="77438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lumMod val="10000"/>
                  </a:schemeClr>
                </a:solidFill>
              </a:rPr>
              <a:t>名前</a:t>
            </a:r>
          </a:p>
        </p:txBody>
      </p:sp>
      <p:cxnSp>
        <p:nvCxnSpPr>
          <p:cNvPr id="70" name="直線コネクタ 69">
            <a:extLst>
              <a:ext uri="{FF2B5EF4-FFF2-40B4-BE49-F238E27FC236}">
                <a16:creationId xmlns:a16="http://schemas.microsoft.com/office/drawing/2014/main" id="{E536B408-FA0E-3A83-D3B6-9D213E6AA654}"/>
              </a:ext>
            </a:extLst>
          </p:cNvPr>
          <p:cNvCxnSpPr>
            <a:cxnSpLocks/>
            <a:stCxn id="16" idx="3"/>
            <a:endCxn id="65" idx="4"/>
          </p:cNvCxnSpPr>
          <p:nvPr/>
        </p:nvCxnSpPr>
        <p:spPr>
          <a:xfrm flipV="1">
            <a:off x="10740392" y="1526954"/>
            <a:ext cx="613408" cy="83808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C91FD652-532D-CCC1-D9CA-89961A003D91}"/>
              </a:ext>
            </a:extLst>
          </p:cNvPr>
          <p:cNvSpPr/>
          <p:nvPr/>
        </p:nvSpPr>
        <p:spPr>
          <a:xfrm>
            <a:off x="8575040" y="5481385"/>
            <a:ext cx="1551939" cy="77438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u="sng" dirty="0">
                <a:solidFill>
                  <a:schemeClr val="bg1">
                    <a:lumMod val="10000"/>
                  </a:schemeClr>
                </a:solidFill>
              </a:rPr>
              <a:t>id</a:t>
            </a:r>
            <a:endParaRPr kumimoji="1" lang="ja-JP" altLang="en-US" sz="2400" u="sng" dirty="0">
              <a:solidFill>
                <a:schemeClr val="bg1">
                  <a:lumMod val="10000"/>
                </a:schemeClr>
              </a:solidFill>
            </a:endParaRPr>
          </a:p>
        </p:txBody>
      </p:sp>
      <p:cxnSp>
        <p:nvCxnSpPr>
          <p:cNvPr id="74" name="直線コネクタ 73">
            <a:extLst>
              <a:ext uri="{FF2B5EF4-FFF2-40B4-BE49-F238E27FC236}">
                <a16:creationId xmlns:a16="http://schemas.microsoft.com/office/drawing/2014/main" id="{8D06D2C2-4FD6-8DA3-295E-A590B38C7DFA}"/>
              </a:ext>
            </a:extLst>
          </p:cNvPr>
          <p:cNvCxnSpPr>
            <a:cxnSpLocks/>
            <a:stCxn id="8" idx="2"/>
            <a:endCxn id="73" idx="0"/>
          </p:cNvCxnSpPr>
          <p:nvPr/>
        </p:nvCxnSpPr>
        <p:spPr>
          <a:xfrm flipH="1">
            <a:off x="9351010" y="4709742"/>
            <a:ext cx="34486" cy="77164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7" name="楕円 76">
            <a:extLst>
              <a:ext uri="{FF2B5EF4-FFF2-40B4-BE49-F238E27FC236}">
                <a16:creationId xmlns:a16="http://schemas.microsoft.com/office/drawing/2014/main" id="{72981AEF-40E3-D5B2-A474-C4C8BB5F6929}"/>
              </a:ext>
            </a:extLst>
          </p:cNvPr>
          <p:cNvSpPr/>
          <p:nvPr/>
        </p:nvSpPr>
        <p:spPr>
          <a:xfrm>
            <a:off x="10497137" y="5131070"/>
            <a:ext cx="1551939" cy="77438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lumMod val="10000"/>
                  </a:schemeClr>
                </a:solidFill>
              </a:rPr>
              <a:t>内容</a:t>
            </a:r>
            <a:endParaRPr kumimoji="1" lang="ja-JP" altLang="en-US" sz="2400" dirty="0">
              <a:solidFill>
                <a:schemeClr val="bg1">
                  <a:lumMod val="10000"/>
                </a:schemeClr>
              </a:solidFill>
            </a:endParaRPr>
          </a:p>
        </p:txBody>
      </p:sp>
      <p:cxnSp>
        <p:nvCxnSpPr>
          <p:cNvPr id="78" name="直線コネクタ 77">
            <a:extLst>
              <a:ext uri="{FF2B5EF4-FFF2-40B4-BE49-F238E27FC236}">
                <a16:creationId xmlns:a16="http://schemas.microsoft.com/office/drawing/2014/main" id="{A8974DA4-A10F-2670-C3BB-8477FA5080CA}"/>
              </a:ext>
            </a:extLst>
          </p:cNvPr>
          <p:cNvCxnSpPr>
            <a:cxnSpLocks/>
            <a:stCxn id="8" idx="3"/>
            <a:endCxn id="77" idx="0"/>
          </p:cNvCxnSpPr>
          <p:nvPr/>
        </p:nvCxnSpPr>
        <p:spPr>
          <a:xfrm>
            <a:off x="10277036" y="4363189"/>
            <a:ext cx="996071" cy="767881"/>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8687ED9-4B5C-8CD2-CC20-04403575C30D}"/>
              </a:ext>
            </a:extLst>
          </p:cNvPr>
          <p:cNvCxnSpPr>
            <a:cxnSpLocks/>
            <a:stCxn id="17" idx="0"/>
          </p:cNvCxnSpPr>
          <p:nvPr/>
        </p:nvCxnSpPr>
        <p:spPr>
          <a:xfrm flipV="1">
            <a:off x="7089141" y="1770524"/>
            <a:ext cx="9344" cy="59451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4741997-CADC-80A5-3B3E-25F202BEF75D}"/>
              </a:ext>
            </a:extLst>
          </p:cNvPr>
          <p:cNvSpPr/>
          <p:nvPr/>
        </p:nvSpPr>
        <p:spPr>
          <a:xfrm>
            <a:off x="6313171" y="986830"/>
            <a:ext cx="1551939" cy="77438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lumMod val="10000"/>
                  </a:schemeClr>
                </a:solidFill>
              </a:rPr>
              <a:t>主催かどうか</a:t>
            </a:r>
            <a:endParaRPr kumimoji="1" lang="ja-JP" altLang="en-US" sz="2400" dirty="0">
              <a:solidFill>
                <a:schemeClr val="bg1">
                  <a:lumMod val="10000"/>
                </a:schemeClr>
              </a:solidFill>
            </a:endParaRPr>
          </a:p>
        </p:txBody>
      </p:sp>
      <p:cxnSp>
        <p:nvCxnSpPr>
          <p:cNvPr id="49" name="直線コネクタ 48">
            <a:extLst>
              <a:ext uri="{FF2B5EF4-FFF2-40B4-BE49-F238E27FC236}">
                <a16:creationId xmlns:a16="http://schemas.microsoft.com/office/drawing/2014/main" id="{D3F0D128-9F35-DE72-E5E0-40E2B801D36A}"/>
              </a:ext>
            </a:extLst>
          </p:cNvPr>
          <p:cNvCxnSpPr>
            <a:cxnSpLocks/>
          </p:cNvCxnSpPr>
          <p:nvPr/>
        </p:nvCxnSpPr>
        <p:spPr>
          <a:xfrm flipV="1">
            <a:off x="3762592" y="3801582"/>
            <a:ext cx="473433" cy="133796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AB98AE20-AED9-160A-B486-72038EA7DDF2}"/>
              </a:ext>
            </a:extLst>
          </p:cNvPr>
          <p:cNvSpPr/>
          <p:nvPr/>
        </p:nvSpPr>
        <p:spPr>
          <a:xfrm>
            <a:off x="124424" y="5139542"/>
            <a:ext cx="1744172" cy="56221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lumMod val="10000"/>
                  </a:schemeClr>
                </a:solidFill>
              </a:rPr>
              <a:t>教科名</a:t>
            </a:r>
            <a:endParaRPr kumimoji="1" lang="ja-JP" altLang="en-US" dirty="0">
              <a:solidFill>
                <a:schemeClr val="bg1">
                  <a:lumMod val="10000"/>
                </a:schemeClr>
              </a:solidFill>
            </a:endParaRPr>
          </a:p>
        </p:txBody>
      </p:sp>
      <p:sp>
        <p:nvSpPr>
          <p:cNvPr id="45" name="正方形/長方形 44">
            <a:extLst>
              <a:ext uri="{FF2B5EF4-FFF2-40B4-BE49-F238E27FC236}">
                <a16:creationId xmlns:a16="http://schemas.microsoft.com/office/drawing/2014/main" id="{2A540CA0-C263-0629-7E97-7DE2469EC338}"/>
              </a:ext>
            </a:extLst>
          </p:cNvPr>
          <p:cNvSpPr/>
          <p:nvPr/>
        </p:nvSpPr>
        <p:spPr>
          <a:xfrm>
            <a:off x="120584" y="2474591"/>
            <a:ext cx="1421541" cy="693107"/>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lumMod val="10000"/>
                  </a:schemeClr>
                </a:solidFill>
              </a:rPr>
              <a:t>開催状況</a:t>
            </a:r>
            <a:endParaRPr kumimoji="1" lang="ja-JP" altLang="en-US" sz="2400" dirty="0">
              <a:solidFill>
                <a:schemeClr val="bg1">
                  <a:lumMod val="10000"/>
                </a:schemeClr>
              </a:solidFill>
            </a:endParaRPr>
          </a:p>
        </p:txBody>
      </p:sp>
      <p:sp>
        <p:nvSpPr>
          <p:cNvPr id="47" name="フローチャート: 判断 46">
            <a:extLst>
              <a:ext uri="{FF2B5EF4-FFF2-40B4-BE49-F238E27FC236}">
                <a16:creationId xmlns:a16="http://schemas.microsoft.com/office/drawing/2014/main" id="{091F9777-3E5B-40AA-AAA6-21002433012B}"/>
              </a:ext>
            </a:extLst>
          </p:cNvPr>
          <p:cNvSpPr/>
          <p:nvPr/>
        </p:nvSpPr>
        <p:spPr>
          <a:xfrm>
            <a:off x="1935573" y="2640002"/>
            <a:ext cx="1585806" cy="774387"/>
          </a:xfrm>
          <a:prstGeom prst="flowChartDecision">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lumMod val="10000"/>
                  </a:schemeClr>
                </a:solidFill>
              </a:rPr>
              <a:t>所持</a:t>
            </a:r>
            <a:endParaRPr kumimoji="1" lang="ja-JP" altLang="en-US" sz="2400" dirty="0">
              <a:solidFill>
                <a:schemeClr val="bg1">
                  <a:lumMod val="10000"/>
                </a:schemeClr>
              </a:solidFill>
            </a:endParaRPr>
          </a:p>
        </p:txBody>
      </p:sp>
      <p:cxnSp>
        <p:nvCxnSpPr>
          <p:cNvPr id="50" name="直線コネクタ 49">
            <a:extLst>
              <a:ext uri="{FF2B5EF4-FFF2-40B4-BE49-F238E27FC236}">
                <a16:creationId xmlns:a16="http://schemas.microsoft.com/office/drawing/2014/main" id="{A7ACE422-C06C-AD41-98A9-1472DFC38FF9}"/>
              </a:ext>
            </a:extLst>
          </p:cNvPr>
          <p:cNvCxnSpPr>
            <a:cxnSpLocks/>
            <a:stCxn id="47" idx="3"/>
          </p:cNvCxnSpPr>
          <p:nvPr/>
        </p:nvCxnSpPr>
        <p:spPr>
          <a:xfrm>
            <a:off x="3521379" y="3027196"/>
            <a:ext cx="267503" cy="256317"/>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69E88B59-7C89-F0A0-AE7B-F2D1EB688C50}"/>
              </a:ext>
            </a:extLst>
          </p:cNvPr>
          <p:cNvSpPr/>
          <p:nvPr/>
        </p:nvSpPr>
        <p:spPr>
          <a:xfrm>
            <a:off x="1935573" y="1565352"/>
            <a:ext cx="988297" cy="46010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u="sng" dirty="0">
                <a:solidFill>
                  <a:schemeClr val="bg1">
                    <a:lumMod val="10000"/>
                  </a:schemeClr>
                </a:solidFill>
              </a:rPr>
              <a:t>id</a:t>
            </a:r>
            <a:endParaRPr kumimoji="1" lang="ja-JP" altLang="en-US" sz="2400" u="sng" dirty="0">
              <a:solidFill>
                <a:schemeClr val="bg1">
                  <a:lumMod val="10000"/>
                </a:schemeClr>
              </a:solidFill>
            </a:endParaRPr>
          </a:p>
        </p:txBody>
      </p:sp>
      <p:cxnSp>
        <p:nvCxnSpPr>
          <p:cNvPr id="59" name="直線コネクタ 58">
            <a:extLst>
              <a:ext uri="{FF2B5EF4-FFF2-40B4-BE49-F238E27FC236}">
                <a16:creationId xmlns:a16="http://schemas.microsoft.com/office/drawing/2014/main" id="{DCDFBE94-326B-FC5E-263C-47D9C841447D}"/>
              </a:ext>
            </a:extLst>
          </p:cNvPr>
          <p:cNvCxnSpPr>
            <a:cxnSpLocks/>
            <a:stCxn id="58" idx="4"/>
          </p:cNvCxnSpPr>
          <p:nvPr/>
        </p:nvCxnSpPr>
        <p:spPr>
          <a:xfrm flipH="1">
            <a:off x="1434563" y="2025458"/>
            <a:ext cx="995159" cy="44875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A7C0093D-51C6-3453-6854-2B155C2CEE7C}"/>
              </a:ext>
            </a:extLst>
          </p:cNvPr>
          <p:cNvSpPr/>
          <p:nvPr/>
        </p:nvSpPr>
        <p:spPr>
          <a:xfrm>
            <a:off x="-42801" y="1507759"/>
            <a:ext cx="1882700" cy="52831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lumMod val="10000"/>
                  </a:schemeClr>
                </a:solidFill>
              </a:rPr>
              <a:t>開催状況名</a:t>
            </a:r>
            <a:endParaRPr kumimoji="1" lang="ja-JP" altLang="en-US" dirty="0">
              <a:solidFill>
                <a:schemeClr val="bg1">
                  <a:lumMod val="10000"/>
                </a:schemeClr>
              </a:solidFill>
            </a:endParaRPr>
          </a:p>
        </p:txBody>
      </p:sp>
      <p:cxnSp>
        <p:nvCxnSpPr>
          <p:cNvPr id="63" name="直線コネクタ 62">
            <a:extLst>
              <a:ext uri="{FF2B5EF4-FFF2-40B4-BE49-F238E27FC236}">
                <a16:creationId xmlns:a16="http://schemas.microsoft.com/office/drawing/2014/main" id="{BD92945F-CFC6-ED33-A25E-03C3464ADE5B}"/>
              </a:ext>
            </a:extLst>
          </p:cNvPr>
          <p:cNvCxnSpPr>
            <a:cxnSpLocks/>
            <a:endCxn id="45" idx="0"/>
          </p:cNvCxnSpPr>
          <p:nvPr/>
        </p:nvCxnSpPr>
        <p:spPr>
          <a:xfrm flipH="1">
            <a:off x="831355" y="2013858"/>
            <a:ext cx="276336" cy="46073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4E5CABE3-614D-5C2E-B7D3-F6A3017A5B60}"/>
              </a:ext>
            </a:extLst>
          </p:cNvPr>
          <p:cNvSpPr/>
          <p:nvPr/>
        </p:nvSpPr>
        <p:spPr>
          <a:xfrm rot="701179">
            <a:off x="5533940" y="4258421"/>
            <a:ext cx="1592140" cy="774387"/>
          </a:xfrm>
          <a:prstGeom prst="flowChartDecision">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lumMod val="10000"/>
                  </a:schemeClr>
                </a:solidFill>
              </a:rPr>
              <a:t>所持</a:t>
            </a:r>
            <a:endParaRPr kumimoji="1" lang="ja-JP" altLang="en-US" sz="2400" dirty="0">
              <a:solidFill>
                <a:schemeClr val="bg1">
                  <a:lumMod val="10000"/>
                </a:schemeClr>
              </a:solidFill>
            </a:endParaRPr>
          </a:p>
        </p:txBody>
      </p:sp>
      <p:sp>
        <p:nvSpPr>
          <p:cNvPr id="69" name="正方形/長方形 68">
            <a:extLst>
              <a:ext uri="{FF2B5EF4-FFF2-40B4-BE49-F238E27FC236}">
                <a16:creationId xmlns:a16="http://schemas.microsoft.com/office/drawing/2014/main" id="{408DB233-C5EB-D3B6-6A44-39CD49FED02F}"/>
              </a:ext>
            </a:extLst>
          </p:cNvPr>
          <p:cNvSpPr/>
          <p:nvPr/>
        </p:nvSpPr>
        <p:spPr>
          <a:xfrm>
            <a:off x="6387714" y="5261810"/>
            <a:ext cx="1421541" cy="693107"/>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lumMod val="10000"/>
                  </a:schemeClr>
                </a:solidFill>
              </a:rPr>
              <a:t>形式</a:t>
            </a:r>
            <a:endParaRPr kumimoji="1" lang="ja-JP" altLang="en-US" sz="2400" dirty="0">
              <a:solidFill>
                <a:schemeClr val="bg1">
                  <a:lumMod val="10000"/>
                </a:schemeClr>
              </a:solidFill>
            </a:endParaRPr>
          </a:p>
        </p:txBody>
      </p:sp>
      <p:cxnSp>
        <p:nvCxnSpPr>
          <p:cNvPr id="71" name="直線コネクタ 70">
            <a:extLst>
              <a:ext uri="{FF2B5EF4-FFF2-40B4-BE49-F238E27FC236}">
                <a16:creationId xmlns:a16="http://schemas.microsoft.com/office/drawing/2014/main" id="{1C8B872F-B849-EF58-0BDD-CB629254A231}"/>
              </a:ext>
            </a:extLst>
          </p:cNvPr>
          <p:cNvCxnSpPr>
            <a:cxnSpLocks/>
            <a:stCxn id="69" idx="0"/>
            <a:endCxn id="64" idx="3"/>
          </p:cNvCxnSpPr>
          <p:nvPr/>
        </p:nvCxnSpPr>
        <p:spPr>
          <a:xfrm flipV="1">
            <a:off x="7098485" y="4806862"/>
            <a:ext cx="11093" cy="45494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10DE5610-9171-91A8-D31B-E6B90826C909}"/>
              </a:ext>
            </a:extLst>
          </p:cNvPr>
          <p:cNvSpPr/>
          <p:nvPr/>
        </p:nvSpPr>
        <p:spPr>
          <a:xfrm>
            <a:off x="7586743" y="6249798"/>
            <a:ext cx="988297" cy="46010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u="sng" dirty="0">
                <a:solidFill>
                  <a:schemeClr val="bg1">
                    <a:lumMod val="10000"/>
                  </a:schemeClr>
                </a:solidFill>
              </a:rPr>
              <a:t>id</a:t>
            </a:r>
            <a:endParaRPr kumimoji="1" lang="ja-JP" altLang="en-US" sz="2400" u="sng" dirty="0">
              <a:solidFill>
                <a:schemeClr val="bg1">
                  <a:lumMod val="10000"/>
                </a:schemeClr>
              </a:solidFill>
            </a:endParaRPr>
          </a:p>
        </p:txBody>
      </p:sp>
      <p:cxnSp>
        <p:nvCxnSpPr>
          <p:cNvPr id="76" name="直線コネクタ 75">
            <a:extLst>
              <a:ext uri="{FF2B5EF4-FFF2-40B4-BE49-F238E27FC236}">
                <a16:creationId xmlns:a16="http://schemas.microsoft.com/office/drawing/2014/main" id="{B823C248-48D4-42C5-D1E9-081D67523CFB}"/>
              </a:ext>
            </a:extLst>
          </p:cNvPr>
          <p:cNvCxnSpPr>
            <a:cxnSpLocks/>
            <a:endCxn id="75" idx="1"/>
          </p:cNvCxnSpPr>
          <p:nvPr/>
        </p:nvCxnSpPr>
        <p:spPr>
          <a:xfrm>
            <a:off x="7391786" y="5969137"/>
            <a:ext cx="339690" cy="348042"/>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C1220B6D-902F-8E67-EA5A-DFBAAD3A1081}"/>
              </a:ext>
            </a:extLst>
          </p:cNvPr>
          <p:cNvCxnSpPr>
            <a:cxnSpLocks/>
            <a:stCxn id="15" idx="0"/>
          </p:cNvCxnSpPr>
          <p:nvPr/>
        </p:nvCxnSpPr>
        <p:spPr>
          <a:xfrm flipV="1">
            <a:off x="6210291" y="5969137"/>
            <a:ext cx="535949" cy="26481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BEC41ABC-2004-DAA3-3608-314831FC23B3}"/>
              </a:ext>
            </a:extLst>
          </p:cNvPr>
          <p:cNvSpPr/>
          <p:nvPr/>
        </p:nvSpPr>
        <p:spPr>
          <a:xfrm>
            <a:off x="1236253" y="5796604"/>
            <a:ext cx="1421541" cy="693107"/>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lumMod val="10000"/>
                  </a:schemeClr>
                </a:solidFill>
              </a:rPr>
              <a:t> </a:t>
            </a:r>
            <a:r>
              <a:rPr lang="ja-JP" altLang="en-US" sz="2400" dirty="0">
                <a:solidFill>
                  <a:schemeClr val="bg1">
                    <a:lumMod val="10000"/>
                  </a:schemeClr>
                </a:solidFill>
              </a:rPr>
              <a:t>教科</a:t>
            </a:r>
            <a:endParaRPr lang="en-US" altLang="ja-JP" sz="2400" dirty="0">
              <a:solidFill>
                <a:schemeClr val="bg1">
                  <a:lumMod val="10000"/>
                </a:schemeClr>
              </a:solidFill>
            </a:endParaRPr>
          </a:p>
        </p:txBody>
      </p:sp>
      <p:sp>
        <p:nvSpPr>
          <p:cNvPr id="81" name="フローチャート: 判断 80">
            <a:extLst>
              <a:ext uri="{FF2B5EF4-FFF2-40B4-BE49-F238E27FC236}">
                <a16:creationId xmlns:a16="http://schemas.microsoft.com/office/drawing/2014/main" id="{A68C0045-F3AC-F319-9FAD-BB26C5AFB6FC}"/>
              </a:ext>
            </a:extLst>
          </p:cNvPr>
          <p:cNvSpPr/>
          <p:nvPr/>
        </p:nvSpPr>
        <p:spPr>
          <a:xfrm>
            <a:off x="2903520" y="5064059"/>
            <a:ext cx="1681480" cy="774387"/>
          </a:xfrm>
          <a:prstGeom prst="flowChartDecision">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lumMod val="10000"/>
                  </a:schemeClr>
                </a:solidFill>
              </a:rPr>
              <a:t>所持</a:t>
            </a:r>
            <a:endParaRPr kumimoji="1" lang="ja-JP" altLang="en-US" sz="2400" dirty="0">
              <a:solidFill>
                <a:schemeClr val="bg1">
                  <a:lumMod val="10000"/>
                </a:schemeClr>
              </a:solidFill>
            </a:endParaRPr>
          </a:p>
        </p:txBody>
      </p:sp>
      <p:cxnSp>
        <p:nvCxnSpPr>
          <p:cNvPr id="82" name="直線コネクタ 81">
            <a:extLst>
              <a:ext uri="{FF2B5EF4-FFF2-40B4-BE49-F238E27FC236}">
                <a16:creationId xmlns:a16="http://schemas.microsoft.com/office/drawing/2014/main" id="{A256AD01-7943-3930-9E59-BC57AC38E493}"/>
              </a:ext>
            </a:extLst>
          </p:cNvPr>
          <p:cNvCxnSpPr>
            <a:cxnSpLocks/>
            <a:stCxn id="80" idx="0"/>
            <a:endCxn id="81" idx="1"/>
          </p:cNvCxnSpPr>
          <p:nvPr/>
        </p:nvCxnSpPr>
        <p:spPr>
          <a:xfrm flipV="1">
            <a:off x="1947024" y="5451253"/>
            <a:ext cx="956496" cy="345351"/>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5" name="楕円 84">
            <a:extLst>
              <a:ext uri="{FF2B5EF4-FFF2-40B4-BE49-F238E27FC236}">
                <a16:creationId xmlns:a16="http://schemas.microsoft.com/office/drawing/2014/main" id="{FB99FC12-A381-C6F4-F71A-D4C04052FDCA}"/>
              </a:ext>
            </a:extLst>
          </p:cNvPr>
          <p:cNvSpPr/>
          <p:nvPr/>
        </p:nvSpPr>
        <p:spPr>
          <a:xfrm>
            <a:off x="2923870" y="6171966"/>
            <a:ext cx="988297" cy="46010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u="sng" dirty="0">
                <a:solidFill>
                  <a:schemeClr val="bg1">
                    <a:lumMod val="10000"/>
                  </a:schemeClr>
                </a:solidFill>
              </a:rPr>
              <a:t>id</a:t>
            </a:r>
            <a:endParaRPr kumimoji="1" lang="ja-JP" altLang="en-US" sz="2400" u="sng" dirty="0">
              <a:solidFill>
                <a:schemeClr val="bg1">
                  <a:lumMod val="10000"/>
                </a:schemeClr>
              </a:solidFill>
            </a:endParaRPr>
          </a:p>
        </p:txBody>
      </p:sp>
      <p:cxnSp>
        <p:nvCxnSpPr>
          <p:cNvPr id="86" name="直線コネクタ 85">
            <a:extLst>
              <a:ext uri="{FF2B5EF4-FFF2-40B4-BE49-F238E27FC236}">
                <a16:creationId xmlns:a16="http://schemas.microsoft.com/office/drawing/2014/main" id="{CCDFA86A-CC68-E922-7A58-BCBFF73E0BE5}"/>
              </a:ext>
            </a:extLst>
          </p:cNvPr>
          <p:cNvCxnSpPr>
            <a:cxnSpLocks/>
            <a:stCxn id="80" idx="3"/>
            <a:endCxn id="85" idx="2"/>
          </p:cNvCxnSpPr>
          <p:nvPr/>
        </p:nvCxnSpPr>
        <p:spPr>
          <a:xfrm>
            <a:off x="2657794" y="6143158"/>
            <a:ext cx="266076" cy="258861"/>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BDEF97A0-B006-079D-15D8-C2E2A664C698}"/>
              </a:ext>
            </a:extLst>
          </p:cNvPr>
          <p:cNvCxnSpPr>
            <a:cxnSpLocks/>
            <a:stCxn id="56" idx="4"/>
            <a:endCxn id="80" idx="1"/>
          </p:cNvCxnSpPr>
          <p:nvPr/>
        </p:nvCxnSpPr>
        <p:spPr>
          <a:xfrm>
            <a:off x="996510" y="5701761"/>
            <a:ext cx="239743" cy="441397"/>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楕円 65">
            <a:extLst>
              <a:ext uri="{FF2B5EF4-FFF2-40B4-BE49-F238E27FC236}">
                <a16:creationId xmlns:a16="http://schemas.microsoft.com/office/drawing/2014/main" id="{16CED5D4-AE99-0EED-3F22-6937BA2D5112}"/>
              </a:ext>
            </a:extLst>
          </p:cNvPr>
          <p:cNvSpPr/>
          <p:nvPr/>
        </p:nvSpPr>
        <p:spPr>
          <a:xfrm>
            <a:off x="5048572" y="1683988"/>
            <a:ext cx="1551939" cy="7555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lumMod val="10000"/>
                  </a:schemeClr>
                </a:solidFill>
              </a:rPr>
              <a:t>承認</a:t>
            </a:r>
          </a:p>
        </p:txBody>
      </p:sp>
      <p:cxnSp>
        <p:nvCxnSpPr>
          <p:cNvPr id="67" name="直線コネクタ 66">
            <a:extLst>
              <a:ext uri="{FF2B5EF4-FFF2-40B4-BE49-F238E27FC236}">
                <a16:creationId xmlns:a16="http://schemas.microsoft.com/office/drawing/2014/main" id="{364E0523-7CA1-B6FD-2159-D9A6AE342836}"/>
              </a:ext>
            </a:extLst>
          </p:cNvPr>
          <p:cNvCxnSpPr>
            <a:cxnSpLocks/>
            <a:endCxn id="66" idx="3"/>
          </p:cNvCxnSpPr>
          <p:nvPr/>
        </p:nvCxnSpPr>
        <p:spPr>
          <a:xfrm flipV="1">
            <a:off x="4658005" y="2328866"/>
            <a:ext cx="617843" cy="745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9C0DFED-4C21-9179-DF90-DACB2423BA60}"/>
              </a:ext>
            </a:extLst>
          </p:cNvPr>
          <p:cNvCxnSpPr>
            <a:cxnSpLocks/>
          </p:cNvCxnSpPr>
          <p:nvPr/>
        </p:nvCxnSpPr>
        <p:spPr>
          <a:xfrm flipV="1">
            <a:off x="2029818" y="3703141"/>
            <a:ext cx="1745824" cy="564672"/>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2" name="楕円 71">
            <a:extLst>
              <a:ext uri="{FF2B5EF4-FFF2-40B4-BE49-F238E27FC236}">
                <a16:creationId xmlns:a16="http://schemas.microsoft.com/office/drawing/2014/main" id="{235475AB-3844-EBE6-4951-F96EDE94D74B}"/>
              </a:ext>
            </a:extLst>
          </p:cNvPr>
          <p:cNvSpPr/>
          <p:nvPr/>
        </p:nvSpPr>
        <p:spPr>
          <a:xfrm>
            <a:off x="403373" y="4058862"/>
            <a:ext cx="1681480" cy="77438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lumMod val="10000"/>
                  </a:schemeClr>
                </a:solidFill>
              </a:rPr>
              <a:t>概要</a:t>
            </a:r>
          </a:p>
        </p:txBody>
      </p:sp>
    </p:spTree>
    <p:extLst>
      <p:ext uri="{BB962C8B-B14F-4D97-AF65-F5344CB8AC3E}">
        <p14:creationId xmlns:p14="http://schemas.microsoft.com/office/powerpoint/2010/main" val="239194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745D2-5581-A322-08AD-9886EFF9CAE5}"/>
              </a:ext>
            </a:extLst>
          </p:cNvPr>
          <p:cNvSpPr>
            <a:spLocks noGrp="1"/>
          </p:cNvSpPr>
          <p:nvPr>
            <p:ph type="title"/>
          </p:nvPr>
        </p:nvSpPr>
        <p:spPr/>
        <p:txBody>
          <a:bodyPr/>
          <a:lstStyle/>
          <a:p>
            <a:r>
              <a:rPr kumimoji="1" lang="ja-JP" altLang="en-US" dirty="0"/>
              <a:t>スキーマ設計</a:t>
            </a:r>
          </a:p>
        </p:txBody>
      </p:sp>
      <p:sp>
        <p:nvSpPr>
          <p:cNvPr id="3" name="スライド番号プレースホルダー 2">
            <a:extLst>
              <a:ext uri="{FF2B5EF4-FFF2-40B4-BE49-F238E27FC236}">
                <a16:creationId xmlns:a16="http://schemas.microsoft.com/office/drawing/2014/main" id="{7436588E-290E-388A-E3B1-68392A8C6012}"/>
              </a:ext>
            </a:extLst>
          </p:cNvPr>
          <p:cNvSpPr>
            <a:spLocks noGrp="1"/>
          </p:cNvSpPr>
          <p:nvPr>
            <p:ph type="sldNum" sz="quarter" idx="12"/>
          </p:nvPr>
        </p:nvSpPr>
        <p:spPr/>
        <p:txBody>
          <a:bodyPr/>
          <a:lstStyle/>
          <a:p>
            <a:fld id="{20C19807-A1D6-422E-8C3E-7D064247E577}" type="slidenum">
              <a:rPr kumimoji="1" lang="ja-JP" altLang="en-US" smtClean="0"/>
              <a:t>4</a:t>
            </a:fld>
            <a:endParaRPr kumimoji="1" lang="ja-JP" altLang="en-US" dirty="0"/>
          </a:p>
        </p:txBody>
      </p:sp>
      <p:sp>
        <p:nvSpPr>
          <p:cNvPr id="4" name="テキスト プレースホルダー 3">
            <a:extLst>
              <a:ext uri="{FF2B5EF4-FFF2-40B4-BE49-F238E27FC236}">
                <a16:creationId xmlns:a16="http://schemas.microsoft.com/office/drawing/2014/main" id="{F55D3F9B-3681-4183-E37A-5176A87DDD42}"/>
              </a:ext>
            </a:extLst>
          </p:cNvPr>
          <p:cNvSpPr>
            <a:spLocks noGrp="1"/>
          </p:cNvSpPr>
          <p:nvPr>
            <p:ph type="body" sz="quarter" idx="13"/>
          </p:nvPr>
        </p:nvSpPr>
        <p:spPr>
          <a:xfrm>
            <a:off x="838200" y="1188720"/>
            <a:ext cx="11120120" cy="5811519"/>
          </a:xfrm>
        </p:spPr>
        <p:txBody>
          <a:bodyPr>
            <a:normAutofit fontScale="92500" lnSpcReduction="10000"/>
          </a:bodyPr>
          <a:lstStyle/>
          <a:p>
            <a:r>
              <a:rPr lang="ja-JP" altLang="en-US" sz="2800" b="1" dirty="0"/>
              <a:t>ゼミ</a:t>
            </a:r>
            <a:r>
              <a:rPr lang="en-US" altLang="ja-JP" sz="2800" b="1" dirty="0"/>
              <a:t>(</a:t>
            </a:r>
            <a:r>
              <a:rPr lang="ja-JP" altLang="en-US" sz="2800" b="1" u="sng" dirty="0"/>
              <a:t>ゼミ番号</a:t>
            </a:r>
            <a:r>
              <a:rPr lang="ja-JP" altLang="en-US" sz="2800" b="1" dirty="0"/>
              <a:t>、ゼミ名、開催状況番号、レベル、教科番号、曜日番号、時間、形式番号、承認パラメータ</a:t>
            </a:r>
            <a:r>
              <a:rPr lang="en-US" altLang="ja-JP" sz="2800" b="1" dirty="0"/>
              <a:t>)</a:t>
            </a:r>
          </a:p>
          <a:p>
            <a:pPr marL="0" indent="0">
              <a:buNone/>
            </a:pPr>
            <a:r>
              <a:rPr lang="ja-JP" altLang="en-US" sz="2800" dirty="0"/>
              <a:t>候補キー</a:t>
            </a:r>
            <a:r>
              <a:rPr lang="en-US" altLang="ja-JP" sz="2800" dirty="0"/>
              <a:t>: </a:t>
            </a:r>
            <a:r>
              <a:rPr lang="ja-JP" altLang="en-US" sz="2800" dirty="0"/>
              <a:t>ゼミ番号、ゼミ名　</a:t>
            </a:r>
            <a:endParaRPr lang="en-US" altLang="ja-JP" sz="2800" dirty="0"/>
          </a:p>
          <a:p>
            <a:pPr marL="0" indent="0">
              <a:buNone/>
            </a:pPr>
            <a:r>
              <a:rPr lang="ja-JP" altLang="en-US" sz="2800" dirty="0"/>
              <a:t>非キー</a:t>
            </a:r>
            <a:r>
              <a:rPr lang="en-US" altLang="ja-JP" sz="2800" dirty="0"/>
              <a:t>: </a:t>
            </a:r>
            <a:r>
              <a:rPr lang="ja-JP" altLang="en-US" sz="2800" dirty="0"/>
              <a:t>開催状況番号、レベル、教科番号、曜日番号、時間、形式番号、承認パラメータ</a:t>
            </a:r>
            <a:endParaRPr lang="en-US" altLang="ja-JP" sz="2800" dirty="0"/>
          </a:p>
          <a:p>
            <a:pPr marL="0" indent="0">
              <a:buNone/>
            </a:pPr>
            <a:r>
              <a:rPr lang="ja-JP" altLang="en-US" sz="1600" dirty="0"/>
              <a:t>ゼミ</a:t>
            </a:r>
            <a:r>
              <a:rPr lang="en-US" altLang="ja-JP" sz="1600" dirty="0"/>
              <a:t>: {</a:t>
            </a:r>
          </a:p>
          <a:p>
            <a:pPr marL="0" indent="0">
              <a:buFont typeface="Wingdings" panose="05000000000000000000" pitchFamily="2" charset="2"/>
              <a:buNone/>
            </a:pPr>
            <a:r>
              <a:rPr lang="en-US" altLang="ja-JP" sz="1600" dirty="0"/>
              <a:t>{</a:t>
            </a:r>
            <a:r>
              <a:rPr lang="ja-JP" altLang="en-US" sz="1600" dirty="0"/>
              <a:t>ゼミ番号</a:t>
            </a:r>
            <a:r>
              <a:rPr lang="en-US" altLang="ja-JP" sz="1600" dirty="0"/>
              <a:t>}-&gt;{</a:t>
            </a:r>
            <a:r>
              <a:rPr lang="ja-JP" altLang="en-US" sz="1600" dirty="0"/>
              <a:t>ゼミ名</a:t>
            </a:r>
            <a:r>
              <a:rPr lang="en-US" altLang="ja-JP" sz="1600" dirty="0"/>
              <a:t>},</a:t>
            </a:r>
          </a:p>
          <a:p>
            <a:pPr marL="0" indent="0">
              <a:buFont typeface="Wingdings" panose="05000000000000000000" pitchFamily="2" charset="2"/>
              <a:buNone/>
            </a:pPr>
            <a:r>
              <a:rPr lang="en-US" altLang="ja-JP" sz="1600" dirty="0"/>
              <a:t>{</a:t>
            </a:r>
            <a:r>
              <a:rPr lang="ja-JP" altLang="en-US" sz="1600" dirty="0"/>
              <a:t>ゼミ番号</a:t>
            </a:r>
            <a:r>
              <a:rPr lang="en-US" altLang="ja-JP" sz="1600" dirty="0"/>
              <a:t>}-&gt;{</a:t>
            </a:r>
            <a:r>
              <a:rPr lang="ja-JP" altLang="en-US" sz="1600" dirty="0"/>
              <a:t>開催状況番号</a:t>
            </a:r>
            <a:r>
              <a:rPr lang="en-US" altLang="ja-JP" sz="1600" dirty="0"/>
              <a:t>},</a:t>
            </a:r>
          </a:p>
          <a:p>
            <a:pPr marL="0" indent="0">
              <a:buFont typeface="Wingdings" panose="05000000000000000000" pitchFamily="2" charset="2"/>
              <a:buNone/>
            </a:pPr>
            <a:r>
              <a:rPr lang="en-US" altLang="ja-JP" sz="1600" dirty="0"/>
              <a:t>{</a:t>
            </a:r>
            <a:r>
              <a:rPr lang="ja-JP" altLang="en-US" sz="1600" dirty="0"/>
              <a:t>ゼミ番号</a:t>
            </a:r>
            <a:r>
              <a:rPr lang="en-US" altLang="ja-JP" sz="1600" dirty="0"/>
              <a:t>}-&gt;{</a:t>
            </a:r>
            <a:r>
              <a:rPr lang="ja-JP" altLang="en-US" sz="1600" dirty="0"/>
              <a:t>レベル</a:t>
            </a:r>
            <a:r>
              <a:rPr lang="en-US" altLang="ja-JP" sz="1600" dirty="0"/>
              <a:t>},</a:t>
            </a:r>
          </a:p>
          <a:p>
            <a:pPr marL="0" indent="0">
              <a:buFont typeface="Wingdings" panose="05000000000000000000" pitchFamily="2" charset="2"/>
              <a:buNone/>
            </a:pPr>
            <a:r>
              <a:rPr lang="en-US" altLang="ja-JP" sz="1600" dirty="0"/>
              <a:t>{</a:t>
            </a:r>
            <a:r>
              <a:rPr lang="ja-JP" altLang="en-US" sz="1600" dirty="0"/>
              <a:t>ゼミ番号</a:t>
            </a:r>
            <a:r>
              <a:rPr lang="en-US" altLang="ja-JP" sz="1600" dirty="0"/>
              <a:t>}-&gt;{</a:t>
            </a:r>
            <a:r>
              <a:rPr lang="ja-JP" altLang="en-US" sz="1600" dirty="0"/>
              <a:t>曜日</a:t>
            </a:r>
            <a:r>
              <a:rPr lang="en-US" altLang="ja-JP" sz="1600" dirty="0"/>
              <a:t>},</a:t>
            </a:r>
          </a:p>
          <a:p>
            <a:pPr marL="0" indent="0">
              <a:buFont typeface="Wingdings" panose="05000000000000000000" pitchFamily="2" charset="2"/>
              <a:buNone/>
            </a:pPr>
            <a:r>
              <a:rPr lang="en-US" altLang="ja-JP" sz="1600" dirty="0"/>
              <a:t>{</a:t>
            </a:r>
            <a:r>
              <a:rPr lang="ja-JP" altLang="en-US" sz="1600" dirty="0"/>
              <a:t>ゼミ番号</a:t>
            </a:r>
            <a:r>
              <a:rPr lang="en-US" altLang="ja-JP" sz="1600" dirty="0"/>
              <a:t>}-&gt;{</a:t>
            </a:r>
            <a:r>
              <a:rPr lang="ja-JP" altLang="en-US" sz="1600" dirty="0"/>
              <a:t>教科番号</a:t>
            </a:r>
            <a:r>
              <a:rPr lang="en-US" altLang="ja-JP" sz="1600" dirty="0"/>
              <a:t>},</a:t>
            </a:r>
          </a:p>
          <a:p>
            <a:pPr marL="0" indent="0">
              <a:buFont typeface="Wingdings" panose="05000000000000000000" pitchFamily="2" charset="2"/>
              <a:buNone/>
            </a:pPr>
            <a:r>
              <a:rPr lang="en-US" altLang="ja-JP" sz="1600" dirty="0"/>
              <a:t>{</a:t>
            </a:r>
            <a:r>
              <a:rPr lang="ja-JP" altLang="en-US" sz="1600" dirty="0"/>
              <a:t>ゼミ番号</a:t>
            </a:r>
            <a:r>
              <a:rPr lang="en-US" altLang="ja-JP" sz="1600" dirty="0"/>
              <a:t>}-&gt;{</a:t>
            </a:r>
            <a:r>
              <a:rPr lang="ja-JP" altLang="en-US" sz="1600" dirty="0"/>
              <a:t>曜日番号</a:t>
            </a:r>
            <a:r>
              <a:rPr lang="en-US" altLang="ja-JP" sz="1600" dirty="0"/>
              <a:t>},</a:t>
            </a:r>
          </a:p>
          <a:p>
            <a:pPr marL="0" indent="0">
              <a:buFont typeface="Wingdings" panose="05000000000000000000" pitchFamily="2" charset="2"/>
              <a:buNone/>
            </a:pPr>
            <a:r>
              <a:rPr lang="en-US" altLang="ja-JP" sz="1600" dirty="0"/>
              <a:t>{</a:t>
            </a:r>
            <a:r>
              <a:rPr lang="ja-JP" altLang="en-US" sz="1600" dirty="0"/>
              <a:t>ゼミ番号</a:t>
            </a:r>
            <a:r>
              <a:rPr lang="en-US" altLang="ja-JP" sz="1600" dirty="0"/>
              <a:t>}-&gt;{</a:t>
            </a:r>
            <a:r>
              <a:rPr lang="ja-JP" altLang="en-US" sz="1600" dirty="0"/>
              <a:t>時間</a:t>
            </a:r>
            <a:r>
              <a:rPr lang="en-US" altLang="ja-JP" sz="1600" dirty="0"/>
              <a:t>},</a:t>
            </a:r>
          </a:p>
          <a:p>
            <a:pPr marL="0" indent="0">
              <a:buFont typeface="Wingdings" panose="05000000000000000000" pitchFamily="2" charset="2"/>
              <a:buNone/>
            </a:pPr>
            <a:r>
              <a:rPr lang="en-US" altLang="ja-JP" sz="1600" dirty="0"/>
              <a:t>{</a:t>
            </a:r>
            <a:r>
              <a:rPr lang="ja-JP" altLang="en-US" sz="1600" dirty="0"/>
              <a:t>ゼミ番号</a:t>
            </a:r>
            <a:r>
              <a:rPr lang="en-US" altLang="ja-JP" sz="1600" dirty="0"/>
              <a:t>}-&gt;{</a:t>
            </a:r>
            <a:r>
              <a:rPr lang="ja-JP" altLang="en-US" sz="1600" dirty="0"/>
              <a:t>形式番号</a:t>
            </a:r>
            <a:r>
              <a:rPr lang="en-US" altLang="ja-JP" sz="1600" dirty="0"/>
              <a:t>},</a:t>
            </a:r>
          </a:p>
          <a:p>
            <a:pPr marL="0" indent="0">
              <a:buFont typeface="Wingdings" panose="05000000000000000000" pitchFamily="2" charset="2"/>
              <a:buNone/>
            </a:pPr>
            <a:r>
              <a:rPr lang="en-US" altLang="ja-JP" sz="1600" dirty="0"/>
              <a:t>{</a:t>
            </a:r>
            <a:r>
              <a:rPr lang="ja-JP" altLang="en-US" sz="1600" dirty="0"/>
              <a:t>ゼミ番号</a:t>
            </a:r>
            <a:r>
              <a:rPr lang="en-US" altLang="ja-JP" sz="1600" dirty="0"/>
              <a:t>}-&gt;{</a:t>
            </a:r>
            <a:r>
              <a:rPr lang="ja-JP" altLang="en-US" sz="1600" dirty="0"/>
              <a:t>承認パラメータ</a:t>
            </a:r>
            <a:r>
              <a:rPr lang="en-US" altLang="ja-JP" sz="1600" dirty="0"/>
              <a:t>}</a:t>
            </a:r>
          </a:p>
          <a:p>
            <a:pPr marL="0" indent="0">
              <a:buFont typeface="Wingdings" panose="05000000000000000000" pitchFamily="2" charset="2"/>
              <a:buNone/>
            </a:pPr>
            <a:r>
              <a:rPr lang="en-US" altLang="ja-JP" sz="1600" dirty="0"/>
              <a:t>{</a:t>
            </a:r>
            <a:r>
              <a:rPr lang="ja-JP" altLang="en-US" sz="1600" dirty="0"/>
              <a:t>ゼミ名</a:t>
            </a:r>
            <a:r>
              <a:rPr lang="en-US" altLang="ja-JP" sz="1600" dirty="0"/>
              <a:t>}-&gt;{</a:t>
            </a:r>
            <a:r>
              <a:rPr lang="ja-JP" altLang="en-US" sz="1600" dirty="0"/>
              <a:t>ゼミ番号</a:t>
            </a:r>
            <a:r>
              <a:rPr lang="en-US" altLang="ja-JP" sz="1600" dirty="0"/>
              <a:t>}</a:t>
            </a:r>
          </a:p>
          <a:p>
            <a:pPr marL="0" indent="0">
              <a:buFont typeface="Wingdings" panose="05000000000000000000" pitchFamily="2" charset="2"/>
              <a:buNone/>
            </a:pPr>
            <a:r>
              <a:rPr lang="en-US" altLang="ja-JP" sz="1600" dirty="0"/>
              <a:t>}</a:t>
            </a:r>
            <a:endParaRPr lang="en-US" altLang="ja-JP" sz="2800" dirty="0"/>
          </a:p>
        </p:txBody>
      </p:sp>
    </p:spTree>
    <p:extLst>
      <p:ext uri="{BB962C8B-B14F-4D97-AF65-F5344CB8AC3E}">
        <p14:creationId xmlns:p14="http://schemas.microsoft.com/office/powerpoint/2010/main" val="195349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AE34A-165D-5F83-599C-769164527CA3}"/>
              </a:ext>
            </a:extLst>
          </p:cNvPr>
          <p:cNvSpPr>
            <a:spLocks noGrp="1"/>
          </p:cNvSpPr>
          <p:nvPr>
            <p:ph type="title"/>
          </p:nvPr>
        </p:nvSpPr>
        <p:spPr/>
        <p:txBody>
          <a:bodyPr/>
          <a:lstStyle/>
          <a:p>
            <a:r>
              <a:rPr kumimoji="1" lang="ja-JP" altLang="en-US" dirty="0"/>
              <a:t>スキーマ設計</a:t>
            </a:r>
          </a:p>
        </p:txBody>
      </p:sp>
      <p:sp>
        <p:nvSpPr>
          <p:cNvPr id="3" name="スライド番号プレースホルダー 2">
            <a:extLst>
              <a:ext uri="{FF2B5EF4-FFF2-40B4-BE49-F238E27FC236}">
                <a16:creationId xmlns:a16="http://schemas.microsoft.com/office/drawing/2014/main" id="{E92C8BD0-FAAC-A261-2E83-9EAA3F992E03}"/>
              </a:ext>
            </a:extLst>
          </p:cNvPr>
          <p:cNvSpPr>
            <a:spLocks noGrp="1"/>
          </p:cNvSpPr>
          <p:nvPr>
            <p:ph type="sldNum" sz="quarter" idx="12"/>
          </p:nvPr>
        </p:nvSpPr>
        <p:spPr/>
        <p:txBody>
          <a:bodyPr/>
          <a:lstStyle/>
          <a:p>
            <a:fld id="{20C19807-A1D6-422E-8C3E-7D064247E577}" type="slidenum">
              <a:rPr kumimoji="1" lang="ja-JP" altLang="en-US" smtClean="0"/>
              <a:t>5</a:t>
            </a:fld>
            <a:endParaRPr kumimoji="1" lang="ja-JP" altLang="en-US"/>
          </a:p>
        </p:txBody>
      </p:sp>
      <p:sp>
        <p:nvSpPr>
          <p:cNvPr id="4" name="テキスト プレースホルダー 3">
            <a:extLst>
              <a:ext uri="{FF2B5EF4-FFF2-40B4-BE49-F238E27FC236}">
                <a16:creationId xmlns:a16="http://schemas.microsoft.com/office/drawing/2014/main" id="{A1C70229-E8E0-C48F-5186-071A55421204}"/>
              </a:ext>
            </a:extLst>
          </p:cNvPr>
          <p:cNvSpPr>
            <a:spLocks noGrp="1"/>
          </p:cNvSpPr>
          <p:nvPr>
            <p:ph type="body" sz="quarter" idx="13"/>
          </p:nvPr>
        </p:nvSpPr>
        <p:spPr>
          <a:xfrm>
            <a:off x="838200" y="1605280"/>
            <a:ext cx="10683240" cy="5019040"/>
          </a:xfrm>
        </p:spPr>
        <p:txBody>
          <a:bodyPr>
            <a:normAutofit lnSpcReduction="10000"/>
          </a:bodyPr>
          <a:lstStyle/>
          <a:p>
            <a:r>
              <a:rPr kumimoji="1" lang="ja-JP" altLang="en-US" sz="3200" b="1" dirty="0"/>
              <a:t>開催状況</a:t>
            </a:r>
            <a:r>
              <a:rPr kumimoji="1" lang="en-US" altLang="ja-JP" sz="3200" b="1" dirty="0"/>
              <a:t>(</a:t>
            </a:r>
            <a:r>
              <a:rPr kumimoji="1" lang="ja-JP" altLang="en-US" sz="3200" b="1" u="sng" dirty="0"/>
              <a:t>開催状況番号</a:t>
            </a:r>
            <a:r>
              <a:rPr kumimoji="1" lang="ja-JP" altLang="en-US" sz="3200" b="1" dirty="0"/>
              <a:t>、ステータス名</a:t>
            </a:r>
            <a:r>
              <a:rPr kumimoji="1" lang="en-US" altLang="ja-JP" sz="3200" b="1" dirty="0"/>
              <a:t>)</a:t>
            </a:r>
          </a:p>
          <a:p>
            <a:pPr marL="0" indent="0">
              <a:buNone/>
            </a:pPr>
            <a:r>
              <a:rPr kumimoji="1" lang="ja-JP" altLang="en-US" sz="3200" dirty="0"/>
              <a:t>開催状況</a:t>
            </a:r>
            <a:r>
              <a:rPr kumimoji="1" lang="en-US" altLang="ja-JP" sz="3200" dirty="0"/>
              <a:t>:</a:t>
            </a:r>
            <a:r>
              <a:rPr lang="en-US" altLang="ja-JP" dirty="0"/>
              <a:t>{</a:t>
            </a:r>
            <a:r>
              <a:rPr kumimoji="1" lang="ja-JP" altLang="en-US" sz="3200" dirty="0"/>
              <a:t>開催状況番号</a:t>
            </a:r>
            <a:r>
              <a:rPr kumimoji="1" lang="en-US" altLang="ja-JP" sz="3200" dirty="0"/>
              <a:t>-&gt;</a:t>
            </a:r>
            <a:r>
              <a:rPr kumimoji="1" lang="ja-JP" altLang="en-US" sz="3200" dirty="0"/>
              <a:t>ステータス名</a:t>
            </a:r>
            <a:r>
              <a:rPr kumimoji="1" lang="en-US" altLang="ja-JP" sz="3200" dirty="0"/>
              <a:t>, </a:t>
            </a:r>
            <a:r>
              <a:rPr kumimoji="1" lang="ja-JP" altLang="en-US" sz="3200" dirty="0"/>
              <a:t>ステータス名</a:t>
            </a:r>
            <a:r>
              <a:rPr kumimoji="1" lang="en-US" altLang="ja-JP" sz="3200" dirty="0"/>
              <a:t>-&gt;</a:t>
            </a:r>
            <a:r>
              <a:rPr kumimoji="1" lang="ja-JP" altLang="en-US" sz="3200" dirty="0"/>
              <a:t>開催状況番号</a:t>
            </a:r>
            <a:r>
              <a:rPr kumimoji="1" lang="en-US" altLang="ja-JP" sz="3200" dirty="0"/>
              <a:t>}</a:t>
            </a:r>
          </a:p>
          <a:p>
            <a:pPr marL="0" indent="0">
              <a:buNone/>
            </a:pPr>
            <a:r>
              <a:rPr kumimoji="1" lang="ja-JP" altLang="en-US" sz="3200" dirty="0"/>
              <a:t>候補キー</a:t>
            </a:r>
            <a:r>
              <a:rPr kumimoji="1" lang="en-US" altLang="ja-JP" sz="3200" dirty="0"/>
              <a:t>: </a:t>
            </a:r>
            <a:r>
              <a:rPr kumimoji="1" lang="ja-JP" altLang="en-US" sz="3200" dirty="0"/>
              <a:t>開催状況番号、ステータス名、非キー</a:t>
            </a:r>
            <a:r>
              <a:rPr kumimoji="1" lang="en-US" altLang="ja-JP" sz="3200" dirty="0"/>
              <a:t>: </a:t>
            </a:r>
            <a:r>
              <a:rPr kumimoji="1" lang="ja-JP" altLang="en-US" sz="3200" dirty="0"/>
              <a:t>なし</a:t>
            </a:r>
            <a:endParaRPr kumimoji="1" lang="en-US" altLang="ja-JP" sz="3200" dirty="0"/>
          </a:p>
          <a:p>
            <a:r>
              <a:rPr kumimoji="1" lang="ja-JP" altLang="en-US" sz="3200" b="1" dirty="0"/>
              <a:t>形式</a:t>
            </a:r>
            <a:r>
              <a:rPr kumimoji="1" lang="en-US" altLang="ja-JP" sz="3200" b="1" dirty="0"/>
              <a:t>(</a:t>
            </a:r>
            <a:r>
              <a:rPr kumimoji="1" lang="ja-JP" altLang="en-US" sz="3200" b="1" u="sng" dirty="0"/>
              <a:t>形式番号</a:t>
            </a:r>
            <a:r>
              <a:rPr kumimoji="1" lang="ja-JP" altLang="en-US" sz="3200" b="1" dirty="0"/>
              <a:t>、形式名</a:t>
            </a:r>
            <a:r>
              <a:rPr kumimoji="1" lang="en-US" altLang="ja-JP" sz="3200" b="1" dirty="0"/>
              <a:t>)</a:t>
            </a:r>
          </a:p>
          <a:p>
            <a:pPr marL="0" indent="0">
              <a:buNone/>
            </a:pPr>
            <a:r>
              <a:rPr kumimoji="1" lang="ja-JP" altLang="en-US" sz="3200" dirty="0"/>
              <a:t>形式</a:t>
            </a:r>
            <a:r>
              <a:rPr kumimoji="1" lang="en-US" altLang="ja-JP" sz="3200" dirty="0"/>
              <a:t>: {</a:t>
            </a:r>
            <a:r>
              <a:rPr kumimoji="1" lang="ja-JP" altLang="en-US" sz="3200" dirty="0"/>
              <a:t>形式番号</a:t>
            </a:r>
            <a:r>
              <a:rPr kumimoji="1" lang="en-US" altLang="ja-JP" sz="3200" dirty="0"/>
              <a:t>-&gt;</a:t>
            </a:r>
            <a:r>
              <a:rPr kumimoji="1" lang="ja-JP" altLang="en-US" sz="3200" dirty="0"/>
              <a:t>形式名</a:t>
            </a:r>
            <a:r>
              <a:rPr kumimoji="1" lang="en-US" altLang="ja-JP" sz="3200" dirty="0"/>
              <a:t>, </a:t>
            </a:r>
            <a:r>
              <a:rPr kumimoji="1" lang="ja-JP" altLang="en-US" sz="3200" dirty="0"/>
              <a:t>形式名</a:t>
            </a:r>
            <a:r>
              <a:rPr kumimoji="1" lang="en-US" altLang="ja-JP" sz="3200" dirty="0"/>
              <a:t>-&gt;</a:t>
            </a:r>
            <a:r>
              <a:rPr kumimoji="1" lang="ja-JP" altLang="en-US" sz="3200" dirty="0"/>
              <a:t>形式番号</a:t>
            </a:r>
            <a:r>
              <a:rPr kumimoji="1" lang="en-US" altLang="ja-JP" sz="3200" dirty="0"/>
              <a:t>}</a:t>
            </a:r>
          </a:p>
          <a:p>
            <a:pPr marL="0" indent="0">
              <a:buNone/>
            </a:pPr>
            <a:r>
              <a:rPr kumimoji="1" lang="ja-JP" altLang="en-US" sz="3200" dirty="0"/>
              <a:t>候補キー</a:t>
            </a:r>
            <a:r>
              <a:rPr lang="en-US" altLang="ja-JP" dirty="0"/>
              <a:t>: </a:t>
            </a:r>
            <a:r>
              <a:rPr lang="ja-JP" altLang="en-US" dirty="0"/>
              <a:t>形式番号、形式名、非キー</a:t>
            </a:r>
            <a:r>
              <a:rPr lang="en-US" altLang="ja-JP" dirty="0"/>
              <a:t>: </a:t>
            </a:r>
            <a:r>
              <a:rPr lang="ja-JP" altLang="en-US" dirty="0"/>
              <a:t>なし</a:t>
            </a:r>
            <a:endParaRPr kumimoji="1" lang="en-US" altLang="ja-JP" sz="3200" dirty="0"/>
          </a:p>
          <a:p>
            <a:r>
              <a:rPr kumimoji="1" lang="ja-JP" altLang="en-US" sz="3200" b="1" dirty="0"/>
              <a:t>教科</a:t>
            </a:r>
            <a:r>
              <a:rPr kumimoji="1" lang="en-US" altLang="ja-JP" sz="3200" b="1" dirty="0"/>
              <a:t>(</a:t>
            </a:r>
            <a:r>
              <a:rPr lang="ja-JP" altLang="en-US" sz="3200" b="1" u="sng" dirty="0"/>
              <a:t>教科</a:t>
            </a:r>
            <a:r>
              <a:rPr kumimoji="1" lang="ja-JP" altLang="en-US" sz="3200" b="1" u="sng" dirty="0"/>
              <a:t>番号</a:t>
            </a:r>
            <a:r>
              <a:rPr kumimoji="1" lang="ja-JP" altLang="en-US" sz="3200" b="1" dirty="0"/>
              <a:t>、教科名</a:t>
            </a:r>
            <a:r>
              <a:rPr kumimoji="1" lang="en-US" altLang="ja-JP" sz="3200" b="1" dirty="0"/>
              <a:t>)</a:t>
            </a:r>
          </a:p>
          <a:p>
            <a:pPr marL="0" indent="0">
              <a:buNone/>
            </a:pPr>
            <a:r>
              <a:rPr lang="ja-JP" altLang="en-US" dirty="0"/>
              <a:t>教科</a:t>
            </a:r>
            <a:r>
              <a:rPr lang="en-US" altLang="ja-JP" dirty="0"/>
              <a:t>: {</a:t>
            </a:r>
            <a:r>
              <a:rPr lang="ja-JP" altLang="en-US" dirty="0"/>
              <a:t>教科番号</a:t>
            </a:r>
            <a:r>
              <a:rPr lang="en-US" altLang="ja-JP" dirty="0"/>
              <a:t>-&gt;</a:t>
            </a:r>
            <a:r>
              <a:rPr lang="ja-JP" altLang="en-US" dirty="0"/>
              <a:t>教科名</a:t>
            </a:r>
            <a:r>
              <a:rPr lang="en-US" altLang="ja-JP" dirty="0"/>
              <a:t>, </a:t>
            </a:r>
            <a:r>
              <a:rPr lang="ja-JP" altLang="en-US" dirty="0"/>
              <a:t>教科名</a:t>
            </a:r>
            <a:r>
              <a:rPr lang="en-US" altLang="ja-JP" dirty="0"/>
              <a:t>-&gt;</a:t>
            </a:r>
            <a:r>
              <a:rPr lang="ja-JP" altLang="en-US" dirty="0"/>
              <a:t>教科番号</a:t>
            </a:r>
            <a:r>
              <a:rPr lang="en-US" altLang="ja-JP" dirty="0"/>
              <a:t>}</a:t>
            </a:r>
          </a:p>
          <a:p>
            <a:pPr marL="0" indent="0">
              <a:buNone/>
            </a:pPr>
            <a:r>
              <a:rPr kumimoji="1" lang="ja-JP" altLang="en-US" sz="3200" dirty="0"/>
              <a:t>候補キー</a:t>
            </a:r>
            <a:r>
              <a:rPr kumimoji="1" lang="en-US" altLang="ja-JP" sz="3200" dirty="0"/>
              <a:t>: </a:t>
            </a:r>
            <a:r>
              <a:rPr kumimoji="1" lang="ja-JP" altLang="en-US" sz="3200" dirty="0"/>
              <a:t>教科番号、教科名、非キー</a:t>
            </a:r>
            <a:r>
              <a:rPr kumimoji="1" lang="en-US" altLang="ja-JP" sz="3200" dirty="0"/>
              <a:t>: </a:t>
            </a:r>
            <a:r>
              <a:rPr kumimoji="1" lang="ja-JP" altLang="en-US" sz="3200" dirty="0"/>
              <a:t>なし</a:t>
            </a:r>
            <a:endParaRPr kumimoji="1" lang="en-US" altLang="ja-JP" sz="3200" dirty="0"/>
          </a:p>
          <a:p>
            <a:pPr marL="0" indent="0">
              <a:buNone/>
            </a:pPr>
            <a:endParaRPr kumimoji="1" lang="ja-JP" altLang="en-US" dirty="0"/>
          </a:p>
        </p:txBody>
      </p:sp>
    </p:spTree>
    <p:extLst>
      <p:ext uri="{BB962C8B-B14F-4D97-AF65-F5344CB8AC3E}">
        <p14:creationId xmlns:p14="http://schemas.microsoft.com/office/powerpoint/2010/main" val="236262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2AC82-E9ED-98F0-837F-325BFD7E4265}"/>
              </a:ext>
            </a:extLst>
          </p:cNvPr>
          <p:cNvSpPr>
            <a:spLocks noGrp="1"/>
          </p:cNvSpPr>
          <p:nvPr>
            <p:ph type="title"/>
          </p:nvPr>
        </p:nvSpPr>
        <p:spPr/>
        <p:txBody>
          <a:bodyPr/>
          <a:lstStyle/>
          <a:p>
            <a:r>
              <a:rPr lang="ja-JP" altLang="en-US" dirty="0"/>
              <a:t>スキーマ設計</a:t>
            </a:r>
            <a:endParaRPr kumimoji="1" lang="ja-JP" altLang="en-US" dirty="0"/>
          </a:p>
        </p:txBody>
      </p:sp>
      <p:sp>
        <p:nvSpPr>
          <p:cNvPr id="3" name="スライド番号プレースホルダー 2">
            <a:extLst>
              <a:ext uri="{FF2B5EF4-FFF2-40B4-BE49-F238E27FC236}">
                <a16:creationId xmlns:a16="http://schemas.microsoft.com/office/drawing/2014/main" id="{9110EFE3-7CE8-0A30-ECEF-D7E6DC9C27DE}"/>
              </a:ext>
            </a:extLst>
          </p:cNvPr>
          <p:cNvSpPr>
            <a:spLocks noGrp="1"/>
          </p:cNvSpPr>
          <p:nvPr>
            <p:ph type="sldNum" sz="quarter" idx="12"/>
          </p:nvPr>
        </p:nvSpPr>
        <p:spPr/>
        <p:txBody>
          <a:bodyPr/>
          <a:lstStyle/>
          <a:p>
            <a:fld id="{20C19807-A1D6-422E-8C3E-7D064247E577}" type="slidenum">
              <a:rPr kumimoji="1" lang="ja-JP" altLang="en-US" smtClean="0"/>
              <a:t>6</a:t>
            </a:fld>
            <a:endParaRPr kumimoji="1" lang="ja-JP" altLang="en-US"/>
          </a:p>
        </p:txBody>
      </p:sp>
      <p:sp>
        <p:nvSpPr>
          <p:cNvPr id="4" name="テキスト プレースホルダー 3">
            <a:extLst>
              <a:ext uri="{FF2B5EF4-FFF2-40B4-BE49-F238E27FC236}">
                <a16:creationId xmlns:a16="http://schemas.microsoft.com/office/drawing/2014/main" id="{1A420FDE-05F0-6B1E-6F6D-B2791B6C0D9B}"/>
              </a:ext>
            </a:extLst>
          </p:cNvPr>
          <p:cNvSpPr>
            <a:spLocks noGrp="1"/>
          </p:cNvSpPr>
          <p:nvPr>
            <p:ph type="body" sz="quarter" idx="13"/>
          </p:nvPr>
        </p:nvSpPr>
        <p:spPr>
          <a:xfrm>
            <a:off x="838200" y="1503680"/>
            <a:ext cx="10723880" cy="5354320"/>
          </a:xfrm>
        </p:spPr>
        <p:txBody>
          <a:bodyPr>
            <a:normAutofit fontScale="92500"/>
          </a:bodyPr>
          <a:lstStyle/>
          <a:p>
            <a:r>
              <a:rPr lang="ja-JP" altLang="en-US" sz="3200" b="1" dirty="0"/>
              <a:t>キーワード</a:t>
            </a:r>
            <a:r>
              <a:rPr lang="en-US" altLang="ja-JP" sz="3200" b="1" dirty="0"/>
              <a:t>(</a:t>
            </a:r>
            <a:r>
              <a:rPr lang="ja-JP" altLang="en-US" sz="3200" b="1" u="sng" dirty="0"/>
              <a:t>キーワード番号</a:t>
            </a:r>
            <a:r>
              <a:rPr lang="ja-JP" altLang="en-US" sz="3200" b="1" dirty="0"/>
              <a:t>、キーワード、ゼミ番号</a:t>
            </a:r>
            <a:r>
              <a:rPr lang="en-US" altLang="ja-JP" sz="3200" b="1" dirty="0"/>
              <a:t>)</a:t>
            </a:r>
          </a:p>
          <a:p>
            <a:pPr marL="0" indent="0">
              <a:buNone/>
            </a:pPr>
            <a:r>
              <a:rPr lang="ja-JP" altLang="en-US" sz="3200" dirty="0"/>
              <a:t>キーワード</a:t>
            </a:r>
            <a:r>
              <a:rPr lang="en-US" altLang="ja-JP" sz="3200" dirty="0"/>
              <a:t>:{</a:t>
            </a:r>
            <a:r>
              <a:rPr lang="ja-JP" altLang="en-US" sz="3200" dirty="0"/>
              <a:t>キーワード番号</a:t>
            </a:r>
            <a:r>
              <a:rPr lang="en-US" altLang="ja-JP" sz="3200" dirty="0"/>
              <a:t>-&gt; </a:t>
            </a:r>
            <a:r>
              <a:rPr lang="ja-JP" altLang="en-US" sz="3200" dirty="0"/>
              <a:t>キーワード</a:t>
            </a:r>
            <a:r>
              <a:rPr lang="en-US" altLang="ja-JP" sz="3200" dirty="0"/>
              <a:t>, </a:t>
            </a:r>
          </a:p>
          <a:p>
            <a:pPr marL="0" indent="0">
              <a:buNone/>
            </a:pPr>
            <a:r>
              <a:rPr lang="ja-JP" altLang="en-US" sz="3200" dirty="0"/>
              <a:t>キーワード番号</a:t>
            </a:r>
            <a:r>
              <a:rPr lang="en-US" altLang="ja-JP" sz="3200" dirty="0"/>
              <a:t>-&gt;</a:t>
            </a:r>
            <a:r>
              <a:rPr lang="ja-JP" altLang="en-US" sz="3200" dirty="0"/>
              <a:t>ゼミ番号</a:t>
            </a:r>
            <a:r>
              <a:rPr lang="en-US" altLang="ja-JP" sz="3200" dirty="0"/>
              <a:t>}</a:t>
            </a:r>
          </a:p>
          <a:p>
            <a:pPr marL="0" indent="0">
              <a:buNone/>
            </a:pPr>
            <a:r>
              <a:rPr kumimoji="1" lang="ja-JP" altLang="en-US" dirty="0"/>
              <a:t>候補キー</a:t>
            </a:r>
            <a:r>
              <a:rPr kumimoji="1" lang="en-US" altLang="ja-JP" dirty="0"/>
              <a:t>: </a:t>
            </a:r>
            <a:r>
              <a:rPr kumimoji="1" lang="ja-JP" altLang="en-US" dirty="0"/>
              <a:t>キーワード番号、非キー</a:t>
            </a:r>
            <a:r>
              <a:rPr kumimoji="1" lang="en-US" altLang="ja-JP" dirty="0"/>
              <a:t>: </a:t>
            </a:r>
            <a:r>
              <a:rPr kumimoji="1" lang="ja-JP" altLang="en-US" dirty="0"/>
              <a:t>キーワード、ゼミ番号</a:t>
            </a:r>
            <a:endParaRPr kumimoji="1" lang="en-US" altLang="ja-JP" sz="3200" dirty="0"/>
          </a:p>
          <a:p>
            <a:r>
              <a:rPr kumimoji="1" lang="ja-JP" altLang="en-US" sz="3200" b="1" dirty="0"/>
              <a:t>参加者</a:t>
            </a:r>
            <a:r>
              <a:rPr kumimoji="1" lang="en-US" altLang="ja-JP" sz="3200" b="1" dirty="0"/>
              <a:t>(</a:t>
            </a:r>
            <a:r>
              <a:rPr lang="ja-JP" altLang="en-US" sz="3200" b="1" u="sng" dirty="0"/>
              <a:t>参加者番号</a:t>
            </a:r>
            <a:r>
              <a:rPr kumimoji="1" lang="ja-JP" altLang="en-US" sz="3200" b="1" dirty="0"/>
              <a:t>、参加者名</a:t>
            </a:r>
            <a:r>
              <a:rPr kumimoji="1" lang="en-US" altLang="ja-JP" sz="3200" b="1" dirty="0"/>
              <a:t>)</a:t>
            </a:r>
          </a:p>
          <a:p>
            <a:pPr marL="0" indent="0">
              <a:buNone/>
            </a:pPr>
            <a:r>
              <a:rPr kumimoji="1" lang="ja-JP" altLang="en-US" sz="3200" dirty="0"/>
              <a:t>参加者</a:t>
            </a:r>
            <a:r>
              <a:rPr kumimoji="1" lang="en-US" altLang="ja-JP" sz="3200" dirty="0"/>
              <a:t>: {</a:t>
            </a:r>
            <a:r>
              <a:rPr kumimoji="1" lang="ja-JP" altLang="en-US" sz="3200" dirty="0"/>
              <a:t>参加者番号</a:t>
            </a:r>
            <a:r>
              <a:rPr kumimoji="1" lang="en-US" altLang="ja-JP" sz="3200" dirty="0"/>
              <a:t>-&gt;</a:t>
            </a:r>
            <a:r>
              <a:rPr kumimoji="1" lang="ja-JP" altLang="en-US" sz="3200" dirty="0"/>
              <a:t>参加者名</a:t>
            </a:r>
            <a:r>
              <a:rPr kumimoji="1" lang="en-US" altLang="ja-JP" sz="3200" dirty="0"/>
              <a:t>}</a:t>
            </a:r>
          </a:p>
          <a:p>
            <a:pPr marL="0" indent="0">
              <a:buNone/>
            </a:pPr>
            <a:r>
              <a:rPr kumimoji="1" lang="ja-JP" altLang="en-US" sz="3200" dirty="0"/>
              <a:t>候補キー</a:t>
            </a:r>
            <a:r>
              <a:rPr kumimoji="1" lang="en-US" altLang="ja-JP" sz="3200" dirty="0"/>
              <a:t>: </a:t>
            </a:r>
            <a:r>
              <a:rPr lang="ja-JP" altLang="en-US" dirty="0"/>
              <a:t>参加者番号</a:t>
            </a:r>
            <a:r>
              <a:rPr kumimoji="1" lang="ja-JP" altLang="en-US" sz="3200" dirty="0"/>
              <a:t>、非キー</a:t>
            </a:r>
            <a:r>
              <a:rPr kumimoji="1" lang="en-US" altLang="ja-JP" sz="3200" dirty="0"/>
              <a:t>: </a:t>
            </a:r>
            <a:r>
              <a:rPr kumimoji="1" lang="ja-JP" altLang="en-US" sz="3200" dirty="0"/>
              <a:t>参加者名</a:t>
            </a:r>
            <a:endParaRPr kumimoji="1" lang="en-US" altLang="ja-JP" sz="3200" dirty="0"/>
          </a:p>
          <a:p>
            <a:r>
              <a:rPr kumimoji="1" lang="ja-JP" altLang="en-US" sz="3200" b="1" dirty="0"/>
              <a:t>参加者所属</a:t>
            </a:r>
            <a:r>
              <a:rPr kumimoji="1" lang="en-US" altLang="ja-JP" sz="3200" b="1" dirty="0"/>
              <a:t>(</a:t>
            </a:r>
            <a:r>
              <a:rPr kumimoji="1" lang="ja-JP" altLang="en-US" sz="3200" b="1" u="sng" dirty="0"/>
              <a:t>ゼミ番号</a:t>
            </a:r>
            <a:r>
              <a:rPr kumimoji="1" lang="ja-JP" altLang="en-US" sz="3200" b="1" dirty="0"/>
              <a:t>、</a:t>
            </a:r>
            <a:r>
              <a:rPr kumimoji="1" lang="ja-JP" altLang="en-US" sz="3200" b="1" u="sng" dirty="0"/>
              <a:t>参加者番号</a:t>
            </a:r>
            <a:r>
              <a:rPr kumimoji="1" lang="ja-JP" altLang="en-US" sz="3200" b="1" dirty="0"/>
              <a:t>、主催かどうか</a:t>
            </a:r>
            <a:r>
              <a:rPr kumimoji="1" lang="en-US" altLang="ja-JP" sz="3200" b="1" dirty="0"/>
              <a:t>)</a:t>
            </a:r>
            <a:endParaRPr kumimoji="1" lang="ja-JP" altLang="en-US" sz="3200" b="1" dirty="0"/>
          </a:p>
          <a:p>
            <a:pPr marL="0" indent="0">
              <a:buNone/>
            </a:pPr>
            <a:r>
              <a:rPr lang="ja-JP" altLang="en-US" dirty="0"/>
              <a:t>参加者所属</a:t>
            </a:r>
            <a:r>
              <a:rPr lang="en-US" altLang="ja-JP" dirty="0"/>
              <a:t>:{{</a:t>
            </a:r>
            <a:r>
              <a:rPr lang="ja-JP" altLang="en-US" dirty="0"/>
              <a:t>ゼミ番号、参加者番号</a:t>
            </a:r>
            <a:r>
              <a:rPr lang="en-US" altLang="ja-JP" dirty="0"/>
              <a:t>}-&gt; </a:t>
            </a:r>
            <a:r>
              <a:rPr lang="ja-JP" altLang="en-US" dirty="0"/>
              <a:t>主催かどうか</a:t>
            </a:r>
            <a:r>
              <a:rPr lang="en-US" altLang="ja-JP" dirty="0"/>
              <a:t>}</a:t>
            </a:r>
          </a:p>
          <a:p>
            <a:pPr marL="0" indent="0">
              <a:buNone/>
            </a:pPr>
            <a:r>
              <a:rPr lang="ja-JP" altLang="en-US" dirty="0"/>
              <a:t>候補キー</a:t>
            </a:r>
            <a:r>
              <a:rPr lang="en-US" altLang="ja-JP" dirty="0"/>
              <a:t>: </a:t>
            </a:r>
            <a:r>
              <a:rPr lang="ja-JP" altLang="en-US" dirty="0"/>
              <a:t>ゼミ番号、参加者番号、非キー</a:t>
            </a:r>
            <a:r>
              <a:rPr lang="en-US" altLang="ja-JP" dirty="0"/>
              <a:t>: </a:t>
            </a:r>
            <a:r>
              <a:rPr lang="ja-JP" altLang="en-US" dirty="0"/>
              <a:t>主催かどうか</a:t>
            </a:r>
            <a:endParaRPr lang="en-US" altLang="ja-JP" dirty="0"/>
          </a:p>
        </p:txBody>
      </p:sp>
    </p:spTree>
    <p:extLst>
      <p:ext uri="{BB962C8B-B14F-4D97-AF65-F5344CB8AC3E}">
        <p14:creationId xmlns:p14="http://schemas.microsoft.com/office/powerpoint/2010/main" val="414745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BB4695-EE53-EDAF-2716-000BACD20C25}"/>
              </a:ext>
            </a:extLst>
          </p:cNvPr>
          <p:cNvSpPr>
            <a:spLocks noGrp="1"/>
          </p:cNvSpPr>
          <p:nvPr>
            <p:ph type="title"/>
          </p:nvPr>
        </p:nvSpPr>
        <p:spPr>
          <a:xfrm>
            <a:off x="838200" y="602228"/>
            <a:ext cx="11170920" cy="774387"/>
          </a:xfrm>
        </p:spPr>
        <p:txBody>
          <a:bodyPr>
            <a:normAutofit/>
          </a:bodyPr>
          <a:lstStyle/>
          <a:p>
            <a:r>
              <a:rPr kumimoji="1" lang="ja-JP" altLang="en-US" dirty="0"/>
              <a:t>第三正規形 </a:t>
            </a:r>
            <a:r>
              <a:rPr kumimoji="1" lang="en-US" altLang="ja-JP" dirty="0"/>
              <a:t>(</a:t>
            </a:r>
            <a:r>
              <a:rPr kumimoji="1" lang="ja-JP" altLang="en-US" dirty="0"/>
              <a:t>結論</a:t>
            </a:r>
            <a:r>
              <a:rPr kumimoji="1" lang="en-US" altLang="ja-JP" dirty="0"/>
              <a:t>: </a:t>
            </a:r>
            <a:r>
              <a:rPr kumimoji="1" lang="ja-JP" altLang="en-US" dirty="0"/>
              <a:t>すべて第三正規形である</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E66D5937-9DC6-BC7A-3471-F9579AF4553D}"/>
              </a:ext>
            </a:extLst>
          </p:cNvPr>
          <p:cNvSpPr>
            <a:spLocks noGrp="1"/>
          </p:cNvSpPr>
          <p:nvPr>
            <p:ph type="sldNum" sz="quarter" idx="12"/>
          </p:nvPr>
        </p:nvSpPr>
        <p:spPr/>
        <p:txBody>
          <a:bodyPr/>
          <a:lstStyle/>
          <a:p>
            <a:fld id="{20C19807-A1D6-422E-8C3E-7D064247E577}" type="slidenum">
              <a:rPr kumimoji="1" lang="ja-JP" altLang="en-US" smtClean="0"/>
              <a:t>7</a:t>
            </a:fld>
            <a:endParaRPr kumimoji="1" lang="ja-JP" altLang="en-US"/>
          </a:p>
        </p:txBody>
      </p:sp>
      <p:sp>
        <p:nvSpPr>
          <p:cNvPr id="4" name="テキスト プレースホルダー 3">
            <a:extLst>
              <a:ext uri="{FF2B5EF4-FFF2-40B4-BE49-F238E27FC236}">
                <a16:creationId xmlns:a16="http://schemas.microsoft.com/office/drawing/2014/main" id="{637589CA-F4E2-6B81-F4CA-31FA29F8CEDA}"/>
              </a:ext>
            </a:extLst>
          </p:cNvPr>
          <p:cNvSpPr>
            <a:spLocks noGrp="1"/>
          </p:cNvSpPr>
          <p:nvPr>
            <p:ph type="body" sz="quarter" idx="13"/>
          </p:nvPr>
        </p:nvSpPr>
        <p:spPr>
          <a:xfrm>
            <a:off x="838200" y="1929538"/>
            <a:ext cx="10601960" cy="4791937"/>
          </a:xfrm>
        </p:spPr>
        <p:txBody>
          <a:bodyPr>
            <a:normAutofit fontScale="92500" lnSpcReduction="10000"/>
          </a:bodyPr>
          <a:lstStyle/>
          <a:p>
            <a:r>
              <a:rPr kumimoji="1" lang="ja-JP" altLang="en-US" b="1" dirty="0"/>
              <a:t>リレーション「ゼミ」</a:t>
            </a:r>
            <a:r>
              <a:rPr kumimoji="1" lang="en-US" altLang="ja-JP" dirty="0"/>
              <a:t>:</a:t>
            </a:r>
            <a:r>
              <a:rPr lang="ja-JP" altLang="en-US" dirty="0"/>
              <a:t>全ての非キー属性が、いかなる候補キーにも部分従属しないので第二正規形である。また、全ての非キー属性が、いかなる候補キーからも推移従属しないので、第三正規形である．</a:t>
            </a:r>
            <a:endParaRPr lang="en-US" altLang="ja-JP" dirty="0"/>
          </a:p>
          <a:p>
            <a:endParaRPr kumimoji="1" lang="en-US" altLang="ja-JP" dirty="0"/>
          </a:p>
          <a:p>
            <a:r>
              <a:rPr lang="ja-JP" altLang="en-US" b="1" dirty="0"/>
              <a:t>リレーション「開催状況、形式、教科」</a:t>
            </a:r>
            <a:r>
              <a:rPr lang="en-US" altLang="ja-JP" dirty="0"/>
              <a:t>: </a:t>
            </a:r>
            <a:r>
              <a:rPr lang="ja-JP" altLang="en-US" dirty="0"/>
              <a:t>これらは</a:t>
            </a:r>
            <a:r>
              <a:rPr lang="en-US" altLang="ja-JP" dirty="0"/>
              <a:t>1</a:t>
            </a:r>
            <a:r>
              <a:rPr lang="ja-JP" altLang="en-US" dirty="0"/>
              <a:t>対</a:t>
            </a:r>
            <a:r>
              <a:rPr lang="en-US" altLang="ja-JP" dirty="0"/>
              <a:t>1</a:t>
            </a:r>
            <a:r>
              <a:rPr lang="ja-JP" altLang="en-US" dirty="0"/>
              <a:t>対応のリレーションであり、非キー属性が存在しない。</a:t>
            </a:r>
            <a:br>
              <a:rPr lang="en-US" altLang="ja-JP" dirty="0"/>
            </a:br>
            <a:r>
              <a:rPr lang="ja-JP" altLang="en-US" dirty="0"/>
              <a:t>ゆえに全ての非キー属性が、いかなる候補キーにも部分従属しないので第二正規形である。また、全ての非キー属性が、いかなる候補キーからも推移従属しないので、第三正規形である．</a:t>
            </a:r>
            <a:endParaRPr kumimoji="1" lang="ja-JP" altLang="en-US" dirty="0"/>
          </a:p>
        </p:txBody>
      </p:sp>
    </p:spTree>
    <p:extLst>
      <p:ext uri="{BB962C8B-B14F-4D97-AF65-F5344CB8AC3E}">
        <p14:creationId xmlns:p14="http://schemas.microsoft.com/office/powerpoint/2010/main" val="76866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785E6-9707-6C32-998F-45A03AAC9B22}"/>
              </a:ext>
            </a:extLst>
          </p:cNvPr>
          <p:cNvSpPr>
            <a:spLocks noGrp="1"/>
          </p:cNvSpPr>
          <p:nvPr>
            <p:ph type="title"/>
          </p:nvPr>
        </p:nvSpPr>
        <p:spPr/>
        <p:txBody>
          <a:bodyPr/>
          <a:lstStyle/>
          <a:p>
            <a:r>
              <a:rPr lang="ja-JP" altLang="en-US" dirty="0"/>
              <a:t>第三正規形</a:t>
            </a:r>
            <a:endParaRPr kumimoji="1" lang="ja-JP" altLang="en-US" dirty="0"/>
          </a:p>
        </p:txBody>
      </p:sp>
      <p:sp>
        <p:nvSpPr>
          <p:cNvPr id="3" name="スライド番号プレースホルダー 2">
            <a:extLst>
              <a:ext uri="{FF2B5EF4-FFF2-40B4-BE49-F238E27FC236}">
                <a16:creationId xmlns:a16="http://schemas.microsoft.com/office/drawing/2014/main" id="{85E8F384-4FE1-1239-8BA9-92CA02737F12}"/>
              </a:ext>
            </a:extLst>
          </p:cNvPr>
          <p:cNvSpPr>
            <a:spLocks noGrp="1"/>
          </p:cNvSpPr>
          <p:nvPr>
            <p:ph type="sldNum" sz="quarter" idx="12"/>
          </p:nvPr>
        </p:nvSpPr>
        <p:spPr/>
        <p:txBody>
          <a:bodyPr/>
          <a:lstStyle/>
          <a:p>
            <a:fld id="{20C19807-A1D6-422E-8C3E-7D064247E577}" type="slidenum">
              <a:rPr kumimoji="1" lang="ja-JP" altLang="en-US" smtClean="0"/>
              <a:t>8</a:t>
            </a:fld>
            <a:endParaRPr kumimoji="1" lang="ja-JP" altLang="en-US"/>
          </a:p>
        </p:txBody>
      </p:sp>
      <p:sp>
        <p:nvSpPr>
          <p:cNvPr id="4" name="テキスト プレースホルダー 3">
            <a:extLst>
              <a:ext uri="{FF2B5EF4-FFF2-40B4-BE49-F238E27FC236}">
                <a16:creationId xmlns:a16="http://schemas.microsoft.com/office/drawing/2014/main" id="{DA6D8ADF-C626-1ADD-57A6-72E53871BD35}"/>
              </a:ext>
            </a:extLst>
          </p:cNvPr>
          <p:cNvSpPr>
            <a:spLocks noGrp="1"/>
          </p:cNvSpPr>
          <p:nvPr>
            <p:ph type="body" sz="quarter" idx="13"/>
          </p:nvPr>
        </p:nvSpPr>
        <p:spPr>
          <a:xfrm>
            <a:off x="838200" y="1376616"/>
            <a:ext cx="11201400" cy="5207064"/>
          </a:xfrm>
        </p:spPr>
        <p:txBody>
          <a:bodyPr>
            <a:normAutofit lnSpcReduction="10000"/>
          </a:bodyPr>
          <a:lstStyle/>
          <a:p>
            <a:r>
              <a:rPr kumimoji="1" lang="ja-JP" altLang="en-US" b="1" dirty="0"/>
              <a:t>リレーション「キーワード」</a:t>
            </a:r>
            <a:r>
              <a:rPr kumimoji="1" lang="en-US" altLang="ja-JP" dirty="0"/>
              <a:t>:</a:t>
            </a:r>
            <a:r>
              <a:rPr lang="ja-JP" altLang="en-US" dirty="0"/>
              <a:t>全ての非キー属性が、いかなる候補キーにも部分従属しないので第二正規形である。また、全ての非キー属性が、いかなる候補キーからも推移従属しないので、第三正規形である．</a:t>
            </a:r>
            <a:endParaRPr lang="en-US" altLang="ja-JP" dirty="0"/>
          </a:p>
          <a:p>
            <a:r>
              <a:rPr kumimoji="1" lang="ja-JP" altLang="en-US" b="1" dirty="0"/>
              <a:t>リレーション「参加者」</a:t>
            </a:r>
            <a:r>
              <a:rPr kumimoji="1" lang="en-US" altLang="ja-JP" dirty="0"/>
              <a:t>:</a:t>
            </a:r>
            <a:r>
              <a:rPr lang="ja-JP" altLang="en-US" dirty="0"/>
              <a:t>全ての非キー属性が、いかなる候補キーにも部分従属しないので第二正規形である。また、全ての非キー属性が、いかなる候補キーからも推移従属しないので、第三正規形である．</a:t>
            </a:r>
            <a:endParaRPr lang="en-US" altLang="ja-JP" dirty="0"/>
          </a:p>
          <a:p>
            <a:r>
              <a:rPr kumimoji="1" lang="ja-JP" altLang="en-US" b="1" dirty="0"/>
              <a:t>リレーション「参加者所属」</a:t>
            </a:r>
            <a:r>
              <a:rPr kumimoji="1" lang="en-US" altLang="ja-JP" dirty="0"/>
              <a:t>:</a:t>
            </a:r>
            <a:r>
              <a:rPr lang="ja-JP" altLang="en-US" dirty="0"/>
              <a:t>全ての非キー属性が、いかなる候補キーにも部分従属しないので第二正規形である。また、全ての非キー属性が、いかなる候補キーからも推移従属しないので、第三正規形である．</a:t>
            </a:r>
            <a:endParaRPr lang="en-US" altLang="ja-JP" dirty="0"/>
          </a:p>
          <a:p>
            <a:endParaRPr kumimoji="1" lang="ja-JP" altLang="en-US" dirty="0"/>
          </a:p>
        </p:txBody>
      </p:sp>
    </p:spTree>
    <p:extLst>
      <p:ext uri="{BB962C8B-B14F-4D97-AF65-F5344CB8AC3E}">
        <p14:creationId xmlns:p14="http://schemas.microsoft.com/office/powerpoint/2010/main" val="178159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96A131-BE73-9CE0-ED83-3B086E133F26}"/>
              </a:ext>
            </a:extLst>
          </p:cNvPr>
          <p:cNvSpPr>
            <a:spLocks noGrp="1"/>
          </p:cNvSpPr>
          <p:nvPr>
            <p:ph type="title"/>
          </p:nvPr>
        </p:nvSpPr>
        <p:spPr/>
        <p:txBody>
          <a:bodyPr/>
          <a:lstStyle/>
          <a:p>
            <a:r>
              <a:rPr kumimoji="1" lang="ja-JP" altLang="en-US" dirty="0"/>
              <a:t>ゼミテーブル</a:t>
            </a:r>
          </a:p>
        </p:txBody>
      </p:sp>
      <p:sp>
        <p:nvSpPr>
          <p:cNvPr id="3" name="スライド番号プレースホルダー 2">
            <a:extLst>
              <a:ext uri="{FF2B5EF4-FFF2-40B4-BE49-F238E27FC236}">
                <a16:creationId xmlns:a16="http://schemas.microsoft.com/office/drawing/2014/main" id="{A669D4E0-683A-D530-0436-9450E5A5DE40}"/>
              </a:ext>
            </a:extLst>
          </p:cNvPr>
          <p:cNvSpPr>
            <a:spLocks noGrp="1"/>
          </p:cNvSpPr>
          <p:nvPr>
            <p:ph type="sldNum" sz="quarter" idx="12"/>
          </p:nvPr>
        </p:nvSpPr>
        <p:spPr/>
        <p:txBody>
          <a:bodyPr/>
          <a:lstStyle/>
          <a:p>
            <a:fld id="{20C19807-A1D6-422E-8C3E-7D064247E577}" type="slidenum">
              <a:rPr kumimoji="1" lang="ja-JP" altLang="en-US" smtClean="0"/>
              <a:t>9</a:t>
            </a:fld>
            <a:endParaRPr kumimoji="1" lang="ja-JP" altLang="en-US"/>
          </a:p>
        </p:txBody>
      </p:sp>
      <p:sp>
        <p:nvSpPr>
          <p:cNvPr id="8" name="テキスト ボックス 7">
            <a:extLst>
              <a:ext uri="{FF2B5EF4-FFF2-40B4-BE49-F238E27FC236}">
                <a16:creationId xmlns:a16="http://schemas.microsoft.com/office/drawing/2014/main" id="{F77FFF99-2457-5AA9-37BD-0168444C985A}"/>
              </a:ext>
            </a:extLst>
          </p:cNvPr>
          <p:cNvSpPr txBox="1"/>
          <p:nvPr/>
        </p:nvSpPr>
        <p:spPr>
          <a:xfrm>
            <a:off x="6107086" y="2269073"/>
            <a:ext cx="6096000" cy="3170099"/>
          </a:xfrm>
          <a:prstGeom prst="rect">
            <a:avLst/>
          </a:prstGeom>
          <a:noFill/>
        </p:spPr>
        <p:txBody>
          <a:bodyPr wrap="square">
            <a:spAutoFit/>
          </a:bodyPr>
          <a:lstStyle/>
          <a:p>
            <a:r>
              <a:rPr lang="en-US" altLang="ja-JP" sz="2000" dirty="0"/>
              <a:t>id</a:t>
            </a:r>
          </a:p>
          <a:p>
            <a:r>
              <a:rPr lang="ja-JP" altLang="en-US" sz="2000" dirty="0"/>
              <a:t>ゼミ名</a:t>
            </a:r>
            <a:endParaRPr lang="en-US" altLang="ja-JP" sz="2000" dirty="0"/>
          </a:p>
          <a:p>
            <a:r>
              <a:rPr lang="ja-JP" altLang="en-US" sz="2000" dirty="0"/>
              <a:t>開催状況番号</a:t>
            </a:r>
            <a:endParaRPr lang="en-US" altLang="ja-JP" sz="2000" dirty="0"/>
          </a:p>
          <a:p>
            <a:r>
              <a:rPr lang="ja-JP" altLang="en-US" sz="2000" dirty="0"/>
              <a:t>教科番号</a:t>
            </a:r>
            <a:endParaRPr lang="en-US" altLang="ja-JP" sz="2000" dirty="0"/>
          </a:p>
          <a:p>
            <a:r>
              <a:rPr lang="ja-JP" altLang="en-US" sz="2000" dirty="0"/>
              <a:t>難易度</a:t>
            </a:r>
            <a:endParaRPr lang="en-US" altLang="ja-JP" sz="2000" dirty="0"/>
          </a:p>
          <a:p>
            <a:r>
              <a:rPr lang="ja-JP" altLang="en-US" sz="2000" dirty="0"/>
              <a:t>曜日</a:t>
            </a:r>
            <a:endParaRPr lang="en-US" altLang="ja-JP" sz="2000" dirty="0"/>
          </a:p>
          <a:p>
            <a:r>
              <a:rPr lang="ja-JP" altLang="en-US" sz="2000" dirty="0"/>
              <a:t>時間</a:t>
            </a:r>
            <a:endParaRPr lang="en-US" altLang="ja-JP" sz="2000" dirty="0"/>
          </a:p>
          <a:p>
            <a:r>
              <a:rPr lang="ja-JP" altLang="en-US" sz="2000" dirty="0"/>
              <a:t>形式番号</a:t>
            </a:r>
            <a:endParaRPr lang="en-US" altLang="ja-JP" sz="2000" dirty="0"/>
          </a:p>
          <a:p>
            <a:r>
              <a:rPr lang="ja-JP" altLang="en-US" sz="2000" dirty="0"/>
              <a:t>承認パラメータ</a:t>
            </a:r>
            <a:endParaRPr lang="en-US" altLang="ja-JP" sz="2000" dirty="0"/>
          </a:p>
          <a:p>
            <a:r>
              <a:rPr lang="ja-JP" altLang="en-US" sz="2000" dirty="0"/>
              <a:t>概要</a:t>
            </a:r>
          </a:p>
        </p:txBody>
      </p:sp>
      <p:pic>
        <p:nvPicPr>
          <p:cNvPr id="5" name="図 4">
            <a:extLst>
              <a:ext uri="{FF2B5EF4-FFF2-40B4-BE49-F238E27FC236}">
                <a16:creationId xmlns:a16="http://schemas.microsoft.com/office/drawing/2014/main" id="{387D3AA1-4FAE-27C7-AEA2-E7C9C6E4DA4E}"/>
              </a:ext>
            </a:extLst>
          </p:cNvPr>
          <p:cNvPicPr>
            <a:picLocks noChangeAspect="1"/>
          </p:cNvPicPr>
          <p:nvPr/>
        </p:nvPicPr>
        <p:blipFill>
          <a:blip r:embed="rId2"/>
          <a:stretch>
            <a:fillRect/>
          </a:stretch>
        </p:blipFill>
        <p:spPr>
          <a:xfrm>
            <a:off x="1547586" y="2100034"/>
            <a:ext cx="4559500" cy="3467646"/>
          </a:xfrm>
          <a:prstGeom prst="rect">
            <a:avLst/>
          </a:prstGeom>
        </p:spPr>
      </p:pic>
    </p:spTree>
    <p:extLst>
      <p:ext uri="{BB962C8B-B14F-4D97-AF65-F5344CB8AC3E}">
        <p14:creationId xmlns:p14="http://schemas.microsoft.com/office/powerpoint/2010/main" val="2674834456"/>
      </p:ext>
    </p:extLst>
  </p:cSld>
  <p:clrMapOvr>
    <a:masterClrMapping/>
  </p:clrMapOvr>
</p:sld>
</file>

<file path=ppt/theme/theme1.xml><?xml version="1.0" encoding="utf-8"?>
<a:theme xmlns:a="http://schemas.openxmlformats.org/drawingml/2006/main" name="Office テーマ">
  <a:themeElements>
    <a:clrScheme name="ユーザー定義 1">
      <a:dk1>
        <a:srgbClr val="607D8B"/>
      </a:dk1>
      <a:lt1>
        <a:srgbClr val="ECEFF1"/>
      </a:lt1>
      <a:dk2>
        <a:srgbClr val="26A69A"/>
      </a:dk2>
      <a:lt2>
        <a:srgbClr val="ECEFF1"/>
      </a:lt2>
      <a:accent1>
        <a:srgbClr val="EC4079"/>
      </a:accent1>
      <a:accent2>
        <a:srgbClr val="FFCA28"/>
      </a:accent2>
      <a:accent3>
        <a:srgbClr val="26A69A"/>
      </a:accent3>
      <a:accent4>
        <a:srgbClr val="28B6F6"/>
      </a:accent4>
      <a:accent5>
        <a:srgbClr val="3F51B5"/>
      </a:accent5>
      <a:accent6>
        <a:srgbClr val="AB47BC"/>
      </a:accent6>
      <a:hlink>
        <a:srgbClr val="3F51B5"/>
      </a:hlink>
      <a:folHlink>
        <a:srgbClr val="AB47BC"/>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4302</TotalTime>
  <Words>1320</Words>
  <Application>Microsoft Office PowerPoint</Application>
  <PresentationFormat>ワイド画面</PresentationFormat>
  <Paragraphs>187</Paragraphs>
  <Slides>23</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游ゴシック</vt:lpstr>
      <vt:lpstr>游ゴシック Light</vt:lpstr>
      <vt:lpstr>Arial</vt:lpstr>
      <vt:lpstr>Wingdings</vt:lpstr>
      <vt:lpstr>Office テーマ</vt:lpstr>
      <vt:lpstr>統合ゼミコミュニティ 検索システム</vt:lpstr>
      <vt:lpstr>概要</vt:lpstr>
      <vt:lpstr>実体関連図</vt:lpstr>
      <vt:lpstr>スキーマ設計</vt:lpstr>
      <vt:lpstr>スキーマ設計</vt:lpstr>
      <vt:lpstr>スキーマ設計</vt:lpstr>
      <vt:lpstr>第三正規形 (結論: すべて第三正規形である)</vt:lpstr>
      <vt:lpstr>第三正規形</vt:lpstr>
      <vt:lpstr>ゼミテーブル</vt:lpstr>
      <vt:lpstr>開催状況テーブル</vt:lpstr>
      <vt:lpstr>形式テーブル</vt:lpstr>
      <vt:lpstr>教科テーブル</vt:lpstr>
      <vt:lpstr>キーワードテーブル</vt:lpstr>
      <vt:lpstr>参加者テーブル</vt:lpstr>
      <vt:lpstr>所属テーブル</vt:lpstr>
      <vt:lpstr>システムへのリンク</vt:lpstr>
      <vt:lpstr>機能紹介1- 検索</vt:lpstr>
      <vt:lpstr>機能紹介1- 検索</vt:lpstr>
      <vt:lpstr>機能紹介2- ゼミ追加申請</vt:lpstr>
      <vt:lpstr>機能紹介3- 管理者画面</vt:lpstr>
      <vt:lpstr>機能紹介3- 管理者画面</vt:lpstr>
      <vt:lpstr>実装の工夫</vt:lpstr>
      <vt:lpstr>振り返り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Elastic Compute Cloudを用いたサーバ構築演習とTCP/IPの学習</dc:title>
  <dc:creator>仲村和士</dc:creator>
  <cp:lastModifiedBy>仲村和士</cp:lastModifiedBy>
  <cp:revision>10</cp:revision>
  <dcterms:created xsi:type="dcterms:W3CDTF">2021-12-14T08:50:37Z</dcterms:created>
  <dcterms:modified xsi:type="dcterms:W3CDTF">2022-06-26T05:57:25Z</dcterms:modified>
</cp:coreProperties>
</file>