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143000"/>
            <a:ext cx="6350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6350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6350000" cy="508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