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59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56647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18580" cy="494311"/>
          </a:xfrm>
          <a:prstGeom prst="rect">
            <a:avLst/>
          </a:prstGeom>
        </p:spPr>
        <p:txBody>
          <a:bodyPr vert="horz" lIns="87539" tIns="43769" rIns="87539" bIns="43769" rtlCol="0"/>
          <a:lstStyle>
            <a:lvl1pPr algn="l">
              <a:defRPr sz="11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678" y="2"/>
            <a:ext cx="2918579" cy="494311"/>
          </a:xfrm>
          <a:prstGeom prst="rect">
            <a:avLst/>
          </a:prstGeom>
        </p:spPr>
        <p:txBody>
          <a:bodyPr vert="horz" lIns="87539" tIns="43769" rIns="87539" bIns="43769" rtlCol="0"/>
          <a:lstStyle>
            <a:lvl1pPr algn="r">
              <a:defRPr sz="1100"/>
            </a:lvl1pPr>
          </a:lstStyle>
          <a:p>
            <a:fld id="{8682043D-7EDA-4B3C-BAF2-462CF12B4BC3}" type="datetimeFigureOut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8200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539" tIns="43769" rIns="87539" bIns="43769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4329" y="4748747"/>
            <a:ext cx="5388610" cy="3884086"/>
          </a:xfrm>
          <a:prstGeom prst="rect">
            <a:avLst/>
          </a:prstGeom>
        </p:spPr>
        <p:txBody>
          <a:bodyPr vert="horz" lIns="87539" tIns="43769" rIns="87539" bIns="43769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2005"/>
            <a:ext cx="2918580" cy="494311"/>
          </a:xfrm>
          <a:prstGeom prst="rect">
            <a:avLst/>
          </a:prstGeom>
        </p:spPr>
        <p:txBody>
          <a:bodyPr vert="horz" lIns="87539" tIns="43769" rIns="87539" bIns="43769" rtlCol="0" anchor="b"/>
          <a:lstStyle>
            <a:lvl1pPr algn="l">
              <a:defRPr sz="11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678" y="9372005"/>
            <a:ext cx="2918579" cy="494311"/>
          </a:xfrm>
          <a:prstGeom prst="rect">
            <a:avLst/>
          </a:prstGeom>
        </p:spPr>
        <p:txBody>
          <a:bodyPr vert="horz" lIns="87539" tIns="43769" rIns="87539" bIns="43769" rtlCol="0" anchor="b"/>
          <a:lstStyle>
            <a:lvl1pPr algn="r">
              <a:defRPr sz="1100"/>
            </a:lvl1pPr>
          </a:lstStyle>
          <a:p>
            <a:fld id="{9B55A58F-ED51-4F20-9153-F17E2BCF73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55782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48F85A-0479-44DD-83B9-25DFFFD0D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8DBB839-C22B-473C-B5CE-52933D6D4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7BF588-F278-4F93-9CE4-EDAAE4EF2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4633-9CC1-45C2-A390-655F7BA2EC52}" type="datetimeFigureOut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C43DE9-18C2-4F85-B2FC-6349A489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A713AF-06FE-4DD3-8417-3EB25716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AE7E-44E2-41FF-AD87-022688E30B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677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0443D1-4FC7-4757-82B9-80FB97A8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DAC6708-3F8E-43D9-AC54-28FB865ED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770C91-B7A5-4611-B4AF-567104CB9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4633-9CC1-45C2-A390-655F7BA2EC52}" type="datetimeFigureOut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EA424E-93E9-4835-B73A-7678E592E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5094D5-A5EA-4CB5-A403-AEE429EDF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AE7E-44E2-41FF-AD87-022688E30B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97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CA1A8E6-E028-4673-9565-0BC1E0739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F7F2DD-CE04-4477-967F-11FED4321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EB4C17-522F-4219-8F66-4C904A5B3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4633-9CC1-45C2-A390-655F7BA2EC52}" type="datetimeFigureOut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143C4D-05C5-4412-989E-EA3AD6919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E7E1F0-C2AA-42A4-A1CB-F04B2FC09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AE7E-44E2-41FF-AD87-022688E30B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15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714AC7-1F4D-41AC-A230-47F81469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4A1BD3-5255-4C4C-9DE0-360AFEB13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A0FD93-E809-427C-9B47-92094CEA2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4633-9CC1-45C2-A390-655F7BA2EC52}" type="datetimeFigureOut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22EBAC-127D-4B75-985D-626E2BFD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11C178-A2B2-43B8-AD31-7C11D0AEB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AE7E-44E2-41FF-AD87-022688E30B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17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EE48AA-FBA4-4FF8-84E6-734FA7ABE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927E87-5183-4038-B938-23ED451D1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0B9C5A-93D3-4FC0-BB49-68CB25884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4633-9CC1-45C2-A390-655F7BA2EC52}" type="datetimeFigureOut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8B6B7D-A20D-4AE5-8F29-A18BE4E1D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982508-450E-490A-A109-C2B234BF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AE7E-44E2-41FF-AD87-022688E30B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15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B72F96-1C35-4DDE-AC11-BD61BACA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3929D2-59A5-4CC6-A0A3-248DABBE6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2867B0-606E-46DB-8C2D-77ABAAD24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7CDB83-B103-4966-995B-8784881BE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4633-9CC1-45C2-A390-655F7BA2EC52}" type="datetimeFigureOut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EB4C98-76F9-44CA-BA0B-E1552F7A6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5321CF-4491-4B70-939F-8FBF8B97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AE7E-44E2-41FF-AD87-022688E30B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834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CC61FE-64E9-40B1-803C-2355C1BA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2B4493-FFE6-45C7-914D-939A119B1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7F59A9-3674-41E3-BA42-6A95CE1E3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C9C391F-2F34-4BD7-B6B7-E68A9E438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1EDC99F-EEDA-4273-B4DE-C9E3F23DC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68489A4-1200-4074-9085-89FDF6B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4633-9CC1-45C2-A390-655F7BA2EC52}" type="datetimeFigureOut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CD7F0DE-F2E8-49A8-A985-C3C479A9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2AEECD5-7300-4F66-B9D7-5ABD977CC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AE7E-44E2-41FF-AD87-022688E30B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40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3F33CE-3DAA-4A2E-A830-5CA576FC4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A0DED3A-2EB1-4ADA-AD79-FBC99B2DB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4633-9CC1-45C2-A390-655F7BA2EC52}" type="datetimeFigureOut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4966EE7-CF2B-4C1F-9EFF-23A03962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65634F-9B54-435D-A7A0-9E849DE8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AE7E-44E2-41FF-AD87-022688E30B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739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100260-C15D-4217-BB68-CBE5E934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4633-9CC1-45C2-A390-655F7BA2EC52}" type="datetimeFigureOut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B19BFBB-244F-453E-A914-3B3DA841E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2D48C1-2A1C-4CA9-ABD8-F0880C983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AE7E-44E2-41FF-AD87-022688E30B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68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31D868-FFC3-4A07-903A-596FA39D8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6585EB-72E1-4E1B-935E-2227158DD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917FA4-9DB1-4DB2-BBAF-79538805A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A690EE-71E2-4CBB-93A1-D5DE90866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4633-9CC1-45C2-A390-655F7BA2EC52}" type="datetimeFigureOut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81E1DC-DEE8-4F3C-AF1F-9D82D2A0F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DD3CDB-BD90-46E7-86DA-EF8F2CD6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AE7E-44E2-41FF-AD87-022688E30B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32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A9295C-8F29-4AB6-AD44-08C747B9E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DFAE862-28FE-44A5-A597-0350EC67C4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0DC547-3DDD-4617-91B9-5920EEE00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4AFA5F-E171-4C13-9B76-E27B25276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4633-9CC1-45C2-A390-655F7BA2EC52}" type="datetimeFigureOut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94296E-6446-4916-9F08-1DFE5C9B1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14336E-0A68-4F4F-B6B8-A874DD76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AE7E-44E2-41FF-AD87-022688E30B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608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A0E5C11-2546-4891-BF15-EE3050BA7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98402D-C379-4F60-99A9-5D1214841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1E05E6-14F5-4F46-9230-C7570B4E3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74633-9CC1-45C2-A390-655F7BA2EC52}" type="datetimeFigureOut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D62C9B-4CF9-4C6B-85F6-CD57A0B41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B12B34-6017-4D6A-BC49-D774CA755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8AE7E-44E2-41FF-AD87-022688E30B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14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97A06B-EE0A-478B-B564-7BF75150F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473967" cy="2387600"/>
          </a:xfrm>
        </p:spPr>
        <p:txBody>
          <a:bodyPr/>
          <a:lstStyle/>
          <a:p>
            <a:r>
              <a:rPr kumimoji="1"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マイ・タイムラインアプリ</a:t>
            </a:r>
            <a:br>
              <a:rPr kumimoji="1"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kumimoji="1"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使い方</a:t>
            </a:r>
          </a:p>
        </p:txBody>
      </p:sp>
    </p:spTree>
    <p:extLst>
      <p:ext uri="{BB962C8B-B14F-4D97-AF65-F5344CB8AC3E}">
        <p14:creationId xmlns:p14="http://schemas.microsoft.com/office/powerpoint/2010/main" val="103127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2723FEE-967A-4568-B232-AD71922409D7}"/>
              </a:ext>
            </a:extLst>
          </p:cNvPr>
          <p:cNvSpPr txBox="1"/>
          <p:nvPr/>
        </p:nvSpPr>
        <p:spPr>
          <a:xfrm>
            <a:off x="838899" y="436228"/>
            <a:ext cx="43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・全体図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0180BAA9-B229-460D-B5FD-F71425382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41" y="1134810"/>
            <a:ext cx="10883317" cy="572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7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2723FEE-967A-4568-B232-AD71922409D7}"/>
              </a:ext>
            </a:extLst>
          </p:cNvPr>
          <p:cNvSpPr txBox="1"/>
          <p:nvPr/>
        </p:nvSpPr>
        <p:spPr>
          <a:xfrm>
            <a:off x="838899" y="436228"/>
            <a:ext cx="43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・使い方</a:t>
            </a:r>
            <a:endParaRPr kumimoji="1" lang="ja-JP" altLang="en-US" sz="28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886C87B-749C-48B4-A3D5-A4E2A5FDAD6E}"/>
              </a:ext>
            </a:extLst>
          </p:cNvPr>
          <p:cNvSpPr txBox="1"/>
          <p:nvPr/>
        </p:nvSpPr>
        <p:spPr>
          <a:xfrm>
            <a:off x="1157680" y="1142454"/>
            <a:ext cx="4362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自分の名前や家族構成を記入する</a:t>
            </a:r>
            <a:endParaRPr lang="en-US" altLang="ja-JP" sz="2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5AAAB4E4-9C77-4AEA-B6A2-202F06C0D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3468"/>
            <a:ext cx="12192000" cy="964339"/>
          </a:xfrm>
          <a:prstGeom prst="rect">
            <a:avLst/>
          </a:prstGeom>
        </p:spPr>
      </p:pic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C2BD27EB-08E5-4A96-B96F-AD6AF6BB3D91}"/>
              </a:ext>
            </a:extLst>
          </p:cNvPr>
          <p:cNvSpPr/>
          <p:nvPr/>
        </p:nvSpPr>
        <p:spPr>
          <a:xfrm>
            <a:off x="7986319" y="1979802"/>
            <a:ext cx="2659310" cy="511728"/>
          </a:xfrm>
          <a:prstGeom prst="wedgeRectCallout">
            <a:avLst>
              <a:gd name="adj1" fmla="val 15445"/>
              <a:gd name="adj2" fmla="val 8709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自分の名前</a:t>
            </a:r>
          </a:p>
        </p:txBody>
      </p:sp>
      <p:sp>
        <p:nvSpPr>
          <p:cNvPr id="34" name="吹き出し: 四角形 33">
            <a:extLst>
              <a:ext uri="{FF2B5EF4-FFF2-40B4-BE49-F238E27FC236}">
                <a16:creationId xmlns:a16="http://schemas.microsoft.com/office/drawing/2014/main" id="{86E7AC73-3B1F-4B55-919A-49D084B4805F}"/>
              </a:ext>
            </a:extLst>
          </p:cNvPr>
          <p:cNvSpPr/>
          <p:nvPr/>
        </p:nvSpPr>
        <p:spPr>
          <a:xfrm>
            <a:off x="6217640" y="4112086"/>
            <a:ext cx="2659310" cy="511728"/>
          </a:xfrm>
          <a:prstGeom prst="wedgeRectCallout">
            <a:avLst>
              <a:gd name="adj1" fmla="val 16076"/>
              <a:gd name="adj2" fmla="val -13094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家族構成</a:t>
            </a:r>
          </a:p>
        </p:txBody>
      </p:sp>
    </p:spTree>
    <p:extLst>
      <p:ext uri="{BB962C8B-B14F-4D97-AF65-F5344CB8AC3E}">
        <p14:creationId xmlns:p14="http://schemas.microsoft.com/office/powerpoint/2010/main" val="2587112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2723FEE-967A-4568-B232-AD71922409D7}"/>
              </a:ext>
            </a:extLst>
          </p:cNvPr>
          <p:cNvSpPr txBox="1"/>
          <p:nvPr/>
        </p:nvSpPr>
        <p:spPr>
          <a:xfrm>
            <a:off x="838899" y="436228"/>
            <a:ext cx="43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・使い方</a:t>
            </a:r>
            <a:endParaRPr kumimoji="1" lang="ja-JP" altLang="en-US" sz="28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886C87B-749C-48B4-A3D5-A4E2A5FDAD6E}"/>
              </a:ext>
            </a:extLst>
          </p:cNvPr>
          <p:cNvSpPr txBox="1"/>
          <p:nvPr/>
        </p:nvSpPr>
        <p:spPr>
          <a:xfrm>
            <a:off x="553673" y="1057977"/>
            <a:ext cx="11165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避難情報で、自分が避難するときに必要な情報を選びチェック</a:t>
            </a:r>
            <a:r>
              <a:rPr lang="en-US" altLang="ja-JP" sz="2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[</a:t>
            </a:r>
            <a:r>
              <a:rPr lang="ja-JP" altLang="en-US" sz="2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✓</a:t>
            </a:r>
            <a:r>
              <a:rPr lang="en-US" altLang="ja-JP" sz="2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]</a:t>
            </a:r>
            <a:r>
              <a:rPr lang="ja-JP" altLang="en-US" sz="2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をいれる</a:t>
            </a:r>
            <a:endParaRPr lang="en-US" altLang="ja-JP" sz="2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874D1683-16A8-4981-95A2-5EC88841E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25" y="1729417"/>
            <a:ext cx="10611193" cy="197886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783B40C-95A4-4C31-BF1D-0733EB688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25" y="4810591"/>
            <a:ext cx="10581314" cy="1978863"/>
          </a:xfrm>
          <a:prstGeom prst="rect">
            <a:avLst/>
          </a:prstGeom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D073F967-7E21-43C4-A586-3000BB96A76D}"/>
              </a:ext>
            </a:extLst>
          </p:cNvPr>
          <p:cNvSpPr/>
          <p:nvPr/>
        </p:nvSpPr>
        <p:spPr>
          <a:xfrm rot="5400000">
            <a:off x="2063691" y="4049711"/>
            <a:ext cx="813732" cy="41944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1BDB0DB7-7B23-4901-B08C-B01BB82ACAC7}"/>
              </a:ext>
            </a:extLst>
          </p:cNvPr>
          <p:cNvSpPr/>
          <p:nvPr/>
        </p:nvSpPr>
        <p:spPr>
          <a:xfrm>
            <a:off x="1644242" y="2013358"/>
            <a:ext cx="394283" cy="15100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665BA0BF-4766-4ACD-B7AD-0FC46592CBC1}"/>
              </a:ext>
            </a:extLst>
          </p:cNvPr>
          <p:cNvSpPr/>
          <p:nvPr/>
        </p:nvSpPr>
        <p:spPr>
          <a:xfrm>
            <a:off x="1627463" y="5095347"/>
            <a:ext cx="394283" cy="15100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474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2723FEE-967A-4568-B232-AD71922409D7}"/>
              </a:ext>
            </a:extLst>
          </p:cNvPr>
          <p:cNvSpPr txBox="1"/>
          <p:nvPr/>
        </p:nvSpPr>
        <p:spPr>
          <a:xfrm>
            <a:off x="838899" y="436228"/>
            <a:ext cx="43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・使い方</a:t>
            </a:r>
            <a:endParaRPr kumimoji="1" lang="ja-JP" altLang="en-US" sz="28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D7B0556-F953-4712-AE24-0F5C36A96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333" y="1318243"/>
            <a:ext cx="536894" cy="130651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46626DC-126D-4DE2-A092-DAA2BD8C5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014" y="1359557"/>
            <a:ext cx="610779" cy="111579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44FC974-F79F-4D68-8525-A3F7AA913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4581" y="1359558"/>
            <a:ext cx="616067" cy="111579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E0BA3212-94C5-480E-B964-48A5E8DF24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3056" y="2910789"/>
            <a:ext cx="557212" cy="357187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4EA1CA6-32BF-45D6-8D25-59A8AE58E6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5575" y="2910788"/>
            <a:ext cx="600489" cy="35718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B55EE95-049D-478A-A781-A31A9EA1DA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1976" y="4477685"/>
            <a:ext cx="669197" cy="66919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0E0FF88E-50A6-490E-8A5E-FE521B8798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1976" y="5285382"/>
            <a:ext cx="766461" cy="613169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9457234E-8668-442C-8FB7-1BE19A638A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34226" y="6063439"/>
            <a:ext cx="764211" cy="611369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319F28C-9F71-4D42-9813-322C13891F5B}"/>
              </a:ext>
            </a:extLst>
          </p:cNvPr>
          <p:cNvSpPr txBox="1"/>
          <p:nvPr/>
        </p:nvSpPr>
        <p:spPr>
          <a:xfrm>
            <a:off x="5387129" y="1625066"/>
            <a:ext cx="1417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避難準備を</a:t>
            </a:r>
            <a:endParaRPr lang="en-US" altLang="ja-JP" sz="1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開始する</a:t>
            </a:r>
            <a:endParaRPr lang="en-US" altLang="ja-JP" sz="1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スタンプ</a:t>
            </a:r>
            <a:endParaRPr lang="en-US" altLang="ja-JP" sz="1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1AF2276-7ACF-4C53-860E-6850EAB3657A}"/>
              </a:ext>
            </a:extLst>
          </p:cNvPr>
          <p:cNvSpPr txBox="1"/>
          <p:nvPr/>
        </p:nvSpPr>
        <p:spPr>
          <a:xfrm>
            <a:off x="8038523" y="1664501"/>
            <a:ext cx="1670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避難を開始する</a:t>
            </a:r>
            <a:endParaRPr lang="en-US" altLang="ja-JP" sz="1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スタンプ</a:t>
            </a:r>
            <a:endParaRPr lang="en-US" altLang="ja-JP" sz="1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1056753-74E8-4488-B155-919129109E5B}"/>
              </a:ext>
            </a:extLst>
          </p:cNvPr>
          <p:cNvSpPr txBox="1"/>
          <p:nvPr/>
        </p:nvSpPr>
        <p:spPr>
          <a:xfrm>
            <a:off x="10585120" y="1665527"/>
            <a:ext cx="160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避難が完了する</a:t>
            </a:r>
            <a:endParaRPr lang="en-US" altLang="ja-JP" sz="1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スタンプ</a:t>
            </a:r>
            <a:endParaRPr lang="en-US" altLang="ja-JP" sz="1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541B824-2845-44D8-B597-19F19FED8CC4}"/>
              </a:ext>
            </a:extLst>
          </p:cNvPr>
          <p:cNvSpPr txBox="1"/>
          <p:nvPr/>
        </p:nvSpPr>
        <p:spPr>
          <a:xfrm>
            <a:off x="5020268" y="2809829"/>
            <a:ext cx="669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～</a:t>
            </a:r>
            <a:endParaRPr lang="en-US" altLang="ja-JP" sz="3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3DA2770-A840-4189-8DAA-9DBC7E7FCF49}"/>
              </a:ext>
            </a:extLst>
          </p:cNvPr>
          <p:cNvSpPr txBox="1"/>
          <p:nvPr/>
        </p:nvSpPr>
        <p:spPr>
          <a:xfrm>
            <a:off x="7061332" y="2840606"/>
            <a:ext cx="3389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矢印を押す</a:t>
            </a:r>
            <a:endParaRPr lang="en-US" altLang="ja-JP" sz="1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※</a:t>
            </a:r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数字によって矢印の長さが違う</a:t>
            </a:r>
            <a:endParaRPr lang="en-US" altLang="ja-JP" sz="1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1055C98-E9F2-46BC-B20E-DDA3D3F8C722}"/>
              </a:ext>
            </a:extLst>
          </p:cNvPr>
          <p:cNvSpPr txBox="1"/>
          <p:nvPr/>
        </p:nvSpPr>
        <p:spPr>
          <a:xfrm>
            <a:off x="7061332" y="4643006"/>
            <a:ext cx="3389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選んでいるスタンプを解除できる</a:t>
            </a:r>
            <a:endParaRPr lang="en-US" altLang="ja-JP" sz="1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BF949A5-1942-4295-8407-AFEF4EFDFF41}"/>
              </a:ext>
            </a:extLst>
          </p:cNvPr>
          <p:cNvSpPr txBox="1"/>
          <p:nvPr/>
        </p:nvSpPr>
        <p:spPr>
          <a:xfrm>
            <a:off x="7006014" y="5422689"/>
            <a:ext cx="3986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ワークエリアに押したスタンプを消せる</a:t>
            </a:r>
            <a:endParaRPr lang="en-US" altLang="ja-JP" sz="1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※</a:t>
            </a:r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クリック＆ドラッグで消すことが可能</a:t>
            </a:r>
            <a:endParaRPr lang="en-US" altLang="ja-JP" sz="1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769EC0E-E446-49BA-859B-5542C68A9045}"/>
              </a:ext>
            </a:extLst>
          </p:cNvPr>
          <p:cNvSpPr txBox="1"/>
          <p:nvPr/>
        </p:nvSpPr>
        <p:spPr>
          <a:xfrm>
            <a:off x="7061332" y="6203462"/>
            <a:ext cx="4267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ワークエリアに押した</a:t>
            </a:r>
            <a:r>
              <a:rPr lang="ja-JP" altLang="en-US" sz="1600">
                <a:latin typeface="ＭＳ 明朝" panose="02020609040205080304" pitchFamily="17" charset="-128"/>
                <a:ea typeface="ＭＳ 明朝" panose="02020609040205080304" pitchFamily="17" charset="-128"/>
              </a:rPr>
              <a:t>スタンプを全て消せる</a:t>
            </a:r>
            <a:endParaRPr lang="en-US" altLang="ja-JP" sz="1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E2E5B045-FDC7-4A1E-8045-7579DA78759C}"/>
              </a:ext>
            </a:extLst>
          </p:cNvPr>
          <p:cNvSpPr/>
          <p:nvPr/>
        </p:nvSpPr>
        <p:spPr>
          <a:xfrm>
            <a:off x="5125673" y="1979802"/>
            <a:ext cx="261456" cy="269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F9FC59E1-792C-4D93-BC41-28509FA7F7E4}"/>
              </a:ext>
            </a:extLst>
          </p:cNvPr>
          <p:cNvSpPr/>
          <p:nvPr/>
        </p:nvSpPr>
        <p:spPr>
          <a:xfrm>
            <a:off x="7777067" y="1845065"/>
            <a:ext cx="261456" cy="269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751A7671-5D4E-46B4-8B66-A9D4611698B0}"/>
              </a:ext>
            </a:extLst>
          </p:cNvPr>
          <p:cNvSpPr/>
          <p:nvPr/>
        </p:nvSpPr>
        <p:spPr>
          <a:xfrm>
            <a:off x="10323664" y="1805235"/>
            <a:ext cx="261456" cy="269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9B720638-3CF7-43DB-BDBE-997F6F964B59}"/>
              </a:ext>
            </a:extLst>
          </p:cNvPr>
          <p:cNvSpPr/>
          <p:nvPr/>
        </p:nvSpPr>
        <p:spPr>
          <a:xfrm>
            <a:off x="6660470" y="3001875"/>
            <a:ext cx="261456" cy="269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A7715729-5742-4775-AEFE-5EB85FAA6C40}"/>
              </a:ext>
            </a:extLst>
          </p:cNvPr>
          <p:cNvSpPr/>
          <p:nvPr/>
        </p:nvSpPr>
        <p:spPr>
          <a:xfrm>
            <a:off x="6660470" y="3908829"/>
            <a:ext cx="261456" cy="269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1" name="矢印: 右 30">
            <a:extLst>
              <a:ext uri="{FF2B5EF4-FFF2-40B4-BE49-F238E27FC236}">
                <a16:creationId xmlns:a16="http://schemas.microsoft.com/office/drawing/2014/main" id="{F50B5DC0-39B3-4751-A7D2-D6F673B61263}"/>
              </a:ext>
            </a:extLst>
          </p:cNvPr>
          <p:cNvSpPr/>
          <p:nvPr/>
        </p:nvSpPr>
        <p:spPr>
          <a:xfrm>
            <a:off x="6674142" y="4677546"/>
            <a:ext cx="261456" cy="269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F61DACBE-5F0A-4784-938B-4AFA52D50FB0}"/>
              </a:ext>
            </a:extLst>
          </p:cNvPr>
          <p:cNvSpPr/>
          <p:nvPr/>
        </p:nvSpPr>
        <p:spPr>
          <a:xfrm>
            <a:off x="6660470" y="5580339"/>
            <a:ext cx="261456" cy="269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9B3FD0FA-7DFF-4C80-B27A-3B6C183FF889}"/>
              </a:ext>
            </a:extLst>
          </p:cNvPr>
          <p:cNvSpPr/>
          <p:nvPr/>
        </p:nvSpPr>
        <p:spPr>
          <a:xfrm>
            <a:off x="6660470" y="6234386"/>
            <a:ext cx="261456" cy="269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8177DF4-8E3B-443F-8457-14F3CA6D3D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0612" y="1510770"/>
            <a:ext cx="2519526" cy="5309842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40EE10E1-D04E-4F56-A4B7-745BFDD15FC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04641" y="3894724"/>
            <a:ext cx="285750" cy="27622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E221609B-8266-4DE1-99B6-72A2DD5C45F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27926" y="3889466"/>
            <a:ext cx="285750" cy="276225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3DBDCCD6-9009-4A1A-8F08-F37CAB08F88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46589" y="3894724"/>
            <a:ext cx="285750" cy="276225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BAACEB56-026A-42DB-807E-BB52B73CA20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69874" y="3894724"/>
            <a:ext cx="285750" cy="276225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7CFAE83-8233-4971-8BA1-D771728FA67B}"/>
              </a:ext>
            </a:extLst>
          </p:cNvPr>
          <p:cNvSpPr txBox="1"/>
          <p:nvPr/>
        </p:nvSpPr>
        <p:spPr>
          <a:xfrm>
            <a:off x="7061332" y="3858301"/>
            <a:ext cx="4079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補足で付け足したい説明があるときに押す</a:t>
            </a:r>
            <a:endParaRPr lang="en-US" altLang="ja-JP" sz="1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470B5A0-B5E5-46CC-85BF-F4B089700D68}"/>
              </a:ext>
            </a:extLst>
          </p:cNvPr>
          <p:cNvSpPr txBox="1"/>
          <p:nvPr/>
        </p:nvSpPr>
        <p:spPr>
          <a:xfrm>
            <a:off x="553673" y="1057977"/>
            <a:ext cx="11165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道具箱からスタンプを選ぶ</a:t>
            </a:r>
            <a:endParaRPr lang="en-US" altLang="ja-JP" sz="2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9869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2723FEE-967A-4568-B232-AD71922409D7}"/>
              </a:ext>
            </a:extLst>
          </p:cNvPr>
          <p:cNvSpPr txBox="1"/>
          <p:nvPr/>
        </p:nvSpPr>
        <p:spPr>
          <a:xfrm>
            <a:off x="838899" y="436228"/>
            <a:ext cx="43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・使い方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28BB059-EBE5-4A9B-BD44-439F62BC79B8}"/>
              </a:ext>
            </a:extLst>
          </p:cNvPr>
          <p:cNvSpPr txBox="1"/>
          <p:nvPr/>
        </p:nvSpPr>
        <p:spPr>
          <a:xfrm>
            <a:off x="3067574" y="3264498"/>
            <a:ext cx="605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赤色の枠内がスタンプを押すことができるワークエリア</a:t>
            </a:r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AAB7957-77DF-4399-AB0F-1411DF5C2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79" y="959448"/>
            <a:ext cx="10429875" cy="230505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366E54B-AD95-4772-BD8F-BBF7F4008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14" y="4388222"/>
            <a:ext cx="1165852" cy="245873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929655-66DA-4D05-A0B5-B9216281144D}"/>
              </a:ext>
            </a:extLst>
          </p:cNvPr>
          <p:cNvSpPr txBox="1"/>
          <p:nvPr/>
        </p:nvSpPr>
        <p:spPr>
          <a:xfrm>
            <a:off x="55710" y="3741891"/>
            <a:ext cx="2291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押したいスタンプの</a:t>
            </a:r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ボタンをクリック</a:t>
            </a:r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C66EDE34-3F8C-437E-A38E-D539DDACBCA3}"/>
              </a:ext>
            </a:extLst>
          </p:cNvPr>
          <p:cNvSpPr/>
          <p:nvPr/>
        </p:nvSpPr>
        <p:spPr>
          <a:xfrm>
            <a:off x="1915270" y="5310231"/>
            <a:ext cx="679508" cy="42054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DDBE563-593D-4A9A-A691-547CB8591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534" y="4927379"/>
            <a:ext cx="3930023" cy="1186243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FB59302-99D5-44C6-8F97-DB0B5CCBA97E}"/>
              </a:ext>
            </a:extLst>
          </p:cNvPr>
          <p:cNvSpPr txBox="1"/>
          <p:nvPr/>
        </p:nvSpPr>
        <p:spPr>
          <a:xfrm>
            <a:off x="3410123" y="4065056"/>
            <a:ext cx="3200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ワークエリア内でスタンプを押したい場所をクリック</a:t>
            </a:r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D1DB5964-FB9F-4197-834D-AB5D9E452202}"/>
              </a:ext>
            </a:extLst>
          </p:cNvPr>
          <p:cNvSpPr/>
          <p:nvPr/>
        </p:nvSpPr>
        <p:spPr>
          <a:xfrm>
            <a:off x="7302401" y="5197047"/>
            <a:ext cx="679508" cy="42054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42405D2E-AACC-494C-BDC6-79D3F0A820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153" y="4918248"/>
            <a:ext cx="3748809" cy="1186243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B0D2A60-13D8-456B-9FDC-DF26A312FBFA}"/>
              </a:ext>
            </a:extLst>
          </p:cNvPr>
          <p:cNvSpPr txBox="1"/>
          <p:nvPr/>
        </p:nvSpPr>
        <p:spPr>
          <a:xfrm>
            <a:off x="8285524" y="4225750"/>
            <a:ext cx="320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スタンプが押せる</a:t>
            </a:r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pic>
        <p:nvPicPr>
          <p:cNvPr id="12" name="グラフィックス 11" descr="カーソル">
            <a:extLst>
              <a:ext uri="{FF2B5EF4-FFF2-40B4-BE49-F238E27FC236}">
                <a16:creationId xmlns:a16="http://schemas.microsoft.com/office/drawing/2014/main" id="{08EC58D1-18C1-4CCC-8073-1B6DFA998F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83375" y="5660431"/>
            <a:ext cx="286622" cy="286622"/>
          </a:xfrm>
          <a:prstGeom prst="rect">
            <a:avLst/>
          </a:prstGeom>
        </p:spPr>
      </p:pic>
      <p:pic>
        <p:nvPicPr>
          <p:cNvPr id="16" name="グラフィックス 15" descr="カーソル">
            <a:extLst>
              <a:ext uri="{FF2B5EF4-FFF2-40B4-BE49-F238E27FC236}">
                <a16:creationId xmlns:a16="http://schemas.microsoft.com/office/drawing/2014/main" id="{651971CF-274A-4561-A538-875F64D7DD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55155" y="5666775"/>
            <a:ext cx="286622" cy="286622"/>
          </a:xfrm>
          <a:prstGeom prst="rect">
            <a:avLst/>
          </a:prstGeom>
        </p:spPr>
      </p:pic>
      <p:pic>
        <p:nvPicPr>
          <p:cNvPr id="17" name="グラフィックス 16" descr="カーソル">
            <a:extLst>
              <a:ext uri="{FF2B5EF4-FFF2-40B4-BE49-F238E27FC236}">
                <a16:creationId xmlns:a16="http://schemas.microsoft.com/office/drawing/2014/main" id="{F6E5EBD8-4F87-44DC-A703-10CA6640C7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065" y="5121352"/>
            <a:ext cx="286622" cy="28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75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07605E6-8418-47D5-A99D-29C06C3D8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734" y="1854556"/>
            <a:ext cx="3116259" cy="456721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2723FEE-967A-4568-B232-AD71922409D7}"/>
              </a:ext>
            </a:extLst>
          </p:cNvPr>
          <p:cNvSpPr txBox="1"/>
          <p:nvPr/>
        </p:nvSpPr>
        <p:spPr>
          <a:xfrm>
            <a:off x="838899" y="436228"/>
            <a:ext cx="43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・使い方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5A12023-0A64-4B09-AFDA-09956ECC5F25}"/>
              </a:ext>
            </a:extLst>
          </p:cNvPr>
          <p:cNvSpPr txBox="1"/>
          <p:nvPr/>
        </p:nvSpPr>
        <p:spPr>
          <a:xfrm>
            <a:off x="2502718" y="1206947"/>
            <a:ext cx="4362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避難場所を記入する</a:t>
            </a:r>
            <a:endParaRPr lang="en-US" altLang="ja-JP" sz="2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C1A574A7-F0DD-4FF8-984E-CD85EA56C637}"/>
              </a:ext>
            </a:extLst>
          </p:cNvPr>
          <p:cNvSpPr/>
          <p:nvPr/>
        </p:nvSpPr>
        <p:spPr>
          <a:xfrm>
            <a:off x="6096000" y="1854556"/>
            <a:ext cx="2594993" cy="434130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3879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2723FEE-967A-4568-B232-AD71922409D7}"/>
              </a:ext>
            </a:extLst>
          </p:cNvPr>
          <p:cNvSpPr txBox="1"/>
          <p:nvPr/>
        </p:nvSpPr>
        <p:spPr>
          <a:xfrm>
            <a:off x="838899" y="436228"/>
            <a:ext cx="43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・使い方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5A12023-0A64-4B09-AFDA-09956ECC5F25}"/>
              </a:ext>
            </a:extLst>
          </p:cNvPr>
          <p:cNvSpPr txBox="1"/>
          <p:nvPr/>
        </p:nvSpPr>
        <p:spPr>
          <a:xfrm>
            <a:off x="2502718" y="1206947"/>
            <a:ext cx="4362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その他必要事項を記入する</a:t>
            </a:r>
            <a:endParaRPr lang="en-US" altLang="ja-JP" sz="2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CB71C7C-11E1-4FEA-B1B6-948B80378C62}"/>
              </a:ext>
            </a:extLst>
          </p:cNvPr>
          <p:cNvSpPr txBox="1"/>
          <p:nvPr/>
        </p:nvSpPr>
        <p:spPr>
          <a:xfrm>
            <a:off x="4650296" y="1854556"/>
            <a:ext cx="3503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</a:t>
            </a:r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例</a:t>
            </a:r>
            <a:r>
              <a:rPr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)</a:t>
            </a:r>
          </a:p>
          <a:p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避難の際に持っていくもの</a:t>
            </a:r>
            <a:endParaRPr lang="en-US" altLang="ja-JP" sz="1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避難時に気を付けたいことなど</a:t>
            </a:r>
            <a:endParaRPr lang="en-US" altLang="ja-JP" sz="1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E68FCB9-502A-4680-8688-DC8891966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3429000"/>
            <a:ext cx="11220450" cy="1809750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C1A574A7-F0DD-4FF8-984E-CD85EA56C637}"/>
              </a:ext>
            </a:extLst>
          </p:cNvPr>
          <p:cNvSpPr/>
          <p:nvPr/>
        </p:nvSpPr>
        <p:spPr>
          <a:xfrm>
            <a:off x="485775" y="3154261"/>
            <a:ext cx="11359480" cy="23489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2350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2723FEE-967A-4568-B232-AD71922409D7}"/>
              </a:ext>
            </a:extLst>
          </p:cNvPr>
          <p:cNvSpPr txBox="1"/>
          <p:nvPr/>
        </p:nvSpPr>
        <p:spPr>
          <a:xfrm>
            <a:off x="838899" y="436228"/>
            <a:ext cx="43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・</a:t>
            </a:r>
            <a:r>
              <a:rPr lang="ja-JP" altLang="en-US" sz="28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完成図</a:t>
            </a:r>
            <a:endParaRPr lang="en-US" altLang="ja-JP" sz="28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A4C6865D-D72A-431A-8054-53DEA6C41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19" y="1018795"/>
            <a:ext cx="11067875" cy="583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04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184</Words>
  <Application>Microsoft Office PowerPoint</Application>
  <PresentationFormat>ワイド画面</PresentationFormat>
  <Paragraphs>39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ＭＳ 明朝</vt:lpstr>
      <vt:lpstr>游ゴシック</vt:lpstr>
      <vt:lpstr>游ゴシック Light</vt:lpstr>
      <vt:lpstr>Arial</vt:lpstr>
      <vt:lpstr>Office テーマ</vt:lpstr>
      <vt:lpstr>マイ・タイムラインアプリ 使い方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CL01</dc:creator>
  <cp:lastModifiedBy>CL01</cp:lastModifiedBy>
  <cp:revision>16</cp:revision>
  <cp:lastPrinted>2022-10-27T06:47:25Z</cp:lastPrinted>
  <dcterms:created xsi:type="dcterms:W3CDTF">2022-10-27T03:37:16Z</dcterms:created>
  <dcterms:modified xsi:type="dcterms:W3CDTF">2022-11-10T07:19:03Z</dcterms:modified>
</cp:coreProperties>
</file>