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Medium"/>
      <p:regular r:id="rId27"/>
      <p:bold r:id="rId28"/>
      <p:italic r:id="rId29"/>
      <p:boldItalic r:id="rId30"/>
    </p:embeddedFont>
    <p:embeddedFont>
      <p:font typeface="Proxima Nova"/>
      <p:regular r:id="rId31"/>
      <p:bold r:id="rId32"/>
      <p:italic r:id="rId33"/>
      <p:boldItalic r:id="rId34"/>
    </p:embeddedFon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Medium-bold.fntdata"/><Relationship Id="rId27" Type="http://schemas.openxmlformats.org/officeDocument/2006/relationships/font" Target="fonts/Roboto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regular.fntdata"/><Relationship Id="rId30" Type="http://schemas.openxmlformats.org/officeDocument/2006/relationships/font" Target="fonts/RobotoMedium-boldItalic.fntdata"/><Relationship Id="rId11" Type="http://schemas.openxmlformats.org/officeDocument/2006/relationships/slide" Target="slides/slide6.xml"/><Relationship Id="rId33" Type="http://schemas.openxmlformats.org/officeDocument/2006/relationships/font" Target="fonts/ProximaNova-italic.fntdata"/><Relationship Id="rId10" Type="http://schemas.openxmlformats.org/officeDocument/2006/relationships/slide" Target="slides/slide5.xml"/><Relationship Id="rId32" Type="http://schemas.openxmlformats.org/officeDocument/2006/relationships/font" Target="fonts/ProximaNova-bold.fntdata"/><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font" Target="fonts/ProximaNova-boldItalic.fntdata"/><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c3ad8e05bb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c3ad8e05bb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faf3a9ea1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faf3a9ea1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faf3a9ea1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af3a9ea1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faf3a9ea1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faf3a9ea1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faf3a9ea1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faf3a9ea1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faf3a9ea1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faf3a9ea1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af3a9ea1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af3a9ea1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faf3a9ea1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faf3a9ea1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faf3a9ea1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faf3a9ea1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faf3a9ea1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faf3a9ea1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faf3a9ea1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faf3a9ea1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c3ad8e05bb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c3ad8e05bb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faf3a9ea1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faf3a9ea1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faf3a9ea1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faf3a9ea1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c3ad8e05bb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c3ad8e05bb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c3ad8e05bb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c3ad8e05bb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faf3a9ea1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faf3a9ea1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af3a9ea1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faf3a9ea1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af3a9ea1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faf3a9ea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faf3a9ea1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faf3a9ea1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af3a9ea1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af3a9ea1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rst Web"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idx="1" type="subTitle"/>
          </p:nvPr>
        </p:nvSpPr>
        <p:spPr>
          <a:xfrm>
            <a:off x="2312100" y="2574450"/>
            <a:ext cx="6387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F17121"/>
              </a:buClr>
              <a:buSzPts val="1700"/>
              <a:buFont typeface="Roboto Medium"/>
              <a:buNone/>
              <a:defRPr sz="1700">
                <a:solidFill>
                  <a:srgbClr val="F17121"/>
                </a:solidFill>
                <a:latin typeface="Roboto Medium"/>
                <a:ea typeface="Roboto Medium"/>
                <a:cs typeface="Roboto Medium"/>
                <a:sym typeface="Roboto Medium"/>
              </a:defRPr>
            </a:lvl1pPr>
            <a:lvl2pPr lvl="1"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2pPr>
            <a:lvl3pPr lvl="2"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3pPr>
            <a:lvl4pPr lvl="3"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4pPr>
            <a:lvl5pPr lvl="4"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5pPr>
            <a:lvl6pPr lvl="5"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6pPr>
            <a:lvl7pPr lvl="6"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7pPr>
            <a:lvl8pPr lvl="7"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8pPr>
            <a:lvl9pPr lvl="8"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9pPr>
          </a:lstStyle>
          <a:p/>
        </p:txBody>
      </p:sp>
      <p:sp>
        <p:nvSpPr>
          <p:cNvPr id="11" name="Google Shape;11;p2"/>
          <p:cNvSpPr txBox="1"/>
          <p:nvPr>
            <p:ph type="ctrTitle"/>
          </p:nvPr>
        </p:nvSpPr>
        <p:spPr>
          <a:xfrm>
            <a:off x="2312100" y="2968050"/>
            <a:ext cx="6709200" cy="665100"/>
          </a:xfrm>
          <a:prstGeom prst="rect">
            <a:avLst/>
          </a:prstGeom>
        </p:spPr>
        <p:txBody>
          <a:bodyPr anchorCtr="0" anchor="b" bIns="91425" lIns="91425" spcFirstLastPara="1" rIns="91425" wrap="square" tIns="91425">
            <a:noAutofit/>
          </a:bodyPr>
          <a:lstStyle>
            <a:lvl1pPr lvl="0">
              <a:spcBef>
                <a:spcPts val="0"/>
              </a:spcBef>
              <a:spcAft>
                <a:spcPts val="0"/>
              </a:spcAft>
              <a:buClr>
                <a:srgbClr val="434343"/>
              </a:buClr>
              <a:buSzPts val="4000"/>
              <a:buFont typeface="Roboto Medium"/>
              <a:buNone/>
              <a:defRPr sz="4000">
                <a:solidFill>
                  <a:srgbClr val="434343"/>
                </a:solidFill>
                <a:latin typeface="Roboto Medium"/>
                <a:ea typeface="Roboto Medium"/>
                <a:cs typeface="Roboto Medium"/>
                <a:sym typeface="Roboto Medium"/>
              </a:defRPr>
            </a:lvl1pPr>
            <a:lvl2pPr lvl="1" algn="ctr">
              <a:spcBef>
                <a:spcPts val="0"/>
              </a:spcBef>
              <a:spcAft>
                <a:spcPts val="0"/>
              </a:spcAft>
              <a:buSzPts val="5200"/>
              <a:buFont typeface="Roboto Medium"/>
              <a:buNone/>
              <a:defRPr sz="5200">
                <a:latin typeface="Roboto Medium"/>
                <a:ea typeface="Roboto Medium"/>
                <a:cs typeface="Roboto Medium"/>
                <a:sym typeface="Roboto Medium"/>
              </a:defRPr>
            </a:lvl2pPr>
            <a:lvl3pPr lvl="2" algn="ctr">
              <a:spcBef>
                <a:spcPts val="0"/>
              </a:spcBef>
              <a:spcAft>
                <a:spcPts val="0"/>
              </a:spcAft>
              <a:buSzPts val="5200"/>
              <a:buFont typeface="Roboto Medium"/>
              <a:buNone/>
              <a:defRPr sz="5200">
                <a:latin typeface="Roboto Medium"/>
                <a:ea typeface="Roboto Medium"/>
                <a:cs typeface="Roboto Medium"/>
                <a:sym typeface="Roboto Medium"/>
              </a:defRPr>
            </a:lvl3pPr>
            <a:lvl4pPr lvl="3" algn="ctr">
              <a:spcBef>
                <a:spcPts val="0"/>
              </a:spcBef>
              <a:spcAft>
                <a:spcPts val="0"/>
              </a:spcAft>
              <a:buSzPts val="5200"/>
              <a:buFont typeface="Roboto Medium"/>
              <a:buNone/>
              <a:defRPr sz="5200">
                <a:latin typeface="Roboto Medium"/>
                <a:ea typeface="Roboto Medium"/>
                <a:cs typeface="Roboto Medium"/>
                <a:sym typeface="Roboto Medium"/>
              </a:defRPr>
            </a:lvl4pPr>
            <a:lvl5pPr lvl="4" algn="ctr">
              <a:spcBef>
                <a:spcPts val="0"/>
              </a:spcBef>
              <a:spcAft>
                <a:spcPts val="0"/>
              </a:spcAft>
              <a:buSzPts val="5200"/>
              <a:buFont typeface="Roboto Medium"/>
              <a:buNone/>
              <a:defRPr sz="5200">
                <a:latin typeface="Roboto Medium"/>
                <a:ea typeface="Roboto Medium"/>
                <a:cs typeface="Roboto Medium"/>
                <a:sym typeface="Roboto Medium"/>
              </a:defRPr>
            </a:lvl5pPr>
            <a:lvl6pPr lvl="5" algn="ctr">
              <a:spcBef>
                <a:spcPts val="0"/>
              </a:spcBef>
              <a:spcAft>
                <a:spcPts val="0"/>
              </a:spcAft>
              <a:buSzPts val="5200"/>
              <a:buFont typeface="Roboto Medium"/>
              <a:buNone/>
              <a:defRPr sz="5200">
                <a:latin typeface="Roboto Medium"/>
                <a:ea typeface="Roboto Medium"/>
                <a:cs typeface="Roboto Medium"/>
                <a:sym typeface="Roboto Medium"/>
              </a:defRPr>
            </a:lvl6pPr>
            <a:lvl7pPr lvl="6" algn="ctr">
              <a:spcBef>
                <a:spcPts val="0"/>
              </a:spcBef>
              <a:spcAft>
                <a:spcPts val="0"/>
              </a:spcAft>
              <a:buSzPts val="5200"/>
              <a:buFont typeface="Roboto Medium"/>
              <a:buNone/>
              <a:defRPr sz="5200">
                <a:latin typeface="Roboto Medium"/>
                <a:ea typeface="Roboto Medium"/>
                <a:cs typeface="Roboto Medium"/>
                <a:sym typeface="Roboto Medium"/>
              </a:defRPr>
            </a:lvl7pPr>
            <a:lvl8pPr lvl="7" algn="ctr">
              <a:spcBef>
                <a:spcPts val="0"/>
              </a:spcBef>
              <a:spcAft>
                <a:spcPts val="0"/>
              </a:spcAft>
              <a:buSzPts val="5200"/>
              <a:buFont typeface="Roboto Medium"/>
              <a:buNone/>
              <a:defRPr sz="5200">
                <a:latin typeface="Roboto Medium"/>
                <a:ea typeface="Roboto Medium"/>
                <a:cs typeface="Roboto Medium"/>
                <a:sym typeface="Roboto Medium"/>
              </a:defRPr>
            </a:lvl8pPr>
            <a:lvl9pPr lvl="8" algn="ctr">
              <a:spcBef>
                <a:spcPts val="0"/>
              </a:spcBef>
              <a:spcAft>
                <a:spcPts val="0"/>
              </a:spcAft>
              <a:buSzPts val="5200"/>
              <a:buFont typeface="Roboto Medium"/>
              <a:buNone/>
              <a:defRPr sz="5200">
                <a:latin typeface="Roboto Medium"/>
                <a:ea typeface="Roboto Medium"/>
                <a:cs typeface="Roboto Medium"/>
                <a:sym typeface="Roboto Medium"/>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2"/>
          <p:cNvSpPr/>
          <p:nvPr/>
        </p:nvSpPr>
        <p:spPr>
          <a:xfrm>
            <a:off x="3298851" y="2760899"/>
            <a:ext cx="1336800" cy="20700"/>
          </a:xfrm>
          <a:prstGeom prst="rect">
            <a:avLst/>
          </a:prstGeom>
          <a:solidFill>
            <a:srgbClr val="F171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2">
    <p:spTree>
      <p:nvGrpSpPr>
        <p:cNvPr id="55" name="Shape 55"/>
        <p:cNvGrpSpPr/>
        <p:nvPr/>
      </p:nvGrpSpPr>
      <p:grpSpPr>
        <a:xfrm>
          <a:off x="0" y="0"/>
          <a:ext cx="0" cy="0"/>
          <a:chOff x="0" y="0"/>
          <a:chExt cx="0" cy="0"/>
        </a:xfrm>
      </p:grpSpPr>
      <p:sp>
        <p:nvSpPr>
          <p:cNvPr id="56" name="Google Shape;5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7" name="Google Shape;5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58" name="Google Shape;5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9" name="Google Shape;59;p11"/>
          <p:cNvPicPr preferRelativeResize="0"/>
          <p:nvPr/>
        </p:nvPicPr>
        <p:blipFill rotWithShape="1">
          <a:blip r:embed="rId2">
            <a:alphaModFix/>
          </a:blip>
          <a:srcRect b="0" l="0" r="0" t="0"/>
          <a:stretch/>
        </p:blipFill>
        <p:spPr>
          <a:xfrm>
            <a:off x="952" y="0"/>
            <a:ext cx="9142088" cy="514349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3">
    <p:spTree>
      <p:nvGrpSpPr>
        <p:cNvPr id="60" name="Shape 60"/>
        <p:cNvGrpSpPr/>
        <p:nvPr/>
      </p:nvGrpSpPr>
      <p:grpSpPr>
        <a:xfrm>
          <a:off x="0" y="0"/>
          <a:ext cx="0" cy="0"/>
          <a:chOff x="0" y="0"/>
          <a:chExt cx="0" cy="0"/>
        </a:xfrm>
      </p:grpSpPr>
      <p:sp>
        <p:nvSpPr>
          <p:cNvPr id="61" name="Google Shape;6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2" name="Google Shape;62;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3" name="Google Shape;6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4" name="Google Shape;64;p12"/>
          <p:cNvPicPr preferRelativeResize="0"/>
          <p:nvPr/>
        </p:nvPicPr>
        <p:blipFill rotWithShape="1">
          <a:blip r:embed="rId2">
            <a:alphaModFix/>
          </a:blip>
          <a:srcRect b="0" l="0" r="0" t="0"/>
          <a:stretch/>
        </p:blipFill>
        <p:spPr>
          <a:xfrm>
            <a:off x="952" y="0"/>
            <a:ext cx="9142088" cy="514349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rst Mobile" type="secHead">
  <p:cSld name="SECTION_HEADER">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3"/>
          <p:cNvSpPr txBox="1"/>
          <p:nvPr>
            <p:ph idx="1" type="subTitle"/>
          </p:nvPr>
        </p:nvSpPr>
        <p:spPr>
          <a:xfrm>
            <a:off x="2312100" y="2574450"/>
            <a:ext cx="6387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F17121"/>
              </a:buClr>
              <a:buSzPts val="1700"/>
              <a:buFont typeface="Roboto Medium"/>
              <a:buNone/>
              <a:defRPr sz="1700">
                <a:solidFill>
                  <a:srgbClr val="F17121"/>
                </a:solidFill>
                <a:latin typeface="Roboto Medium"/>
                <a:ea typeface="Roboto Medium"/>
                <a:cs typeface="Roboto Medium"/>
                <a:sym typeface="Roboto Medium"/>
              </a:defRPr>
            </a:lvl1pPr>
            <a:lvl2pPr lvl="1"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2pPr>
            <a:lvl3pPr lvl="2"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3pPr>
            <a:lvl4pPr lvl="3"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4pPr>
            <a:lvl5pPr lvl="4"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5pPr>
            <a:lvl6pPr lvl="5"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6pPr>
            <a:lvl7pPr lvl="6"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7pPr>
            <a:lvl8pPr lvl="7"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8pPr>
            <a:lvl9pPr lvl="8"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9pPr>
          </a:lstStyle>
          <a:p/>
        </p:txBody>
      </p:sp>
      <p:sp>
        <p:nvSpPr>
          <p:cNvPr id="17" name="Google Shape;17;p3"/>
          <p:cNvSpPr txBox="1"/>
          <p:nvPr>
            <p:ph type="ctrTitle"/>
          </p:nvPr>
        </p:nvSpPr>
        <p:spPr>
          <a:xfrm>
            <a:off x="2312100" y="2968050"/>
            <a:ext cx="6709200" cy="665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34343"/>
              </a:buClr>
              <a:buSzPts val="4000"/>
              <a:buFont typeface="Roboto Medium"/>
              <a:buNone/>
              <a:defRPr sz="4000">
                <a:solidFill>
                  <a:srgbClr val="434343"/>
                </a:solidFill>
                <a:latin typeface="Roboto Medium"/>
                <a:ea typeface="Roboto Medium"/>
                <a:cs typeface="Roboto Medium"/>
                <a:sym typeface="Roboto Medium"/>
              </a:defRPr>
            </a:lvl1pPr>
            <a:lvl2pPr lvl="1" rtl="0" algn="ctr">
              <a:spcBef>
                <a:spcPts val="0"/>
              </a:spcBef>
              <a:spcAft>
                <a:spcPts val="0"/>
              </a:spcAft>
              <a:buSzPts val="5200"/>
              <a:buFont typeface="Roboto Medium"/>
              <a:buNone/>
              <a:defRPr sz="5200">
                <a:latin typeface="Roboto Medium"/>
                <a:ea typeface="Roboto Medium"/>
                <a:cs typeface="Roboto Medium"/>
                <a:sym typeface="Roboto Medium"/>
              </a:defRPr>
            </a:lvl2pPr>
            <a:lvl3pPr lvl="2" rtl="0" algn="ctr">
              <a:spcBef>
                <a:spcPts val="0"/>
              </a:spcBef>
              <a:spcAft>
                <a:spcPts val="0"/>
              </a:spcAft>
              <a:buSzPts val="5200"/>
              <a:buFont typeface="Roboto Medium"/>
              <a:buNone/>
              <a:defRPr sz="5200">
                <a:latin typeface="Roboto Medium"/>
                <a:ea typeface="Roboto Medium"/>
                <a:cs typeface="Roboto Medium"/>
                <a:sym typeface="Roboto Medium"/>
              </a:defRPr>
            </a:lvl3pPr>
            <a:lvl4pPr lvl="3" rtl="0" algn="ctr">
              <a:spcBef>
                <a:spcPts val="0"/>
              </a:spcBef>
              <a:spcAft>
                <a:spcPts val="0"/>
              </a:spcAft>
              <a:buSzPts val="5200"/>
              <a:buFont typeface="Roboto Medium"/>
              <a:buNone/>
              <a:defRPr sz="5200">
                <a:latin typeface="Roboto Medium"/>
                <a:ea typeface="Roboto Medium"/>
                <a:cs typeface="Roboto Medium"/>
                <a:sym typeface="Roboto Medium"/>
              </a:defRPr>
            </a:lvl4pPr>
            <a:lvl5pPr lvl="4" rtl="0" algn="ctr">
              <a:spcBef>
                <a:spcPts val="0"/>
              </a:spcBef>
              <a:spcAft>
                <a:spcPts val="0"/>
              </a:spcAft>
              <a:buSzPts val="5200"/>
              <a:buFont typeface="Roboto Medium"/>
              <a:buNone/>
              <a:defRPr sz="5200">
                <a:latin typeface="Roboto Medium"/>
                <a:ea typeface="Roboto Medium"/>
                <a:cs typeface="Roboto Medium"/>
                <a:sym typeface="Roboto Medium"/>
              </a:defRPr>
            </a:lvl5pPr>
            <a:lvl6pPr lvl="5" rtl="0" algn="ctr">
              <a:spcBef>
                <a:spcPts val="0"/>
              </a:spcBef>
              <a:spcAft>
                <a:spcPts val="0"/>
              </a:spcAft>
              <a:buSzPts val="5200"/>
              <a:buFont typeface="Roboto Medium"/>
              <a:buNone/>
              <a:defRPr sz="5200">
                <a:latin typeface="Roboto Medium"/>
                <a:ea typeface="Roboto Medium"/>
                <a:cs typeface="Roboto Medium"/>
                <a:sym typeface="Roboto Medium"/>
              </a:defRPr>
            </a:lvl6pPr>
            <a:lvl7pPr lvl="6" rtl="0" algn="ctr">
              <a:spcBef>
                <a:spcPts val="0"/>
              </a:spcBef>
              <a:spcAft>
                <a:spcPts val="0"/>
              </a:spcAft>
              <a:buSzPts val="5200"/>
              <a:buFont typeface="Roboto Medium"/>
              <a:buNone/>
              <a:defRPr sz="5200">
                <a:latin typeface="Roboto Medium"/>
                <a:ea typeface="Roboto Medium"/>
                <a:cs typeface="Roboto Medium"/>
                <a:sym typeface="Roboto Medium"/>
              </a:defRPr>
            </a:lvl7pPr>
            <a:lvl8pPr lvl="7" rtl="0" algn="ctr">
              <a:spcBef>
                <a:spcPts val="0"/>
              </a:spcBef>
              <a:spcAft>
                <a:spcPts val="0"/>
              </a:spcAft>
              <a:buSzPts val="5200"/>
              <a:buFont typeface="Roboto Medium"/>
              <a:buNone/>
              <a:defRPr sz="5200">
                <a:latin typeface="Roboto Medium"/>
                <a:ea typeface="Roboto Medium"/>
                <a:cs typeface="Roboto Medium"/>
                <a:sym typeface="Roboto Medium"/>
              </a:defRPr>
            </a:lvl8pPr>
            <a:lvl9pPr lvl="8" rtl="0" algn="ctr">
              <a:spcBef>
                <a:spcPts val="0"/>
              </a:spcBef>
              <a:spcAft>
                <a:spcPts val="0"/>
              </a:spcAft>
              <a:buSzPts val="5200"/>
              <a:buFont typeface="Roboto Medium"/>
              <a:buNone/>
              <a:defRPr sz="5200">
                <a:latin typeface="Roboto Medium"/>
                <a:ea typeface="Roboto Medium"/>
                <a:cs typeface="Roboto Medium"/>
                <a:sym typeface="Roboto Medium"/>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Change" type="tx">
  <p:cSld name="TITLE_AND_BODY">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4"/>
          <p:cNvSpPr txBox="1"/>
          <p:nvPr>
            <p:ph type="title"/>
          </p:nvPr>
        </p:nvSpPr>
        <p:spPr>
          <a:xfrm>
            <a:off x="2871225" y="2063925"/>
            <a:ext cx="5917500" cy="10974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Font typeface="Roboto Medium"/>
              <a:buNone/>
              <a:defRPr sz="4000">
                <a:latin typeface="Roboto Medium"/>
                <a:ea typeface="Roboto Medium"/>
                <a:cs typeface="Roboto Medium"/>
                <a:sym typeface="Roboto Medium"/>
              </a:defRPr>
            </a:lvl1pPr>
            <a:lvl2pPr lvl="1" rtl="0">
              <a:spcBef>
                <a:spcPts val="0"/>
              </a:spcBef>
              <a:spcAft>
                <a:spcPts val="0"/>
              </a:spcAft>
              <a:buSzPts val="2800"/>
              <a:buFont typeface="Roboto Medium"/>
              <a:buNone/>
              <a:defRPr>
                <a:latin typeface="Roboto Medium"/>
                <a:ea typeface="Roboto Medium"/>
                <a:cs typeface="Roboto Medium"/>
                <a:sym typeface="Roboto Medium"/>
              </a:defRPr>
            </a:lvl2pPr>
            <a:lvl3pPr lvl="2" rtl="0">
              <a:spcBef>
                <a:spcPts val="0"/>
              </a:spcBef>
              <a:spcAft>
                <a:spcPts val="0"/>
              </a:spcAft>
              <a:buSzPts val="2800"/>
              <a:buFont typeface="Roboto Medium"/>
              <a:buNone/>
              <a:defRPr>
                <a:latin typeface="Roboto Medium"/>
                <a:ea typeface="Roboto Medium"/>
                <a:cs typeface="Roboto Medium"/>
                <a:sym typeface="Roboto Medium"/>
              </a:defRPr>
            </a:lvl3pPr>
            <a:lvl4pPr lvl="3" rtl="0">
              <a:spcBef>
                <a:spcPts val="0"/>
              </a:spcBef>
              <a:spcAft>
                <a:spcPts val="0"/>
              </a:spcAft>
              <a:buSzPts val="2800"/>
              <a:buFont typeface="Roboto Medium"/>
              <a:buNone/>
              <a:defRPr>
                <a:latin typeface="Roboto Medium"/>
                <a:ea typeface="Roboto Medium"/>
                <a:cs typeface="Roboto Medium"/>
                <a:sym typeface="Roboto Medium"/>
              </a:defRPr>
            </a:lvl4pPr>
            <a:lvl5pPr lvl="4" rtl="0">
              <a:spcBef>
                <a:spcPts val="0"/>
              </a:spcBef>
              <a:spcAft>
                <a:spcPts val="0"/>
              </a:spcAft>
              <a:buSzPts val="2800"/>
              <a:buFont typeface="Roboto Medium"/>
              <a:buNone/>
              <a:defRPr>
                <a:latin typeface="Roboto Medium"/>
                <a:ea typeface="Roboto Medium"/>
                <a:cs typeface="Roboto Medium"/>
                <a:sym typeface="Roboto Medium"/>
              </a:defRPr>
            </a:lvl5pPr>
            <a:lvl6pPr lvl="5" rtl="0">
              <a:spcBef>
                <a:spcPts val="0"/>
              </a:spcBef>
              <a:spcAft>
                <a:spcPts val="0"/>
              </a:spcAft>
              <a:buSzPts val="2800"/>
              <a:buFont typeface="Roboto Medium"/>
              <a:buNone/>
              <a:defRPr>
                <a:latin typeface="Roboto Medium"/>
                <a:ea typeface="Roboto Medium"/>
                <a:cs typeface="Roboto Medium"/>
                <a:sym typeface="Roboto Medium"/>
              </a:defRPr>
            </a:lvl6pPr>
            <a:lvl7pPr lvl="6" rtl="0">
              <a:spcBef>
                <a:spcPts val="0"/>
              </a:spcBef>
              <a:spcAft>
                <a:spcPts val="0"/>
              </a:spcAft>
              <a:buSzPts val="2800"/>
              <a:buFont typeface="Roboto Medium"/>
              <a:buNone/>
              <a:defRPr>
                <a:latin typeface="Roboto Medium"/>
                <a:ea typeface="Roboto Medium"/>
                <a:cs typeface="Roboto Medium"/>
                <a:sym typeface="Roboto Medium"/>
              </a:defRPr>
            </a:lvl7pPr>
            <a:lvl8pPr lvl="7" rtl="0">
              <a:spcBef>
                <a:spcPts val="0"/>
              </a:spcBef>
              <a:spcAft>
                <a:spcPts val="0"/>
              </a:spcAft>
              <a:buSzPts val="2800"/>
              <a:buFont typeface="Roboto Medium"/>
              <a:buNone/>
              <a:defRPr>
                <a:latin typeface="Roboto Medium"/>
                <a:ea typeface="Roboto Medium"/>
                <a:cs typeface="Roboto Medium"/>
                <a:sym typeface="Roboto Medium"/>
              </a:defRPr>
            </a:lvl8pPr>
            <a:lvl9pPr lvl="8" rtl="0">
              <a:spcBef>
                <a:spcPts val="0"/>
              </a:spcBef>
              <a:spcAft>
                <a:spcPts val="0"/>
              </a:spcAft>
              <a:buSzPts val="2800"/>
              <a:buFont typeface="Roboto Medium"/>
              <a:buNone/>
              <a:defRPr>
                <a:latin typeface="Roboto Medium"/>
                <a:ea typeface="Roboto Medium"/>
                <a:cs typeface="Roboto Medium"/>
                <a:sym typeface="Roboto Medium"/>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hite Web">
  <p:cSld name="TITLE_AND_BODY_1">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5"/>
          <p:cNvSpPr txBox="1"/>
          <p:nvPr>
            <p:ph type="title"/>
          </p:nvPr>
        </p:nvSpPr>
        <p:spPr>
          <a:xfrm>
            <a:off x="938725" y="849975"/>
            <a:ext cx="7745400" cy="469500"/>
          </a:xfrm>
          <a:prstGeom prst="rect">
            <a:avLst/>
          </a:prstGeom>
        </p:spPr>
        <p:txBody>
          <a:bodyPr anchorCtr="0" anchor="t" bIns="91425" lIns="91425" spcFirstLastPara="1" rIns="91425" wrap="square" tIns="91425">
            <a:spAutoFit/>
          </a:bodyPr>
          <a:lstStyle>
            <a:lvl1pPr lvl="0"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1pPr>
            <a:lvl2pPr lvl="1"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2pPr>
            <a:lvl3pPr lvl="2"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3pPr>
            <a:lvl4pPr lvl="3"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4pPr>
            <a:lvl5pPr lvl="4"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5pPr>
            <a:lvl6pPr lvl="5"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6pPr>
            <a:lvl7pPr lvl="6"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7pPr>
            <a:lvl8pPr lvl="7"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8pPr>
            <a:lvl9pPr lvl="8"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9pPr>
          </a:lstStyle>
          <a:p/>
        </p:txBody>
      </p:sp>
      <p:sp>
        <p:nvSpPr>
          <p:cNvPr id="23" name="Google Shape;23;p5"/>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rgbClr val="666666"/>
              </a:buClr>
              <a:buSzPts val="1800"/>
              <a:buFont typeface="Proxima Nova"/>
              <a:buChar char="●"/>
              <a:defRPr>
                <a:solidFill>
                  <a:srgbClr val="666666"/>
                </a:solidFill>
                <a:latin typeface="Proxima Nova"/>
                <a:ea typeface="Proxima Nova"/>
                <a:cs typeface="Proxima Nova"/>
                <a:sym typeface="Proxima Nova"/>
              </a:defRPr>
            </a:lvl1pPr>
            <a:lvl2pPr indent="-317500" lvl="1" marL="9144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2pPr>
            <a:lvl3pPr indent="-317500" lvl="2" marL="13716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3pPr>
            <a:lvl4pPr indent="-317500" lvl="3" marL="18288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4pPr>
            <a:lvl5pPr indent="-317500" lvl="4" marL="22860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5pPr>
            <a:lvl6pPr indent="-317500" lvl="5" marL="27432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6pPr>
            <a:lvl7pPr indent="-317500" lvl="6" marL="32004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7pPr>
            <a:lvl8pPr indent="-317500" lvl="7" marL="36576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8pPr>
            <a:lvl9pPr indent="-317500" lvl="8" marL="41148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5"/>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Roboto"/>
              <a:buNone/>
              <a:defRPr sz="12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hite Mobile">
  <p:cSld name="TITLE_AND_BODY_1_3">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6"/>
          <p:cNvSpPr txBox="1"/>
          <p:nvPr>
            <p:ph type="title"/>
          </p:nvPr>
        </p:nvSpPr>
        <p:spPr>
          <a:xfrm>
            <a:off x="938725" y="849975"/>
            <a:ext cx="7745400" cy="469500"/>
          </a:xfrm>
          <a:prstGeom prst="rect">
            <a:avLst/>
          </a:prstGeom>
        </p:spPr>
        <p:txBody>
          <a:bodyPr anchorCtr="0" anchor="t" bIns="91425" lIns="91425" spcFirstLastPara="1" rIns="91425" wrap="square" tIns="91425">
            <a:spAutoFit/>
          </a:bodyPr>
          <a:lstStyle>
            <a:lvl1pPr lvl="0"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1pPr>
            <a:lvl2pPr lvl="1"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2pPr>
            <a:lvl3pPr lvl="2"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3pPr>
            <a:lvl4pPr lvl="3"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4pPr>
            <a:lvl5pPr lvl="4"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5pPr>
            <a:lvl6pPr lvl="5"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6pPr>
            <a:lvl7pPr lvl="6"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7pPr>
            <a:lvl8pPr lvl="7"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8pPr>
            <a:lvl9pPr lvl="8"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9pPr>
          </a:lstStyle>
          <a:p/>
        </p:txBody>
      </p:sp>
      <p:sp>
        <p:nvSpPr>
          <p:cNvPr id="28" name="Google Shape;28;p6"/>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rgbClr val="666666"/>
              </a:buClr>
              <a:buSzPts val="1800"/>
              <a:buFont typeface="Proxima Nova"/>
              <a:buChar char="●"/>
              <a:defRPr>
                <a:solidFill>
                  <a:srgbClr val="666666"/>
                </a:solidFill>
                <a:latin typeface="Proxima Nova"/>
                <a:ea typeface="Proxima Nova"/>
                <a:cs typeface="Proxima Nova"/>
                <a:sym typeface="Proxima Nova"/>
              </a:defRPr>
            </a:lvl1pPr>
            <a:lvl2pPr indent="-317500" lvl="1" marL="9144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2pPr>
            <a:lvl3pPr indent="-317500" lvl="2" marL="13716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3pPr>
            <a:lvl4pPr indent="-317500" lvl="3" marL="18288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4pPr>
            <a:lvl5pPr indent="-317500" lvl="4" marL="22860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5pPr>
            <a:lvl6pPr indent="-317500" lvl="5" marL="27432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6pPr>
            <a:lvl7pPr indent="-317500" lvl="6" marL="32004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7pPr>
            <a:lvl8pPr indent="-317500" lvl="7" marL="36576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8pPr>
            <a:lvl9pPr indent="-317500" lvl="8" marL="41148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6"/>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Font typeface="Roboto"/>
              <a:buNone/>
              <a:defRPr sz="1200">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Blue Web">
  <p:cSld name="TITLE_AND_BODY_1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7"/>
          <p:cNvSpPr txBox="1"/>
          <p:nvPr>
            <p:ph type="title"/>
          </p:nvPr>
        </p:nvSpPr>
        <p:spPr>
          <a:xfrm>
            <a:off x="938725" y="849975"/>
            <a:ext cx="7745400" cy="469500"/>
          </a:xfrm>
          <a:prstGeom prst="rect">
            <a:avLst/>
          </a:prstGeom>
        </p:spPr>
        <p:txBody>
          <a:bodyPr anchorCtr="0" anchor="t" bIns="91425" lIns="91425" spcFirstLastPara="1" rIns="91425" wrap="square" tIns="91425">
            <a:spAutoFit/>
          </a:bodyPr>
          <a:lstStyle>
            <a:lvl1pPr lvl="0"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1pPr>
            <a:lvl2pPr lvl="1"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2pPr>
            <a:lvl3pPr lvl="2"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3pPr>
            <a:lvl4pPr lvl="3"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4pPr>
            <a:lvl5pPr lvl="4"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5pPr>
            <a:lvl6pPr lvl="5"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6pPr>
            <a:lvl7pPr lvl="6"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7pPr>
            <a:lvl8pPr lvl="7"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8pPr>
            <a:lvl9pPr lvl="8"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9pPr>
          </a:lstStyle>
          <a:p/>
        </p:txBody>
      </p:sp>
      <p:sp>
        <p:nvSpPr>
          <p:cNvPr id="33" name="Google Shape;33;p7"/>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lt1"/>
              </a:buClr>
              <a:buSzPts val="1800"/>
              <a:buFont typeface="Proxima Nova"/>
              <a:buChar char="●"/>
              <a:defRPr>
                <a:solidFill>
                  <a:schemeClr val="lt1"/>
                </a:solidFill>
                <a:latin typeface="Proxima Nova"/>
                <a:ea typeface="Proxima Nova"/>
                <a:cs typeface="Proxima Nova"/>
                <a:sym typeface="Proxima Nova"/>
              </a:defRPr>
            </a:lvl1pPr>
            <a:lvl2pPr indent="-317500" lvl="1" marL="9144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2pPr>
            <a:lvl3pPr indent="-317500" lvl="2" marL="13716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3pPr>
            <a:lvl4pPr indent="-317500" lvl="3" marL="18288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4pPr>
            <a:lvl5pPr indent="-317500" lvl="4" marL="22860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5pPr>
            <a:lvl6pPr indent="-317500" lvl="5" marL="27432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6pPr>
            <a:lvl7pPr indent="-317500" lvl="6" marL="32004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7pPr>
            <a:lvl8pPr indent="-317500" lvl="7" marL="36576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8pPr>
            <a:lvl9pPr indent="-317500" lvl="8" marL="41148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7"/>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200"/>
              <a:buFont typeface="Roboto"/>
              <a:buNone/>
              <a:defRPr sz="1200">
                <a:solidFill>
                  <a:schemeClr val="lt1"/>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 name="Google Shape;36;p7"/>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chemeClr val="lt1"/>
                </a:solidFill>
                <a:latin typeface="Roboto"/>
                <a:ea typeface="Roboto"/>
                <a:cs typeface="Roboto"/>
                <a:sym typeface="Roboto"/>
              </a:rPr>
              <a:t>Fullstack Website Developer</a:t>
            </a:r>
            <a:endParaRPr sz="1000">
              <a:solidFill>
                <a:schemeClr val="lt1"/>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Blue Mobile">
  <p:cSld name="TITLE_AND_BODY_1_1_1">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8"/>
          <p:cNvSpPr txBox="1"/>
          <p:nvPr>
            <p:ph type="title"/>
          </p:nvPr>
        </p:nvSpPr>
        <p:spPr>
          <a:xfrm>
            <a:off x="938725" y="849975"/>
            <a:ext cx="7745400" cy="469500"/>
          </a:xfrm>
          <a:prstGeom prst="rect">
            <a:avLst/>
          </a:prstGeom>
        </p:spPr>
        <p:txBody>
          <a:bodyPr anchorCtr="0" anchor="t" bIns="91425" lIns="91425" spcFirstLastPara="1" rIns="91425" wrap="square" tIns="91425">
            <a:spAutoFit/>
          </a:bodyPr>
          <a:lstStyle>
            <a:lvl1pPr lvl="0"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1pPr>
            <a:lvl2pPr lvl="1"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2pPr>
            <a:lvl3pPr lvl="2"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3pPr>
            <a:lvl4pPr lvl="3"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4pPr>
            <a:lvl5pPr lvl="4"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5pPr>
            <a:lvl6pPr lvl="5"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6pPr>
            <a:lvl7pPr lvl="6"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7pPr>
            <a:lvl8pPr lvl="7"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8pPr>
            <a:lvl9pPr lvl="8"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9pPr>
          </a:lstStyle>
          <a:p/>
        </p:txBody>
      </p:sp>
      <p:sp>
        <p:nvSpPr>
          <p:cNvPr id="39" name="Google Shape;39;p8"/>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lt1"/>
              </a:buClr>
              <a:buSzPts val="1800"/>
              <a:buFont typeface="Proxima Nova"/>
              <a:buChar char="●"/>
              <a:defRPr>
                <a:solidFill>
                  <a:schemeClr val="lt1"/>
                </a:solidFill>
                <a:latin typeface="Proxima Nova"/>
                <a:ea typeface="Proxima Nova"/>
                <a:cs typeface="Proxima Nova"/>
                <a:sym typeface="Proxima Nova"/>
              </a:defRPr>
            </a:lvl1pPr>
            <a:lvl2pPr indent="-317500" lvl="1" marL="9144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2pPr>
            <a:lvl3pPr indent="-317500" lvl="2" marL="13716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3pPr>
            <a:lvl4pPr indent="-317500" lvl="3" marL="18288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4pPr>
            <a:lvl5pPr indent="-317500" lvl="4" marL="22860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5pPr>
            <a:lvl6pPr indent="-317500" lvl="5" marL="27432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6pPr>
            <a:lvl7pPr indent="-317500" lvl="6" marL="32004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7pPr>
            <a:lvl8pPr indent="-317500" lvl="7" marL="36576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8pPr>
            <a:lvl9pPr indent="-317500" lvl="8" marL="41148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8"/>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200"/>
              <a:buFont typeface="Roboto"/>
              <a:buNone/>
              <a:defRPr sz="1200">
                <a:solidFill>
                  <a:schemeClr val="lt1"/>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 name="Google Shape;42;p8"/>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chemeClr val="lt1"/>
                </a:solidFill>
                <a:latin typeface="Roboto"/>
                <a:ea typeface="Roboto"/>
                <a:cs typeface="Roboto"/>
                <a:sym typeface="Roboto"/>
              </a:rPr>
              <a:t>Fullstack Mobile Developer</a:t>
            </a:r>
            <a:endParaRPr sz="1000">
              <a:solidFill>
                <a:schemeClr val="lt1"/>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Orange Web">
  <p:cSld name="TITLE_AND_BODY_1_2">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938725" y="849975"/>
            <a:ext cx="7745400" cy="469500"/>
          </a:xfrm>
          <a:prstGeom prst="rect">
            <a:avLst/>
          </a:prstGeom>
        </p:spPr>
        <p:txBody>
          <a:bodyPr anchorCtr="0" anchor="t" bIns="91425" lIns="91425" spcFirstLastPara="1" rIns="91425" wrap="square" tIns="91425">
            <a:spAutoFit/>
          </a:bodyPr>
          <a:lstStyle>
            <a:lvl1pPr lvl="0" rtl="0">
              <a:spcBef>
                <a:spcPts val="0"/>
              </a:spcBef>
              <a:spcAft>
                <a:spcPts val="0"/>
              </a:spcAft>
              <a:buSzPts val="2000"/>
              <a:buFont typeface="Roboto Medium"/>
              <a:buNone/>
              <a:defRPr sz="2000">
                <a:latin typeface="Roboto Medium"/>
                <a:ea typeface="Roboto Medium"/>
                <a:cs typeface="Roboto Medium"/>
                <a:sym typeface="Roboto Medium"/>
              </a:defRPr>
            </a:lvl1pPr>
            <a:lvl2pPr lvl="1" rtl="0">
              <a:spcBef>
                <a:spcPts val="0"/>
              </a:spcBef>
              <a:spcAft>
                <a:spcPts val="0"/>
              </a:spcAft>
              <a:buSzPts val="2000"/>
              <a:buFont typeface="Roboto Medium"/>
              <a:buNone/>
              <a:defRPr sz="2000">
                <a:latin typeface="Roboto Medium"/>
                <a:ea typeface="Roboto Medium"/>
                <a:cs typeface="Roboto Medium"/>
                <a:sym typeface="Roboto Medium"/>
              </a:defRPr>
            </a:lvl2pPr>
            <a:lvl3pPr lvl="2" rtl="0">
              <a:spcBef>
                <a:spcPts val="0"/>
              </a:spcBef>
              <a:spcAft>
                <a:spcPts val="0"/>
              </a:spcAft>
              <a:buSzPts val="2000"/>
              <a:buFont typeface="Roboto Medium"/>
              <a:buNone/>
              <a:defRPr sz="2000">
                <a:latin typeface="Roboto Medium"/>
                <a:ea typeface="Roboto Medium"/>
                <a:cs typeface="Roboto Medium"/>
                <a:sym typeface="Roboto Medium"/>
              </a:defRPr>
            </a:lvl3pPr>
            <a:lvl4pPr lvl="3" rtl="0">
              <a:spcBef>
                <a:spcPts val="0"/>
              </a:spcBef>
              <a:spcAft>
                <a:spcPts val="0"/>
              </a:spcAft>
              <a:buSzPts val="2000"/>
              <a:buFont typeface="Roboto Medium"/>
              <a:buNone/>
              <a:defRPr sz="2000">
                <a:latin typeface="Roboto Medium"/>
                <a:ea typeface="Roboto Medium"/>
                <a:cs typeface="Roboto Medium"/>
                <a:sym typeface="Roboto Medium"/>
              </a:defRPr>
            </a:lvl4pPr>
            <a:lvl5pPr lvl="4" rtl="0">
              <a:spcBef>
                <a:spcPts val="0"/>
              </a:spcBef>
              <a:spcAft>
                <a:spcPts val="0"/>
              </a:spcAft>
              <a:buSzPts val="2000"/>
              <a:buFont typeface="Roboto Medium"/>
              <a:buNone/>
              <a:defRPr sz="2000">
                <a:latin typeface="Roboto Medium"/>
                <a:ea typeface="Roboto Medium"/>
                <a:cs typeface="Roboto Medium"/>
                <a:sym typeface="Roboto Medium"/>
              </a:defRPr>
            </a:lvl5pPr>
            <a:lvl6pPr lvl="5" rtl="0">
              <a:spcBef>
                <a:spcPts val="0"/>
              </a:spcBef>
              <a:spcAft>
                <a:spcPts val="0"/>
              </a:spcAft>
              <a:buSzPts val="2000"/>
              <a:buFont typeface="Roboto Medium"/>
              <a:buNone/>
              <a:defRPr sz="2000">
                <a:latin typeface="Roboto Medium"/>
                <a:ea typeface="Roboto Medium"/>
                <a:cs typeface="Roboto Medium"/>
                <a:sym typeface="Roboto Medium"/>
              </a:defRPr>
            </a:lvl6pPr>
            <a:lvl7pPr lvl="6" rtl="0">
              <a:spcBef>
                <a:spcPts val="0"/>
              </a:spcBef>
              <a:spcAft>
                <a:spcPts val="0"/>
              </a:spcAft>
              <a:buSzPts val="2000"/>
              <a:buFont typeface="Roboto Medium"/>
              <a:buNone/>
              <a:defRPr sz="2000">
                <a:latin typeface="Roboto Medium"/>
                <a:ea typeface="Roboto Medium"/>
                <a:cs typeface="Roboto Medium"/>
                <a:sym typeface="Roboto Medium"/>
              </a:defRPr>
            </a:lvl7pPr>
            <a:lvl8pPr lvl="7" rtl="0">
              <a:spcBef>
                <a:spcPts val="0"/>
              </a:spcBef>
              <a:spcAft>
                <a:spcPts val="0"/>
              </a:spcAft>
              <a:buSzPts val="2000"/>
              <a:buFont typeface="Roboto Medium"/>
              <a:buNone/>
              <a:defRPr sz="2000">
                <a:latin typeface="Roboto Medium"/>
                <a:ea typeface="Roboto Medium"/>
                <a:cs typeface="Roboto Medium"/>
                <a:sym typeface="Roboto Medium"/>
              </a:defRPr>
            </a:lvl8pPr>
            <a:lvl9pPr lvl="8" rtl="0">
              <a:spcBef>
                <a:spcPts val="0"/>
              </a:spcBef>
              <a:spcAft>
                <a:spcPts val="0"/>
              </a:spcAft>
              <a:buSzPts val="2000"/>
              <a:buFont typeface="Roboto Medium"/>
              <a:buNone/>
              <a:defRPr sz="2000">
                <a:latin typeface="Roboto Medium"/>
                <a:ea typeface="Roboto Medium"/>
                <a:cs typeface="Roboto Medium"/>
                <a:sym typeface="Roboto Medium"/>
              </a:defRPr>
            </a:lvl9pPr>
          </a:lstStyle>
          <a:p/>
        </p:txBody>
      </p:sp>
      <p:sp>
        <p:nvSpPr>
          <p:cNvPr id="45" name="Google Shape;45;p9"/>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1"/>
              </a:buClr>
              <a:buSzPts val="1800"/>
              <a:buFont typeface="Proxima Nova"/>
              <a:buChar char="●"/>
              <a:defRPr>
                <a:solidFill>
                  <a:schemeClr val="dk1"/>
                </a:solidFill>
                <a:latin typeface="Proxima Nova"/>
                <a:ea typeface="Proxima Nova"/>
                <a:cs typeface="Proxima Nova"/>
                <a:sym typeface="Proxima Nova"/>
              </a:defRPr>
            </a:lvl1pPr>
            <a:lvl2pPr indent="-317500" lvl="1" marL="9144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indent="-317500" lvl="2" marL="13716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indent="-317500" lvl="3" marL="18288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indent="-317500" lvl="4" marL="22860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indent="-317500" lvl="5" marL="27432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indent="-317500" lvl="6" marL="32004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indent="-317500" lvl="7" marL="36576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indent="-317500" lvl="8" marL="41148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p:txBody>
      </p:sp>
      <p:sp>
        <p:nvSpPr>
          <p:cNvPr id="46" name="Google Shape;46;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7" name="Google Shape;47;p9"/>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200"/>
              <a:buFont typeface="Roboto"/>
              <a:buNone/>
              <a:defRPr sz="1200">
                <a:solidFill>
                  <a:schemeClr val="dk1"/>
                </a:solidFill>
                <a:latin typeface="Roboto"/>
                <a:ea typeface="Roboto"/>
                <a:cs typeface="Roboto"/>
                <a:sym typeface="Roboto"/>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48" name="Google Shape;48;p9"/>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Fullstack Website Developer</a:t>
            </a:r>
            <a:endParaRPr sz="1000">
              <a:solidFill>
                <a:schemeClr val="dk1"/>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Orange Mobile">
  <p:cSld name="TITLE_AND_BODY_1_2_1">
    <p:bg>
      <p:bgPr>
        <a:blipFill>
          <a:blip r:embed="rId2">
            <a:alphaModFix/>
          </a:blip>
          <a:stretch>
            <a:fillRect/>
          </a:stretch>
        </a:blipFill>
      </p:bgPr>
    </p:bg>
    <p:spTree>
      <p:nvGrpSpPr>
        <p:cNvPr id="49" name="Shape 49"/>
        <p:cNvGrpSpPr/>
        <p:nvPr/>
      </p:nvGrpSpPr>
      <p:grpSpPr>
        <a:xfrm>
          <a:off x="0" y="0"/>
          <a:ext cx="0" cy="0"/>
          <a:chOff x="0" y="0"/>
          <a:chExt cx="0" cy="0"/>
        </a:xfrm>
      </p:grpSpPr>
      <p:sp>
        <p:nvSpPr>
          <p:cNvPr id="50" name="Google Shape;50;p10"/>
          <p:cNvSpPr txBox="1"/>
          <p:nvPr>
            <p:ph type="title"/>
          </p:nvPr>
        </p:nvSpPr>
        <p:spPr>
          <a:xfrm>
            <a:off x="938725" y="849975"/>
            <a:ext cx="7745400" cy="469500"/>
          </a:xfrm>
          <a:prstGeom prst="rect">
            <a:avLst/>
          </a:prstGeom>
        </p:spPr>
        <p:txBody>
          <a:bodyPr anchorCtr="0" anchor="t" bIns="91425" lIns="91425" spcFirstLastPara="1" rIns="91425" wrap="square" tIns="91425">
            <a:spAutoFit/>
          </a:bodyPr>
          <a:lstStyle>
            <a:lvl1pPr lvl="0" rtl="0">
              <a:spcBef>
                <a:spcPts val="0"/>
              </a:spcBef>
              <a:spcAft>
                <a:spcPts val="0"/>
              </a:spcAft>
              <a:buSzPts val="2000"/>
              <a:buFont typeface="Roboto Medium"/>
              <a:buNone/>
              <a:defRPr sz="2000">
                <a:latin typeface="Roboto Medium"/>
                <a:ea typeface="Roboto Medium"/>
                <a:cs typeface="Roboto Medium"/>
                <a:sym typeface="Roboto Medium"/>
              </a:defRPr>
            </a:lvl1pPr>
            <a:lvl2pPr lvl="1" rtl="0">
              <a:spcBef>
                <a:spcPts val="0"/>
              </a:spcBef>
              <a:spcAft>
                <a:spcPts val="0"/>
              </a:spcAft>
              <a:buSzPts val="2000"/>
              <a:buFont typeface="Roboto Medium"/>
              <a:buNone/>
              <a:defRPr sz="2000">
                <a:latin typeface="Roboto Medium"/>
                <a:ea typeface="Roboto Medium"/>
                <a:cs typeface="Roboto Medium"/>
                <a:sym typeface="Roboto Medium"/>
              </a:defRPr>
            </a:lvl2pPr>
            <a:lvl3pPr lvl="2" rtl="0">
              <a:spcBef>
                <a:spcPts val="0"/>
              </a:spcBef>
              <a:spcAft>
                <a:spcPts val="0"/>
              </a:spcAft>
              <a:buSzPts val="2000"/>
              <a:buFont typeface="Roboto Medium"/>
              <a:buNone/>
              <a:defRPr sz="2000">
                <a:latin typeface="Roboto Medium"/>
                <a:ea typeface="Roboto Medium"/>
                <a:cs typeface="Roboto Medium"/>
                <a:sym typeface="Roboto Medium"/>
              </a:defRPr>
            </a:lvl3pPr>
            <a:lvl4pPr lvl="3" rtl="0">
              <a:spcBef>
                <a:spcPts val="0"/>
              </a:spcBef>
              <a:spcAft>
                <a:spcPts val="0"/>
              </a:spcAft>
              <a:buSzPts val="2000"/>
              <a:buFont typeface="Roboto Medium"/>
              <a:buNone/>
              <a:defRPr sz="2000">
                <a:latin typeface="Roboto Medium"/>
                <a:ea typeface="Roboto Medium"/>
                <a:cs typeface="Roboto Medium"/>
                <a:sym typeface="Roboto Medium"/>
              </a:defRPr>
            </a:lvl4pPr>
            <a:lvl5pPr lvl="4" rtl="0">
              <a:spcBef>
                <a:spcPts val="0"/>
              </a:spcBef>
              <a:spcAft>
                <a:spcPts val="0"/>
              </a:spcAft>
              <a:buSzPts val="2000"/>
              <a:buFont typeface="Roboto Medium"/>
              <a:buNone/>
              <a:defRPr sz="2000">
                <a:latin typeface="Roboto Medium"/>
                <a:ea typeface="Roboto Medium"/>
                <a:cs typeface="Roboto Medium"/>
                <a:sym typeface="Roboto Medium"/>
              </a:defRPr>
            </a:lvl5pPr>
            <a:lvl6pPr lvl="5" rtl="0">
              <a:spcBef>
                <a:spcPts val="0"/>
              </a:spcBef>
              <a:spcAft>
                <a:spcPts val="0"/>
              </a:spcAft>
              <a:buSzPts val="2000"/>
              <a:buFont typeface="Roboto Medium"/>
              <a:buNone/>
              <a:defRPr sz="2000">
                <a:latin typeface="Roboto Medium"/>
                <a:ea typeface="Roboto Medium"/>
                <a:cs typeface="Roboto Medium"/>
                <a:sym typeface="Roboto Medium"/>
              </a:defRPr>
            </a:lvl6pPr>
            <a:lvl7pPr lvl="6" rtl="0">
              <a:spcBef>
                <a:spcPts val="0"/>
              </a:spcBef>
              <a:spcAft>
                <a:spcPts val="0"/>
              </a:spcAft>
              <a:buSzPts val="2000"/>
              <a:buFont typeface="Roboto Medium"/>
              <a:buNone/>
              <a:defRPr sz="2000">
                <a:latin typeface="Roboto Medium"/>
                <a:ea typeface="Roboto Medium"/>
                <a:cs typeface="Roboto Medium"/>
                <a:sym typeface="Roboto Medium"/>
              </a:defRPr>
            </a:lvl7pPr>
            <a:lvl8pPr lvl="7" rtl="0">
              <a:spcBef>
                <a:spcPts val="0"/>
              </a:spcBef>
              <a:spcAft>
                <a:spcPts val="0"/>
              </a:spcAft>
              <a:buSzPts val="2000"/>
              <a:buFont typeface="Roboto Medium"/>
              <a:buNone/>
              <a:defRPr sz="2000">
                <a:latin typeface="Roboto Medium"/>
                <a:ea typeface="Roboto Medium"/>
                <a:cs typeface="Roboto Medium"/>
                <a:sym typeface="Roboto Medium"/>
              </a:defRPr>
            </a:lvl8pPr>
            <a:lvl9pPr lvl="8" rtl="0">
              <a:spcBef>
                <a:spcPts val="0"/>
              </a:spcBef>
              <a:spcAft>
                <a:spcPts val="0"/>
              </a:spcAft>
              <a:buSzPts val="2000"/>
              <a:buFont typeface="Roboto Medium"/>
              <a:buNone/>
              <a:defRPr sz="2000">
                <a:latin typeface="Roboto Medium"/>
                <a:ea typeface="Roboto Medium"/>
                <a:cs typeface="Roboto Medium"/>
                <a:sym typeface="Roboto Medium"/>
              </a:defRPr>
            </a:lvl9pPr>
          </a:lstStyle>
          <a:p/>
        </p:txBody>
      </p:sp>
      <p:sp>
        <p:nvSpPr>
          <p:cNvPr id="51" name="Google Shape;51;p10"/>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1"/>
              </a:buClr>
              <a:buSzPts val="1800"/>
              <a:buFont typeface="Proxima Nova"/>
              <a:buChar char="●"/>
              <a:defRPr>
                <a:solidFill>
                  <a:schemeClr val="dk1"/>
                </a:solidFill>
                <a:latin typeface="Proxima Nova"/>
                <a:ea typeface="Proxima Nova"/>
                <a:cs typeface="Proxima Nova"/>
                <a:sym typeface="Proxima Nova"/>
              </a:defRPr>
            </a:lvl1pPr>
            <a:lvl2pPr indent="-317500" lvl="1" marL="9144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indent="-317500" lvl="2" marL="13716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indent="-317500" lvl="3" marL="18288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indent="-317500" lvl="4" marL="22860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indent="-317500" lvl="5" marL="27432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indent="-317500" lvl="6" marL="32004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indent="-317500" lvl="7" marL="36576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indent="-317500" lvl="8" marL="41148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200"/>
              <a:buFont typeface="Roboto"/>
              <a:buNone/>
              <a:defRPr sz="1200">
                <a:solidFill>
                  <a:schemeClr val="dk1"/>
                </a:solidFill>
                <a:latin typeface="Roboto"/>
                <a:ea typeface="Roboto"/>
                <a:cs typeface="Roboto"/>
                <a:sym typeface="Roboto"/>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54" name="Google Shape;54;p10"/>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Fullstack Mobile Developer</a:t>
            </a:r>
            <a:endParaRPr sz="1000">
              <a:solidFill>
                <a:schemeClr val="dk1"/>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laravel.com/docs/9.x/eloquen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laravel.com/docs/9.x/migration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s://laravel.com/docs/9.x/authenticat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laravel.com/docs/9.x/rout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laravel.com/docs/9.x/controller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type="title"/>
          </p:nvPr>
        </p:nvSpPr>
        <p:spPr>
          <a:xfrm>
            <a:off x="2871225" y="2063925"/>
            <a:ext cx="5917500" cy="64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PHP Framework - Laravel</a:t>
            </a:r>
            <a:endParaRPr sz="3000"/>
          </a:p>
        </p:txBody>
      </p:sp>
      <p:sp>
        <p:nvSpPr>
          <p:cNvPr id="70" name="Google Shape;70;p13"/>
          <p:cNvSpPr txBox="1"/>
          <p:nvPr/>
        </p:nvSpPr>
        <p:spPr>
          <a:xfrm>
            <a:off x="2871225" y="2708025"/>
            <a:ext cx="450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Pengenalan dasar Laravel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Route &amp; Controller</a:t>
            </a:r>
            <a:endParaRPr/>
          </a:p>
        </p:txBody>
      </p:sp>
      <p:pic>
        <p:nvPicPr>
          <p:cNvPr id="130" name="Google Shape;130;p22"/>
          <p:cNvPicPr preferRelativeResize="0"/>
          <p:nvPr/>
        </p:nvPicPr>
        <p:blipFill>
          <a:blip r:embed="rId3">
            <a:alphaModFix/>
          </a:blip>
          <a:stretch>
            <a:fillRect/>
          </a:stretch>
        </p:blipFill>
        <p:spPr>
          <a:xfrm>
            <a:off x="2239663" y="815050"/>
            <a:ext cx="4664675" cy="351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Route &amp; Controller</a:t>
            </a:r>
            <a:endParaRPr/>
          </a:p>
        </p:txBody>
      </p:sp>
      <p:pic>
        <p:nvPicPr>
          <p:cNvPr id="136" name="Google Shape;136;p23"/>
          <p:cNvPicPr preferRelativeResize="0"/>
          <p:nvPr/>
        </p:nvPicPr>
        <p:blipFill>
          <a:blip r:embed="rId3">
            <a:alphaModFix/>
          </a:blip>
          <a:stretch>
            <a:fillRect/>
          </a:stretch>
        </p:blipFill>
        <p:spPr>
          <a:xfrm>
            <a:off x="2593600" y="841700"/>
            <a:ext cx="3956801" cy="3460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2889050" y="2114850"/>
            <a:ext cx="5917500" cy="9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Migration &amp; Model</a:t>
            </a:r>
            <a:endParaRPr sz="4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938725" y="849975"/>
            <a:ext cx="7745400" cy="49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ORM Laravel</a:t>
            </a:r>
            <a:endParaRPr/>
          </a:p>
        </p:txBody>
      </p:sp>
      <p:sp>
        <p:nvSpPr>
          <p:cNvPr id="147" name="Google Shape;147;p25"/>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Secara fundamental Laravel telah menyediakan </a:t>
            </a:r>
            <a:r>
              <a:rPr b="1" lang="en"/>
              <a:t>ORM</a:t>
            </a:r>
            <a:r>
              <a:rPr lang="en"/>
              <a:t> (</a:t>
            </a:r>
            <a:r>
              <a:rPr b="1" i="1" lang="en"/>
              <a:t>Object-Relational-Mapper</a:t>
            </a:r>
            <a:r>
              <a:rPr lang="en"/>
              <a:t>) yang bernama </a:t>
            </a:r>
            <a:r>
              <a:rPr b="1" lang="en"/>
              <a:t>Eloquent </a:t>
            </a:r>
            <a:r>
              <a:rPr lang="en"/>
              <a:t>untuk memudahkan Developer dalam melakukan aksi dan koneksi pada database tanpa harus pusing memikirkan </a:t>
            </a:r>
            <a:r>
              <a:rPr i="1" lang="en"/>
              <a:t>SQL Query</a:t>
            </a:r>
            <a:endParaRPr i="1"/>
          </a:p>
          <a:p>
            <a:pPr indent="0" lvl="0" marL="0" rtl="0" algn="l">
              <a:spcBef>
                <a:spcPts val="1200"/>
              </a:spcBef>
              <a:spcAft>
                <a:spcPts val="0"/>
              </a:spcAft>
              <a:buNone/>
            </a:pPr>
            <a:r>
              <a:t/>
            </a:r>
            <a:endParaRPr i="1"/>
          </a:p>
          <a:p>
            <a:pPr indent="0" lvl="0" marL="0" rtl="0" algn="l">
              <a:spcBef>
                <a:spcPts val="1200"/>
              </a:spcBef>
              <a:spcAft>
                <a:spcPts val="1200"/>
              </a:spcAft>
              <a:buNone/>
            </a:pPr>
            <a:r>
              <a:rPr lang="en" u="sng">
                <a:solidFill>
                  <a:schemeClr val="hlink"/>
                </a:solidFill>
                <a:hlinkClick r:id="rId3"/>
              </a:rPr>
              <a:t>Simak pada dokumentasi Laravel Eloquent</a:t>
            </a:r>
            <a:endParaRPr/>
          </a:p>
        </p:txBody>
      </p:sp>
      <p:sp>
        <p:nvSpPr>
          <p:cNvPr id="148" name="Google Shape;148;p25"/>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Migration &amp; Model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938725" y="849975"/>
            <a:ext cx="7745400" cy="49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Database Migration</a:t>
            </a:r>
            <a:endParaRPr/>
          </a:p>
        </p:txBody>
      </p:sp>
      <p:sp>
        <p:nvSpPr>
          <p:cNvPr id="154" name="Google Shape;154;p26"/>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Migration adalah sebuah versi kontrol dari database dimana framework melakukan skema dari database dan juga melakukan migrasi tabel beserta informasi struktur tabel yang dibutuhkan seperti </a:t>
            </a:r>
            <a:r>
              <a:rPr i="1" lang="en"/>
              <a:t>foreign_key</a:t>
            </a:r>
            <a:r>
              <a:rPr lang="en"/>
              <a:t>, </a:t>
            </a:r>
            <a:r>
              <a:rPr i="1" lang="en"/>
              <a:t>primary_key </a:t>
            </a:r>
            <a:r>
              <a:rPr lang="en"/>
              <a:t>dan lainnya.</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Simak pada dokumentasi Laravel Migration</a:t>
            </a:r>
            <a:endParaRPr/>
          </a:p>
        </p:txBody>
      </p:sp>
      <p:sp>
        <p:nvSpPr>
          <p:cNvPr id="155" name="Google Shape;155;p26"/>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Migration &amp; Model</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Migration &amp; Model</a:t>
            </a:r>
            <a:endParaRPr/>
          </a:p>
        </p:txBody>
      </p:sp>
      <p:pic>
        <p:nvPicPr>
          <p:cNvPr id="161" name="Google Shape;161;p27"/>
          <p:cNvPicPr preferRelativeResize="0"/>
          <p:nvPr/>
        </p:nvPicPr>
        <p:blipFill>
          <a:blip r:embed="rId3">
            <a:alphaModFix/>
          </a:blip>
          <a:stretch>
            <a:fillRect/>
          </a:stretch>
        </p:blipFill>
        <p:spPr>
          <a:xfrm>
            <a:off x="367300" y="891125"/>
            <a:ext cx="3963076" cy="3361249"/>
          </a:xfrm>
          <a:prstGeom prst="rect">
            <a:avLst/>
          </a:prstGeom>
          <a:noFill/>
          <a:ln>
            <a:noFill/>
          </a:ln>
        </p:spPr>
      </p:pic>
      <p:pic>
        <p:nvPicPr>
          <p:cNvPr id="162" name="Google Shape;162;p27"/>
          <p:cNvPicPr preferRelativeResize="0"/>
          <p:nvPr/>
        </p:nvPicPr>
        <p:blipFill>
          <a:blip r:embed="rId4">
            <a:alphaModFix/>
          </a:blip>
          <a:stretch>
            <a:fillRect/>
          </a:stretch>
        </p:blipFill>
        <p:spPr>
          <a:xfrm>
            <a:off x="4506675" y="731725"/>
            <a:ext cx="4193899" cy="3680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Migration &amp; Model</a:t>
            </a:r>
            <a:endParaRPr/>
          </a:p>
        </p:txBody>
      </p:sp>
      <p:pic>
        <p:nvPicPr>
          <p:cNvPr id="168" name="Google Shape;168;p28"/>
          <p:cNvPicPr preferRelativeResize="0"/>
          <p:nvPr/>
        </p:nvPicPr>
        <p:blipFill>
          <a:blip r:embed="rId3">
            <a:alphaModFix/>
          </a:blip>
          <a:stretch>
            <a:fillRect/>
          </a:stretch>
        </p:blipFill>
        <p:spPr>
          <a:xfrm>
            <a:off x="367300" y="756025"/>
            <a:ext cx="3496749" cy="4160699"/>
          </a:xfrm>
          <a:prstGeom prst="rect">
            <a:avLst/>
          </a:prstGeom>
          <a:noFill/>
          <a:ln>
            <a:noFill/>
          </a:ln>
        </p:spPr>
      </p:pic>
      <p:pic>
        <p:nvPicPr>
          <p:cNvPr id="169" name="Google Shape;169;p28"/>
          <p:cNvPicPr preferRelativeResize="0"/>
          <p:nvPr/>
        </p:nvPicPr>
        <p:blipFill>
          <a:blip r:embed="rId4">
            <a:alphaModFix/>
          </a:blip>
          <a:stretch>
            <a:fillRect/>
          </a:stretch>
        </p:blipFill>
        <p:spPr>
          <a:xfrm>
            <a:off x="4206075" y="1335424"/>
            <a:ext cx="4494550" cy="2472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2889050" y="2114850"/>
            <a:ext cx="5917500" cy="9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Authentication</a:t>
            </a:r>
            <a:endParaRPr sz="4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938725" y="849975"/>
            <a:ext cx="7745400" cy="49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Autentikasi User</a:t>
            </a:r>
            <a:endParaRPr/>
          </a:p>
        </p:txBody>
      </p:sp>
      <p:sp>
        <p:nvSpPr>
          <p:cNvPr id="180" name="Google Shape;180;p30"/>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Laravel sudah memberikan autentikasi bawaan untuk bisa langsung digunakan sebagai aturan akses untuk aplikasi bahwa Request dan Response yang didapat harus mendapat otorisasi yaitu User yang terdaftar didalam Database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Simak dokumentasi Laravel mengenai Autentikasi</a:t>
            </a:r>
            <a:endParaRPr/>
          </a:p>
        </p:txBody>
      </p:sp>
      <p:sp>
        <p:nvSpPr>
          <p:cNvPr id="181" name="Google Shape;181;p30"/>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Authentication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2889050" y="2114850"/>
            <a:ext cx="5917500" cy="9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Review &amp; Practice</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938725" y="849975"/>
            <a:ext cx="7745400" cy="49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Objective</a:t>
            </a:r>
            <a:endParaRPr/>
          </a:p>
        </p:txBody>
      </p:sp>
      <p:sp>
        <p:nvSpPr>
          <p:cNvPr id="76" name="Google Shape;76;p14"/>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Pengenalan Laravel 9</a:t>
            </a:r>
            <a:endParaRPr/>
          </a:p>
          <a:p>
            <a:pPr indent="-342900" lvl="0" marL="457200" rtl="0" algn="l">
              <a:spcBef>
                <a:spcPts val="0"/>
              </a:spcBef>
              <a:spcAft>
                <a:spcPts val="0"/>
              </a:spcAft>
              <a:buSzPts val="1800"/>
              <a:buChar char="●"/>
            </a:pPr>
            <a:r>
              <a:rPr lang="en"/>
              <a:t>Cara Instalasi Laravel</a:t>
            </a:r>
            <a:endParaRPr/>
          </a:p>
          <a:p>
            <a:pPr indent="-342900" lvl="0" marL="457200" rtl="0" algn="l">
              <a:spcBef>
                <a:spcPts val="0"/>
              </a:spcBef>
              <a:spcAft>
                <a:spcPts val="0"/>
              </a:spcAft>
              <a:buSzPts val="1800"/>
              <a:buChar char="●"/>
            </a:pPr>
            <a:r>
              <a:rPr lang="en"/>
              <a:t>Pengenalan MVC</a:t>
            </a:r>
            <a:endParaRPr/>
          </a:p>
          <a:p>
            <a:pPr indent="-342900" lvl="0" marL="457200" rtl="0" algn="l">
              <a:spcBef>
                <a:spcPts val="0"/>
              </a:spcBef>
              <a:spcAft>
                <a:spcPts val="0"/>
              </a:spcAft>
              <a:buSzPts val="1800"/>
              <a:buChar char="●"/>
            </a:pPr>
            <a:r>
              <a:rPr lang="en"/>
              <a:t>Migration dan ORM Eloquent</a:t>
            </a:r>
            <a:endParaRPr/>
          </a:p>
          <a:p>
            <a:pPr indent="-342900" lvl="0" marL="457200" rtl="0" algn="l">
              <a:spcBef>
                <a:spcPts val="0"/>
              </a:spcBef>
              <a:spcAft>
                <a:spcPts val="0"/>
              </a:spcAft>
              <a:buSzPts val="1800"/>
              <a:buChar char="●"/>
            </a:pPr>
            <a:r>
              <a:rPr lang="en"/>
              <a:t>Routing dan Controller</a:t>
            </a:r>
            <a:endParaRPr/>
          </a:p>
          <a:p>
            <a:pPr indent="-342900" lvl="0" marL="457200" rtl="0" algn="l">
              <a:spcBef>
                <a:spcPts val="0"/>
              </a:spcBef>
              <a:spcAft>
                <a:spcPts val="0"/>
              </a:spcAft>
              <a:buSzPts val="1800"/>
              <a:buChar char="●"/>
            </a:pPr>
            <a:r>
              <a:rPr lang="en"/>
              <a:t>Authentication</a:t>
            </a:r>
            <a:endParaRPr/>
          </a:p>
          <a:p>
            <a:pPr indent="-342900" lvl="0" marL="457200" rtl="0" algn="l">
              <a:spcBef>
                <a:spcPts val="0"/>
              </a:spcBef>
              <a:spcAft>
                <a:spcPts val="0"/>
              </a:spcAft>
              <a:buSzPts val="1800"/>
              <a:buChar char="●"/>
            </a:pPr>
            <a:r>
              <a:rPr lang="en"/>
              <a:t>Membuat Aplikasi REST API sederhana Laravel</a:t>
            </a:r>
            <a:endParaRPr/>
          </a:p>
        </p:txBody>
      </p:sp>
      <p:sp>
        <p:nvSpPr>
          <p:cNvPr id="77" name="Google Shape;77;p14"/>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938725" y="849975"/>
            <a:ext cx="7745400" cy="49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Review</a:t>
            </a:r>
            <a:endParaRPr/>
          </a:p>
        </p:txBody>
      </p:sp>
      <p:sp>
        <p:nvSpPr>
          <p:cNvPr id="192" name="Google Shape;192;p32"/>
          <p:cNvSpPr txBox="1"/>
          <p:nvPr>
            <p:ph idx="1" type="body"/>
          </p:nvPr>
        </p:nvSpPr>
        <p:spPr>
          <a:xfrm>
            <a:off x="938725" y="1319475"/>
            <a:ext cx="7745400" cy="3186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Route adalah fitur untuk memberikan endpoint address pada aplikasi</a:t>
            </a:r>
            <a:endParaRPr/>
          </a:p>
          <a:p>
            <a:pPr indent="-342900" lvl="0" marL="457200" rtl="0" algn="l">
              <a:spcBef>
                <a:spcPts val="0"/>
              </a:spcBef>
              <a:spcAft>
                <a:spcPts val="0"/>
              </a:spcAft>
              <a:buSzPts val="1800"/>
              <a:buChar char="●"/>
            </a:pPr>
            <a:r>
              <a:rPr lang="en"/>
              <a:t>Controller adalah kumpulan class untuk meng-handle transaksi Request dan Response</a:t>
            </a:r>
            <a:endParaRPr/>
          </a:p>
          <a:p>
            <a:pPr indent="-342900" lvl="0" marL="457200" rtl="0" algn="l">
              <a:spcBef>
                <a:spcPts val="0"/>
              </a:spcBef>
              <a:spcAft>
                <a:spcPts val="0"/>
              </a:spcAft>
              <a:buSzPts val="1800"/>
              <a:buChar char="●"/>
            </a:pPr>
            <a:r>
              <a:rPr lang="en"/>
              <a:t>Migration adalah fitur utama Laravel untuk melakukan kontrol versi Database laravel beserta struktur table yang ada didalamnya.</a:t>
            </a:r>
            <a:endParaRPr/>
          </a:p>
          <a:p>
            <a:pPr indent="-342900" lvl="0" marL="457200" rtl="0" algn="l">
              <a:spcBef>
                <a:spcPts val="0"/>
              </a:spcBef>
              <a:spcAft>
                <a:spcPts val="0"/>
              </a:spcAft>
              <a:buSzPts val="1800"/>
              <a:buChar char="●"/>
            </a:pPr>
            <a:r>
              <a:rPr lang="en"/>
              <a:t>Model adalah Object dari table dengan informasi kolom dan method akses didalamnya</a:t>
            </a:r>
            <a:endParaRPr/>
          </a:p>
          <a:p>
            <a:pPr indent="-342900" lvl="0" marL="457200" rtl="0" algn="l">
              <a:spcBef>
                <a:spcPts val="0"/>
              </a:spcBef>
              <a:spcAft>
                <a:spcPts val="0"/>
              </a:spcAft>
              <a:buSzPts val="1800"/>
              <a:buChar char="●"/>
            </a:pPr>
            <a:r>
              <a:rPr lang="en"/>
              <a:t>Authentication, Laravel menyediakan fitur bawaan authentication yang bisa langsung digunakan oleh Developer dalam mengembangkan aplikasi</a:t>
            </a:r>
            <a:endParaRPr/>
          </a:p>
        </p:txBody>
      </p:sp>
      <p:sp>
        <p:nvSpPr>
          <p:cNvPr id="193" name="Google Shape;193;p32"/>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Review &amp; Practice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938725" y="849975"/>
            <a:ext cx="7745400" cy="49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Practice</a:t>
            </a:r>
            <a:endParaRPr/>
          </a:p>
        </p:txBody>
      </p:sp>
      <p:sp>
        <p:nvSpPr>
          <p:cNvPr id="199" name="Google Shape;199;p33"/>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Mari lakukan latihan membuat aplikasi sederhana dengan Laravel, simak detail informasi dibawah ini mengenai Requirement aplikasi:</a:t>
            </a:r>
            <a:endParaRPr/>
          </a:p>
          <a:p>
            <a:pPr indent="-342900" lvl="0" marL="457200" rtl="0" algn="l">
              <a:spcBef>
                <a:spcPts val="1200"/>
              </a:spcBef>
              <a:spcAft>
                <a:spcPts val="0"/>
              </a:spcAft>
              <a:buSzPts val="1800"/>
              <a:buAutoNum type="arabicPeriod"/>
            </a:pPr>
            <a:r>
              <a:rPr lang="en"/>
              <a:t>Buat aplikasi REST API shoutbox dengan table “</a:t>
            </a:r>
            <a:r>
              <a:rPr b="1" i="1" lang="en"/>
              <a:t>shoutbox</a:t>
            </a:r>
            <a:r>
              <a:rPr lang="en"/>
              <a:t>” dan kolom sebagai berikut: </a:t>
            </a:r>
            <a:r>
              <a:rPr b="1" i="1" lang="en"/>
              <a:t>ID</a:t>
            </a:r>
            <a:r>
              <a:rPr i="1" lang="en"/>
              <a:t>, </a:t>
            </a:r>
            <a:r>
              <a:rPr b="1" i="1" lang="en"/>
              <a:t>user_id</a:t>
            </a:r>
            <a:r>
              <a:rPr i="1" lang="en"/>
              <a:t>, </a:t>
            </a:r>
            <a:r>
              <a:rPr b="1" i="1" lang="en"/>
              <a:t>chat</a:t>
            </a:r>
            <a:r>
              <a:rPr i="1" lang="en"/>
              <a:t>, </a:t>
            </a:r>
            <a:r>
              <a:rPr b="1" i="1" lang="en"/>
              <a:t>timestamp</a:t>
            </a:r>
            <a:endParaRPr b="1" i="1"/>
          </a:p>
          <a:p>
            <a:pPr indent="-342900" lvl="0" marL="457200" rtl="0" algn="l">
              <a:spcBef>
                <a:spcPts val="0"/>
              </a:spcBef>
              <a:spcAft>
                <a:spcPts val="0"/>
              </a:spcAft>
              <a:buSzPts val="1800"/>
              <a:buAutoNum type="arabicPeriod"/>
            </a:pPr>
            <a:r>
              <a:rPr lang="en"/>
              <a:t>Buatkan route sebagai berikut “</a:t>
            </a:r>
            <a:r>
              <a:rPr b="1" lang="en"/>
              <a:t>/shoutbox/create</a:t>
            </a:r>
            <a:r>
              <a:rPr lang="en"/>
              <a:t>”, “</a:t>
            </a:r>
            <a:r>
              <a:rPr b="1" lang="en"/>
              <a:t>/shoutbox/all</a:t>
            </a:r>
            <a:r>
              <a:rPr lang="en"/>
              <a:t>”, “</a:t>
            </a:r>
            <a:r>
              <a:rPr b="1" lang="en"/>
              <a:t>/shoutbox/{id}</a:t>
            </a:r>
            <a:r>
              <a:rPr lang="en"/>
              <a:t>”</a:t>
            </a:r>
            <a:endParaRPr/>
          </a:p>
          <a:p>
            <a:pPr indent="-342900" lvl="0" marL="457200" rtl="0" algn="l">
              <a:spcBef>
                <a:spcPts val="0"/>
              </a:spcBef>
              <a:spcAft>
                <a:spcPts val="0"/>
              </a:spcAft>
              <a:buSzPts val="1800"/>
              <a:buAutoNum type="arabicPeriod"/>
            </a:pPr>
            <a:r>
              <a:rPr lang="en"/>
              <a:t>Buatkan 1 controller untuk </a:t>
            </a:r>
            <a:r>
              <a:rPr b="1" i="1" lang="en"/>
              <a:t>ShoutboxController </a:t>
            </a:r>
            <a:r>
              <a:rPr lang="en"/>
              <a:t>dengan method sebagai berikut </a:t>
            </a:r>
            <a:r>
              <a:rPr b="1" i="1" lang="en"/>
              <a:t>store</a:t>
            </a:r>
            <a:r>
              <a:rPr i="1" lang="en"/>
              <a:t>, </a:t>
            </a:r>
            <a:r>
              <a:rPr b="1" i="1" lang="en"/>
              <a:t>show</a:t>
            </a:r>
            <a:r>
              <a:rPr i="1" lang="en"/>
              <a:t>, </a:t>
            </a:r>
            <a:r>
              <a:rPr b="1" i="1" lang="en"/>
              <a:t>detail</a:t>
            </a:r>
            <a:endParaRPr b="1" i="1"/>
          </a:p>
        </p:txBody>
      </p:sp>
      <p:sp>
        <p:nvSpPr>
          <p:cNvPr id="200" name="Google Shape;200;p33"/>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Review &amp; Practice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2889050" y="2114850"/>
            <a:ext cx="5917500" cy="9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Pengenalan</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938725" y="849975"/>
            <a:ext cx="7745400" cy="49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Apa itu Laravel ?</a:t>
            </a:r>
            <a:endParaRPr/>
          </a:p>
        </p:txBody>
      </p:sp>
      <p:sp>
        <p:nvSpPr>
          <p:cNvPr id="88" name="Google Shape;88;p16"/>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Laravel adalah PHP Framework yang paling populer di kalangan Web dan Software developer, di kembangkan oleh Taylor Otwell saat ini Laravel menjadi salah satu framework yang paling powerful dengan banyak fitur yang dikembangkan oleh pendiri dan komunitas.</a:t>
            </a:r>
            <a:endParaRPr/>
          </a:p>
        </p:txBody>
      </p:sp>
      <p:sp>
        <p:nvSpPr>
          <p:cNvPr id="89" name="Google Shape;89;p16"/>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Pengenalan</a:t>
            </a:r>
            <a:endParaRPr/>
          </a:p>
        </p:txBody>
      </p:sp>
      <p:pic>
        <p:nvPicPr>
          <p:cNvPr id="90" name="Google Shape;90;p16"/>
          <p:cNvPicPr preferRelativeResize="0"/>
          <p:nvPr/>
        </p:nvPicPr>
        <p:blipFill>
          <a:blip r:embed="rId3">
            <a:alphaModFix/>
          </a:blip>
          <a:stretch>
            <a:fillRect/>
          </a:stretch>
        </p:blipFill>
        <p:spPr>
          <a:xfrm>
            <a:off x="1289452" y="2753925"/>
            <a:ext cx="1499799" cy="1683125"/>
          </a:xfrm>
          <a:prstGeom prst="rect">
            <a:avLst/>
          </a:prstGeom>
          <a:noFill/>
          <a:ln>
            <a:noFill/>
          </a:ln>
        </p:spPr>
      </p:pic>
      <p:pic>
        <p:nvPicPr>
          <p:cNvPr id="91" name="Google Shape;91;p16"/>
          <p:cNvPicPr preferRelativeResize="0"/>
          <p:nvPr/>
        </p:nvPicPr>
        <p:blipFill>
          <a:blip r:embed="rId4">
            <a:alphaModFix/>
          </a:blip>
          <a:stretch>
            <a:fillRect/>
          </a:stretch>
        </p:blipFill>
        <p:spPr>
          <a:xfrm>
            <a:off x="5433811" y="2680650"/>
            <a:ext cx="3226088" cy="175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938725" y="849975"/>
            <a:ext cx="7745400" cy="49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Keunggulan Laravel</a:t>
            </a:r>
            <a:endParaRPr/>
          </a:p>
        </p:txBody>
      </p:sp>
      <p:sp>
        <p:nvSpPr>
          <p:cNvPr id="97" name="Google Shape;97;p17"/>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MVC Framework</a:t>
            </a:r>
            <a:endParaRPr/>
          </a:p>
          <a:p>
            <a:pPr indent="-342900" lvl="0" marL="457200" rtl="0" algn="l">
              <a:spcBef>
                <a:spcPts val="0"/>
              </a:spcBef>
              <a:spcAft>
                <a:spcPts val="0"/>
              </a:spcAft>
              <a:buSzPts val="1800"/>
              <a:buAutoNum type="arabicPeriod"/>
            </a:pPr>
            <a:r>
              <a:rPr lang="en"/>
              <a:t>ORM Eloquent</a:t>
            </a:r>
            <a:endParaRPr/>
          </a:p>
          <a:p>
            <a:pPr indent="-342900" lvl="0" marL="457200" rtl="0" algn="l">
              <a:spcBef>
                <a:spcPts val="0"/>
              </a:spcBef>
              <a:spcAft>
                <a:spcPts val="0"/>
              </a:spcAft>
              <a:buSzPts val="1800"/>
              <a:buAutoNum type="arabicPeriod"/>
            </a:pPr>
            <a:r>
              <a:rPr lang="en"/>
              <a:t>Sistem migration yang baik</a:t>
            </a:r>
            <a:endParaRPr/>
          </a:p>
          <a:p>
            <a:pPr indent="-342900" lvl="0" marL="457200" rtl="0" algn="l">
              <a:spcBef>
                <a:spcPts val="0"/>
              </a:spcBef>
              <a:spcAft>
                <a:spcPts val="0"/>
              </a:spcAft>
              <a:buSzPts val="1800"/>
              <a:buAutoNum type="arabicPeriod"/>
            </a:pPr>
            <a:r>
              <a:rPr lang="en"/>
              <a:t>Blade HTML templating</a:t>
            </a:r>
            <a:endParaRPr/>
          </a:p>
          <a:p>
            <a:pPr indent="-342900" lvl="0" marL="457200" rtl="0" algn="l">
              <a:spcBef>
                <a:spcPts val="0"/>
              </a:spcBef>
              <a:spcAft>
                <a:spcPts val="0"/>
              </a:spcAft>
              <a:buSzPts val="1800"/>
              <a:buAutoNum type="arabicPeriod"/>
            </a:pPr>
            <a:r>
              <a:rPr lang="en"/>
              <a:t>Robust security</a:t>
            </a:r>
            <a:endParaRPr/>
          </a:p>
        </p:txBody>
      </p:sp>
      <p:sp>
        <p:nvSpPr>
          <p:cNvPr id="98" name="Google Shape;98;p17"/>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Pengenalan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938725" y="849975"/>
            <a:ext cx="7745400" cy="49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Kebutuhan Instalasi</a:t>
            </a:r>
            <a:endParaRPr/>
          </a:p>
        </p:txBody>
      </p:sp>
      <p:sp>
        <p:nvSpPr>
          <p:cNvPr id="104" name="Google Shape;104;p18"/>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Composer</a:t>
            </a:r>
            <a:endParaRPr/>
          </a:p>
          <a:p>
            <a:pPr indent="-342900" lvl="0" marL="457200" rtl="0" algn="l">
              <a:spcBef>
                <a:spcPts val="0"/>
              </a:spcBef>
              <a:spcAft>
                <a:spcPts val="0"/>
              </a:spcAft>
              <a:buSzPts val="1800"/>
              <a:buAutoNum type="arabicPeriod"/>
            </a:pPr>
            <a:r>
              <a:rPr lang="en"/>
              <a:t>XAMPP Control</a:t>
            </a:r>
            <a:endParaRPr/>
          </a:p>
          <a:p>
            <a:pPr indent="-342900" lvl="0" marL="457200" rtl="0" algn="l">
              <a:spcBef>
                <a:spcPts val="0"/>
              </a:spcBef>
              <a:spcAft>
                <a:spcPts val="0"/>
              </a:spcAft>
              <a:buSzPts val="1800"/>
              <a:buAutoNum type="arabicPeriod"/>
            </a:pPr>
            <a:r>
              <a:rPr lang="en"/>
              <a:t>CMD</a:t>
            </a:r>
            <a:endParaRPr/>
          </a:p>
          <a:p>
            <a:pPr indent="-342900" lvl="0" marL="457200" rtl="0" algn="l">
              <a:spcBef>
                <a:spcPts val="0"/>
              </a:spcBef>
              <a:spcAft>
                <a:spcPts val="0"/>
              </a:spcAft>
              <a:buSzPts val="1800"/>
              <a:buAutoNum type="arabicPeriod"/>
            </a:pPr>
            <a:r>
              <a:rPr lang="en"/>
              <a:t>Visual Studio Code</a:t>
            </a:r>
            <a:endParaRPr/>
          </a:p>
        </p:txBody>
      </p:sp>
      <p:sp>
        <p:nvSpPr>
          <p:cNvPr id="105" name="Google Shape;105;p18"/>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Pengenalan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2889050" y="2114850"/>
            <a:ext cx="5917500" cy="9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Route &amp; Controller</a:t>
            </a:r>
            <a:endParaRPr sz="4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938725" y="849975"/>
            <a:ext cx="7745400" cy="49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Routing Laravel</a:t>
            </a:r>
            <a:endParaRPr/>
          </a:p>
        </p:txBody>
      </p:sp>
      <p:sp>
        <p:nvSpPr>
          <p:cNvPr id="116" name="Google Shape;116;p20"/>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Route</a:t>
            </a:r>
            <a:r>
              <a:rPr lang="en"/>
              <a:t> adalah hal yang paling penting dalam membangun aplikasi dengan framework Laravel, Route bertujuan untuk memberikan endpoint address pada aplikasi.</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Simak pada dokumentasi Laravel mengenai Route</a:t>
            </a:r>
            <a:endParaRPr/>
          </a:p>
        </p:txBody>
      </p:sp>
      <p:sp>
        <p:nvSpPr>
          <p:cNvPr id="117" name="Google Shape;117;p20"/>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Route &amp; Controller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938725" y="849975"/>
            <a:ext cx="7745400" cy="49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Controller Laravel</a:t>
            </a:r>
            <a:endParaRPr/>
          </a:p>
        </p:txBody>
      </p:sp>
      <p:sp>
        <p:nvSpPr>
          <p:cNvPr id="123" name="Google Shape;123;p21"/>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Controller adalah blok Class untuk meng-handle Request dan Response pada aplikasi dengan framework Laravel seperti halnya Penerimaan Request CRUD (Create, Read, Update, Delete) dan melempar Response yang sesuai dengan Request yang dikirim.</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Simak pada Dokumentasi Laravel tentang Controller</a:t>
            </a:r>
            <a:endParaRPr/>
          </a:p>
        </p:txBody>
      </p:sp>
      <p:sp>
        <p:nvSpPr>
          <p:cNvPr id="124" name="Google Shape;124;p21"/>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Route &amp; Controller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zztrack">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