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Medium"/>
      <p:regular r:id="rId15"/>
      <p:bold r:id="rId16"/>
      <p:italic r:id="rId17"/>
      <p:boldItalic r:id="rId18"/>
    </p:embeddedFont>
    <p:embeddedFont>
      <p:font typeface="Proxima Nova"/>
      <p:regular r:id="rId19"/>
      <p:bold r:id="rId20"/>
      <p:italic r:id="rId21"/>
      <p:boldItalic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Medium-regular.fntdata"/><Relationship Id="rId14" Type="http://schemas.openxmlformats.org/officeDocument/2006/relationships/slide" Target="slides/slide9.xml"/><Relationship Id="rId17" Type="http://schemas.openxmlformats.org/officeDocument/2006/relationships/font" Target="fonts/RobotoMedium-italic.fntdata"/><Relationship Id="rId16" Type="http://schemas.openxmlformats.org/officeDocument/2006/relationships/font" Target="fonts/RobotoMedium-bold.fntdata"/><Relationship Id="rId19" Type="http://schemas.openxmlformats.org/officeDocument/2006/relationships/font" Target="fonts/ProximaNova-regular.fntdata"/><Relationship Id="rId18" Type="http://schemas.openxmlformats.org/officeDocument/2006/relationships/font" Target="fonts/Roboto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3ad8e05b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3ad8e05b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3ad8e05b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3ad8e05b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3ad8e05b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3ad8e05b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3ad8e05b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3ad8e05b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76c901b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76c901b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80bc31c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80bc31c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76c901b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76c901b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76c901b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76c901b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76c901b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76c901b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Web"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17121"/>
              </a:buClr>
              <a:buSzPts val="1700"/>
              <a:buFont typeface="Roboto Medium"/>
              <a:buNone/>
              <a:defRPr sz="1700">
                <a:solidFill>
                  <a:srgbClr val="F17121"/>
                </a:solidFill>
                <a:latin typeface="Roboto Medium"/>
                <a:ea typeface="Roboto Medium"/>
                <a:cs typeface="Roboto Medium"/>
                <a:sym typeface="Roboto Medium"/>
              </a:defRPr>
            </a:lvl1pPr>
            <a:lvl2pPr lvl="1"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2pPr>
            <a:lvl3pPr lvl="2"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3pPr>
            <a:lvl4pPr lvl="3"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4pPr>
            <a:lvl5pPr lvl="4"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5pPr>
            <a:lvl6pPr lvl="5"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6pPr>
            <a:lvl7pPr lvl="6"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7pPr>
            <a:lvl8pPr lvl="7"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8pPr>
            <a:lvl9pPr lvl="8"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9pPr>
          </a:lstStyle>
          <a:p/>
        </p:txBody>
      </p:sp>
      <p:sp>
        <p:nvSpPr>
          <p:cNvPr id="11" name="Google Shape;11;p2"/>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lvl1pPr lvl="0">
              <a:spcBef>
                <a:spcPts val="0"/>
              </a:spcBef>
              <a:spcAft>
                <a:spcPts val="0"/>
              </a:spcAft>
              <a:buClr>
                <a:srgbClr val="434343"/>
              </a:buClr>
              <a:buSzPts val="4000"/>
              <a:buFont typeface="Roboto Medium"/>
              <a:buNone/>
              <a:defRPr sz="4000">
                <a:solidFill>
                  <a:srgbClr val="434343"/>
                </a:solidFill>
                <a:latin typeface="Roboto Medium"/>
                <a:ea typeface="Roboto Medium"/>
                <a:cs typeface="Roboto Medium"/>
                <a:sym typeface="Roboto Medium"/>
              </a:defRPr>
            </a:lvl1pPr>
            <a:lvl2pPr lvl="1" algn="ctr">
              <a:spcBef>
                <a:spcPts val="0"/>
              </a:spcBef>
              <a:spcAft>
                <a:spcPts val="0"/>
              </a:spcAft>
              <a:buSzPts val="5200"/>
              <a:buFont typeface="Roboto Medium"/>
              <a:buNone/>
              <a:defRPr sz="5200">
                <a:latin typeface="Roboto Medium"/>
                <a:ea typeface="Roboto Medium"/>
                <a:cs typeface="Roboto Medium"/>
                <a:sym typeface="Roboto Medium"/>
              </a:defRPr>
            </a:lvl2pPr>
            <a:lvl3pPr lvl="2" algn="ctr">
              <a:spcBef>
                <a:spcPts val="0"/>
              </a:spcBef>
              <a:spcAft>
                <a:spcPts val="0"/>
              </a:spcAft>
              <a:buSzPts val="5200"/>
              <a:buFont typeface="Roboto Medium"/>
              <a:buNone/>
              <a:defRPr sz="5200">
                <a:latin typeface="Roboto Medium"/>
                <a:ea typeface="Roboto Medium"/>
                <a:cs typeface="Roboto Medium"/>
                <a:sym typeface="Roboto Medium"/>
              </a:defRPr>
            </a:lvl3pPr>
            <a:lvl4pPr lvl="3" algn="ctr">
              <a:spcBef>
                <a:spcPts val="0"/>
              </a:spcBef>
              <a:spcAft>
                <a:spcPts val="0"/>
              </a:spcAft>
              <a:buSzPts val="5200"/>
              <a:buFont typeface="Roboto Medium"/>
              <a:buNone/>
              <a:defRPr sz="5200">
                <a:latin typeface="Roboto Medium"/>
                <a:ea typeface="Roboto Medium"/>
                <a:cs typeface="Roboto Medium"/>
                <a:sym typeface="Roboto Medium"/>
              </a:defRPr>
            </a:lvl4pPr>
            <a:lvl5pPr lvl="4" algn="ctr">
              <a:spcBef>
                <a:spcPts val="0"/>
              </a:spcBef>
              <a:spcAft>
                <a:spcPts val="0"/>
              </a:spcAft>
              <a:buSzPts val="5200"/>
              <a:buFont typeface="Roboto Medium"/>
              <a:buNone/>
              <a:defRPr sz="5200">
                <a:latin typeface="Roboto Medium"/>
                <a:ea typeface="Roboto Medium"/>
                <a:cs typeface="Roboto Medium"/>
                <a:sym typeface="Roboto Medium"/>
              </a:defRPr>
            </a:lvl5pPr>
            <a:lvl6pPr lvl="5" algn="ctr">
              <a:spcBef>
                <a:spcPts val="0"/>
              </a:spcBef>
              <a:spcAft>
                <a:spcPts val="0"/>
              </a:spcAft>
              <a:buSzPts val="5200"/>
              <a:buFont typeface="Roboto Medium"/>
              <a:buNone/>
              <a:defRPr sz="5200">
                <a:latin typeface="Roboto Medium"/>
                <a:ea typeface="Roboto Medium"/>
                <a:cs typeface="Roboto Medium"/>
                <a:sym typeface="Roboto Medium"/>
              </a:defRPr>
            </a:lvl6pPr>
            <a:lvl7pPr lvl="6" algn="ctr">
              <a:spcBef>
                <a:spcPts val="0"/>
              </a:spcBef>
              <a:spcAft>
                <a:spcPts val="0"/>
              </a:spcAft>
              <a:buSzPts val="5200"/>
              <a:buFont typeface="Roboto Medium"/>
              <a:buNone/>
              <a:defRPr sz="5200">
                <a:latin typeface="Roboto Medium"/>
                <a:ea typeface="Roboto Medium"/>
                <a:cs typeface="Roboto Medium"/>
                <a:sym typeface="Roboto Medium"/>
              </a:defRPr>
            </a:lvl7pPr>
            <a:lvl8pPr lvl="7" algn="ctr">
              <a:spcBef>
                <a:spcPts val="0"/>
              </a:spcBef>
              <a:spcAft>
                <a:spcPts val="0"/>
              </a:spcAft>
              <a:buSzPts val="5200"/>
              <a:buFont typeface="Roboto Medium"/>
              <a:buNone/>
              <a:defRPr sz="5200">
                <a:latin typeface="Roboto Medium"/>
                <a:ea typeface="Roboto Medium"/>
                <a:cs typeface="Roboto Medium"/>
                <a:sym typeface="Roboto Medium"/>
              </a:defRPr>
            </a:lvl8pPr>
            <a:lvl9pPr lvl="8" algn="ctr">
              <a:spcBef>
                <a:spcPts val="0"/>
              </a:spcBef>
              <a:spcAft>
                <a:spcPts val="0"/>
              </a:spcAft>
              <a:buSzPts val="5200"/>
              <a:buFont typeface="Roboto Medium"/>
              <a:buNone/>
              <a:defRPr sz="5200">
                <a:latin typeface="Roboto Medium"/>
                <a:ea typeface="Roboto Medium"/>
                <a:cs typeface="Roboto Medium"/>
                <a:sym typeface="Roboto Medium"/>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3298851" y="2760899"/>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2">
    <p:spTree>
      <p:nvGrpSpPr>
        <p:cNvPr id="55" name="Shape 55"/>
        <p:cNvGrpSpPr/>
        <p:nvPr/>
      </p:nvGrpSpPr>
      <p:grpSpPr>
        <a:xfrm>
          <a:off x="0" y="0"/>
          <a:ext cx="0" cy="0"/>
          <a:chOff x="0" y="0"/>
          <a:chExt cx="0" cy="0"/>
        </a:xfrm>
      </p:grpSpPr>
      <p:sp>
        <p:nvSpPr>
          <p:cNvPr id="56" name="Google Shape;5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7" name="Google Shape;5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8" name="Google Shape;5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1"/>
          <p:cNvPicPr preferRelativeResize="0"/>
          <p:nvPr/>
        </p:nvPicPr>
        <p:blipFill rotWithShape="1">
          <a:blip r:embed="rId2">
            <a:alphaModFix/>
          </a:blip>
          <a:srcRect b="0" l="0" r="0" t="0"/>
          <a:stretch/>
        </p:blipFill>
        <p:spPr>
          <a:xfrm>
            <a:off x="952" y="0"/>
            <a:ext cx="9142088" cy="514349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3">
    <p:spTree>
      <p:nvGrpSpPr>
        <p:cNvPr id="60" name="Shape 60"/>
        <p:cNvGrpSpPr/>
        <p:nvPr/>
      </p:nvGrpSpPr>
      <p:grpSpPr>
        <a:xfrm>
          <a:off x="0" y="0"/>
          <a:ext cx="0" cy="0"/>
          <a:chOff x="0" y="0"/>
          <a:chExt cx="0" cy="0"/>
        </a:xfrm>
      </p:grpSpPr>
      <p:sp>
        <p:nvSpPr>
          <p:cNvPr id="61" name="Google Shape;6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3" name="Google Shape;6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2"/>
          <p:cNvPicPr preferRelativeResize="0"/>
          <p:nvPr/>
        </p:nvPicPr>
        <p:blipFill rotWithShape="1">
          <a:blip r:embed="rId2">
            <a:alphaModFix/>
          </a:blip>
          <a:srcRect b="0" l="0" r="0" t="0"/>
          <a:stretch/>
        </p:blipFill>
        <p:spPr>
          <a:xfrm>
            <a:off x="952" y="0"/>
            <a:ext cx="9142088" cy="51434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bile"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17121"/>
              </a:buClr>
              <a:buSzPts val="1700"/>
              <a:buFont typeface="Roboto Medium"/>
              <a:buNone/>
              <a:defRPr sz="1700">
                <a:solidFill>
                  <a:srgbClr val="F17121"/>
                </a:solidFill>
                <a:latin typeface="Roboto Medium"/>
                <a:ea typeface="Roboto Medium"/>
                <a:cs typeface="Roboto Medium"/>
                <a:sym typeface="Roboto Medium"/>
              </a:defRPr>
            </a:lvl1pPr>
            <a:lvl2pPr lvl="1"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2pPr>
            <a:lvl3pPr lvl="2"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3pPr>
            <a:lvl4pPr lvl="3"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4pPr>
            <a:lvl5pPr lvl="4"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5pPr>
            <a:lvl6pPr lvl="5"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6pPr>
            <a:lvl7pPr lvl="6"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7pPr>
            <a:lvl8pPr lvl="7"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8pPr>
            <a:lvl9pPr lvl="8"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9pPr>
          </a:lstStyle>
          <a:p/>
        </p:txBody>
      </p:sp>
      <p:sp>
        <p:nvSpPr>
          <p:cNvPr id="17" name="Google Shape;17;p3"/>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34343"/>
              </a:buClr>
              <a:buSzPts val="4000"/>
              <a:buFont typeface="Roboto Medium"/>
              <a:buNone/>
              <a:defRPr sz="4000">
                <a:solidFill>
                  <a:srgbClr val="434343"/>
                </a:solidFill>
                <a:latin typeface="Roboto Medium"/>
                <a:ea typeface="Roboto Medium"/>
                <a:cs typeface="Roboto Medium"/>
                <a:sym typeface="Roboto Medium"/>
              </a:defRPr>
            </a:lvl1pPr>
            <a:lvl2pPr lvl="1" rtl="0" algn="ctr">
              <a:spcBef>
                <a:spcPts val="0"/>
              </a:spcBef>
              <a:spcAft>
                <a:spcPts val="0"/>
              </a:spcAft>
              <a:buSzPts val="5200"/>
              <a:buFont typeface="Roboto Medium"/>
              <a:buNone/>
              <a:defRPr sz="5200">
                <a:latin typeface="Roboto Medium"/>
                <a:ea typeface="Roboto Medium"/>
                <a:cs typeface="Roboto Medium"/>
                <a:sym typeface="Roboto Medium"/>
              </a:defRPr>
            </a:lvl2pPr>
            <a:lvl3pPr lvl="2" rtl="0" algn="ctr">
              <a:spcBef>
                <a:spcPts val="0"/>
              </a:spcBef>
              <a:spcAft>
                <a:spcPts val="0"/>
              </a:spcAft>
              <a:buSzPts val="5200"/>
              <a:buFont typeface="Roboto Medium"/>
              <a:buNone/>
              <a:defRPr sz="5200">
                <a:latin typeface="Roboto Medium"/>
                <a:ea typeface="Roboto Medium"/>
                <a:cs typeface="Roboto Medium"/>
                <a:sym typeface="Roboto Medium"/>
              </a:defRPr>
            </a:lvl3pPr>
            <a:lvl4pPr lvl="3" rtl="0" algn="ctr">
              <a:spcBef>
                <a:spcPts val="0"/>
              </a:spcBef>
              <a:spcAft>
                <a:spcPts val="0"/>
              </a:spcAft>
              <a:buSzPts val="5200"/>
              <a:buFont typeface="Roboto Medium"/>
              <a:buNone/>
              <a:defRPr sz="5200">
                <a:latin typeface="Roboto Medium"/>
                <a:ea typeface="Roboto Medium"/>
                <a:cs typeface="Roboto Medium"/>
                <a:sym typeface="Roboto Medium"/>
              </a:defRPr>
            </a:lvl4pPr>
            <a:lvl5pPr lvl="4" rtl="0" algn="ctr">
              <a:spcBef>
                <a:spcPts val="0"/>
              </a:spcBef>
              <a:spcAft>
                <a:spcPts val="0"/>
              </a:spcAft>
              <a:buSzPts val="5200"/>
              <a:buFont typeface="Roboto Medium"/>
              <a:buNone/>
              <a:defRPr sz="5200">
                <a:latin typeface="Roboto Medium"/>
                <a:ea typeface="Roboto Medium"/>
                <a:cs typeface="Roboto Medium"/>
                <a:sym typeface="Roboto Medium"/>
              </a:defRPr>
            </a:lvl5pPr>
            <a:lvl6pPr lvl="5" rtl="0" algn="ctr">
              <a:spcBef>
                <a:spcPts val="0"/>
              </a:spcBef>
              <a:spcAft>
                <a:spcPts val="0"/>
              </a:spcAft>
              <a:buSzPts val="5200"/>
              <a:buFont typeface="Roboto Medium"/>
              <a:buNone/>
              <a:defRPr sz="5200">
                <a:latin typeface="Roboto Medium"/>
                <a:ea typeface="Roboto Medium"/>
                <a:cs typeface="Roboto Medium"/>
                <a:sym typeface="Roboto Medium"/>
              </a:defRPr>
            </a:lvl6pPr>
            <a:lvl7pPr lvl="6" rtl="0" algn="ctr">
              <a:spcBef>
                <a:spcPts val="0"/>
              </a:spcBef>
              <a:spcAft>
                <a:spcPts val="0"/>
              </a:spcAft>
              <a:buSzPts val="5200"/>
              <a:buFont typeface="Roboto Medium"/>
              <a:buNone/>
              <a:defRPr sz="5200">
                <a:latin typeface="Roboto Medium"/>
                <a:ea typeface="Roboto Medium"/>
                <a:cs typeface="Roboto Medium"/>
                <a:sym typeface="Roboto Medium"/>
              </a:defRPr>
            </a:lvl7pPr>
            <a:lvl8pPr lvl="7" rtl="0" algn="ctr">
              <a:spcBef>
                <a:spcPts val="0"/>
              </a:spcBef>
              <a:spcAft>
                <a:spcPts val="0"/>
              </a:spcAft>
              <a:buSzPts val="5200"/>
              <a:buFont typeface="Roboto Medium"/>
              <a:buNone/>
              <a:defRPr sz="5200">
                <a:latin typeface="Roboto Medium"/>
                <a:ea typeface="Roboto Medium"/>
                <a:cs typeface="Roboto Medium"/>
                <a:sym typeface="Roboto Medium"/>
              </a:defRPr>
            </a:lvl8pPr>
            <a:lvl9pPr lvl="8" rtl="0" algn="ctr">
              <a:spcBef>
                <a:spcPts val="0"/>
              </a:spcBef>
              <a:spcAft>
                <a:spcPts val="0"/>
              </a:spcAft>
              <a:buSzPts val="5200"/>
              <a:buFont typeface="Roboto Medium"/>
              <a:buNone/>
              <a:defRPr sz="5200">
                <a:latin typeface="Roboto Medium"/>
                <a:ea typeface="Roboto Medium"/>
                <a:cs typeface="Roboto Medium"/>
                <a:sym typeface="Robot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hange" type="tx">
  <p:cSld name="TITLE_AND_BOD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Font typeface="Roboto Medium"/>
              <a:buNone/>
              <a:defRPr sz="4000">
                <a:latin typeface="Roboto Medium"/>
                <a:ea typeface="Roboto Medium"/>
                <a:cs typeface="Roboto Medium"/>
                <a:sym typeface="Roboto Medium"/>
              </a:defRPr>
            </a:lvl1pPr>
            <a:lvl2pPr lvl="1" rtl="0">
              <a:spcBef>
                <a:spcPts val="0"/>
              </a:spcBef>
              <a:spcAft>
                <a:spcPts val="0"/>
              </a:spcAft>
              <a:buSzPts val="2800"/>
              <a:buFont typeface="Roboto Medium"/>
              <a:buNone/>
              <a:defRPr>
                <a:latin typeface="Roboto Medium"/>
                <a:ea typeface="Roboto Medium"/>
                <a:cs typeface="Roboto Medium"/>
                <a:sym typeface="Roboto Medium"/>
              </a:defRPr>
            </a:lvl2pPr>
            <a:lvl3pPr lvl="2" rtl="0">
              <a:spcBef>
                <a:spcPts val="0"/>
              </a:spcBef>
              <a:spcAft>
                <a:spcPts val="0"/>
              </a:spcAft>
              <a:buSzPts val="2800"/>
              <a:buFont typeface="Roboto Medium"/>
              <a:buNone/>
              <a:defRPr>
                <a:latin typeface="Roboto Medium"/>
                <a:ea typeface="Roboto Medium"/>
                <a:cs typeface="Roboto Medium"/>
                <a:sym typeface="Roboto Medium"/>
              </a:defRPr>
            </a:lvl3pPr>
            <a:lvl4pPr lvl="3" rtl="0">
              <a:spcBef>
                <a:spcPts val="0"/>
              </a:spcBef>
              <a:spcAft>
                <a:spcPts val="0"/>
              </a:spcAft>
              <a:buSzPts val="2800"/>
              <a:buFont typeface="Roboto Medium"/>
              <a:buNone/>
              <a:defRPr>
                <a:latin typeface="Roboto Medium"/>
                <a:ea typeface="Roboto Medium"/>
                <a:cs typeface="Roboto Medium"/>
                <a:sym typeface="Roboto Medium"/>
              </a:defRPr>
            </a:lvl4pPr>
            <a:lvl5pPr lvl="4" rtl="0">
              <a:spcBef>
                <a:spcPts val="0"/>
              </a:spcBef>
              <a:spcAft>
                <a:spcPts val="0"/>
              </a:spcAft>
              <a:buSzPts val="2800"/>
              <a:buFont typeface="Roboto Medium"/>
              <a:buNone/>
              <a:defRPr>
                <a:latin typeface="Roboto Medium"/>
                <a:ea typeface="Roboto Medium"/>
                <a:cs typeface="Roboto Medium"/>
                <a:sym typeface="Roboto Medium"/>
              </a:defRPr>
            </a:lvl5pPr>
            <a:lvl6pPr lvl="5" rtl="0">
              <a:spcBef>
                <a:spcPts val="0"/>
              </a:spcBef>
              <a:spcAft>
                <a:spcPts val="0"/>
              </a:spcAft>
              <a:buSzPts val="2800"/>
              <a:buFont typeface="Roboto Medium"/>
              <a:buNone/>
              <a:defRPr>
                <a:latin typeface="Roboto Medium"/>
                <a:ea typeface="Roboto Medium"/>
                <a:cs typeface="Roboto Medium"/>
                <a:sym typeface="Roboto Medium"/>
              </a:defRPr>
            </a:lvl6pPr>
            <a:lvl7pPr lvl="6" rtl="0">
              <a:spcBef>
                <a:spcPts val="0"/>
              </a:spcBef>
              <a:spcAft>
                <a:spcPts val="0"/>
              </a:spcAft>
              <a:buSzPts val="2800"/>
              <a:buFont typeface="Roboto Medium"/>
              <a:buNone/>
              <a:defRPr>
                <a:latin typeface="Roboto Medium"/>
                <a:ea typeface="Roboto Medium"/>
                <a:cs typeface="Roboto Medium"/>
                <a:sym typeface="Roboto Medium"/>
              </a:defRPr>
            </a:lvl7pPr>
            <a:lvl8pPr lvl="7" rtl="0">
              <a:spcBef>
                <a:spcPts val="0"/>
              </a:spcBef>
              <a:spcAft>
                <a:spcPts val="0"/>
              </a:spcAft>
              <a:buSzPts val="2800"/>
              <a:buFont typeface="Roboto Medium"/>
              <a:buNone/>
              <a:defRPr>
                <a:latin typeface="Roboto Medium"/>
                <a:ea typeface="Roboto Medium"/>
                <a:cs typeface="Roboto Medium"/>
                <a:sym typeface="Roboto Medium"/>
              </a:defRPr>
            </a:lvl8pPr>
            <a:lvl9pPr lvl="8" rtl="0">
              <a:spcBef>
                <a:spcPts val="0"/>
              </a:spcBef>
              <a:spcAft>
                <a:spcPts val="0"/>
              </a:spcAft>
              <a:buSzPts val="2800"/>
              <a:buFont typeface="Roboto Medium"/>
              <a:buNone/>
              <a:defRPr>
                <a:latin typeface="Roboto Medium"/>
                <a:ea typeface="Roboto Medium"/>
                <a:cs typeface="Roboto Medium"/>
                <a:sym typeface="Roboto Medium"/>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hite Web">
  <p:cSld name="TITLE_AND_BODY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1pPr>
            <a:lvl2pPr lvl="1"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2pPr>
            <a:lvl3pPr lvl="2"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3pPr>
            <a:lvl4pPr lvl="3"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4pPr>
            <a:lvl5pPr lvl="4"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5pPr>
            <a:lvl6pPr lvl="5"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6pPr>
            <a:lvl7pPr lvl="6"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7pPr>
            <a:lvl8pPr lvl="7"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8pPr>
            <a:lvl9pPr lvl="8"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9pPr>
          </a:lstStyle>
          <a:p/>
        </p:txBody>
      </p:sp>
      <p:sp>
        <p:nvSpPr>
          <p:cNvPr id="23" name="Google Shape;23;p5"/>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Proxima Nova"/>
              <a:buChar char="●"/>
              <a:defRPr>
                <a:solidFill>
                  <a:srgbClr val="666666"/>
                </a:solidFill>
                <a:latin typeface="Proxima Nova"/>
                <a:ea typeface="Proxima Nova"/>
                <a:cs typeface="Proxima Nova"/>
                <a:sym typeface="Proxima Nova"/>
              </a:defRPr>
            </a:lvl1pPr>
            <a:lvl2pPr indent="-317500" lvl="1" marL="914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2pPr>
            <a:lvl3pPr indent="-317500" lvl="2" marL="1371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3pPr>
            <a:lvl4pPr indent="-317500" lvl="3" marL="1828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4pPr>
            <a:lvl5pPr indent="-317500" lvl="4" marL="22860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5pPr>
            <a:lvl6pPr indent="-317500" lvl="5" marL="27432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6pPr>
            <a:lvl7pPr indent="-317500" lvl="6" marL="3200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7pPr>
            <a:lvl8pPr indent="-317500" lvl="7" marL="3657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8pPr>
            <a:lvl9pPr indent="-317500" lvl="8" marL="4114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Roboto"/>
              <a:buNone/>
              <a:defRPr sz="12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hite Mobile">
  <p:cSld name="TITLE_AND_BODY_1_3">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1pPr>
            <a:lvl2pPr lvl="1"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2pPr>
            <a:lvl3pPr lvl="2"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3pPr>
            <a:lvl4pPr lvl="3"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4pPr>
            <a:lvl5pPr lvl="4"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5pPr>
            <a:lvl6pPr lvl="5"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6pPr>
            <a:lvl7pPr lvl="6"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7pPr>
            <a:lvl8pPr lvl="7"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8pPr>
            <a:lvl9pPr lvl="8"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9pPr>
          </a:lstStyle>
          <a:p/>
        </p:txBody>
      </p:sp>
      <p:sp>
        <p:nvSpPr>
          <p:cNvPr id="28" name="Google Shape;28;p6"/>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Proxima Nova"/>
              <a:buChar char="●"/>
              <a:defRPr>
                <a:solidFill>
                  <a:srgbClr val="666666"/>
                </a:solidFill>
                <a:latin typeface="Proxima Nova"/>
                <a:ea typeface="Proxima Nova"/>
                <a:cs typeface="Proxima Nova"/>
                <a:sym typeface="Proxima Nova"/>
              </a:defRPr>
            </a:lvl1pPr>
            <a:lvl2pPr indent="-317500" lvl="1" marL="914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2pPr>
            <a:lvl3pPr indent="-317500" lvl="2" marL="1371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3pPr>
            <a:lvl4pPr indent="-317500" lvl="3" marL="1828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4pPr>
            <a:lvl5pPr indent="-317500" lvl="4" marL="22860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5pPr>
            <a:lvl6pPr indent="-317500" lvl="5" marL="27432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6pPr>
            <a:lvl7pPr indent="-317500" lvl="6" marL="3200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7pPr>
            <a:lvl8pPr indent="-317500" lvl="7" marL="3657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8pPr>
            <a:lvl9pPr indent="-317500" lvl="8" marL="4114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Web">
  <p:cSld name="TITLE_AND_BODY_1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9pPr>
          </a:lstStyle>
          <a:p/>
        </p:txBody>
      </p:sp>
      <p:sp>
        <p:nvSpPr>
          <p:cNvPr id="33" name="Google Shape;33;p7"/>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Font typeface="Proxima Nova"/>
              <a:buChar char="●"/>
              <a:defRPr>
                <a:solidFill>
                  <a:schemeClr val="lt1"/>
                </a:solidFill>
                <a:latin typeface="Proxima Nova"/>
                <a:ea typeface="Proxima Nova"/>
                <a:cs typeface="Proxima Nova"/>
                <a:sym typeface="Proxima Nova"/>
              </a:defRPr>
            </a:lvl1pPr>
            <a:lvl2pPr indent="-317500" lvl="1" marL="914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2pPr>
            <a:lvl3pPr indent="-317500" lvl="2" marL="1371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3pPr>
            <a:lvl4pPr indent="-317500" lvl="3" marL="1828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4pPr>
            <a:lvl5pPr indent="-317500" lvl="4" marL="22860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5pPr>
            <a:lvl6pPr indent="-317500" lvl="5" marL="27432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6pPr>
            <a:lvl7pPr indent="-317500" lvl="6" marL="3200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7pPr>
            <a:lvl8pPr indent="-317500" lvl="7" marL="3657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8pPr>
            <a:lvl9pPr indent="-317500" lvl="8" marL="4114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Fullstack Website Developer</a:t>
            </a:r>
            <a:endParaRPr sz="1000">
              <a:solidFill>
                <a:schemeClr val="l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Mobile">
  <p:cSld name="TITLE_AND_BODY_1_1_1">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9pPr>
          </a:lstStyle>
          <a:p/>
        </p:txBody>
      </p:sp>
      <p:sp>
        <p:nvSpPr>
          <p:cNvPr id="39" name="Google Shape;39;p8"/>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Font typeface="Proxima Nova"/>
              <a:buChar char="●"/>
              <a:defRPr>
                <a:solidFill>
                  <a:schemeClr val="lt1"/>
                </a:solidFill>
                <a:latin typeface="Proxima Nova"/>
                <a:ea typeface="Proxima Nova"/>
                <a:cs typeface="Proxima Nova"/>
                <a:sym typeface="Proxima Nova"/>
              </a:defRPr>
            </a:lvl1pPr>
            <a:lvl2pPr indent="-317500" lvl="1" marL="914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2pPr>
            <a:lvl3pPr indent="-317500" lvl="2" marL="1371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3pPr>
            <a:lvl4pPr indent="-317500" lvl="3" marL="1828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4pPr>
            <a:lvl5pPr indent="-317500" lvl="4" marL="22860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5pPr>
            <a:lvl6pPr indent="-317500" lvl="5" marL="27432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6pPr>
            <a:lvl7pPr indent="-317500" lvl="6" marL="3200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7pPr>
            <a:lvl8pPr indent="-317500" lvl="7" marL="3657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8pPr>
            <a:lvl9pPr indent="-317500" lvl="8" marL="4114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Fullstack Mobile Developer</a:t>
            </a:r>
            <a:endParaRPr sz="1000">
              <a:solidFill>
                <a:schemeClr val="l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range Web">
  <p:cSld name="TITLE_AND_BODY_1_2">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SzPts val="2000"/>
              <a:buFont typeface="Roboto Medium"/>
              <a:buNone/>
              <a:defRPr sz="2000">
                <a:latin typeface="Roboto Medium"/>
                <a:ea typeface="Roboto Medium"/>
                <a:cs typeface="Roboto Medium"/>
                <a:sym typeface="Roboto Medium"/>
              </a:defRPr>
            </a:lvl1pPr>
            <a:lvl2pPr lvl="1" rtl="0">
              <a:spcBef>
                <a:spcPts val="0"/>
              </a:spcBef>
              <a:spcAft>
                <a:spcPts val="0"/>
              </a:spcAft>
              <a:buSzPts val="2000"/>
              <a:buFont typeface="Roboto Medium"/>
              <a:buNone/>
              <a:defRPr sz="2000">
                <a:latin typeface="Roboto Medium"/>
                <a:ea typeface="Roboto Medium"/>
                <a:cs typeface="Roboto Medium"/>
                <a:sym typeface="Roboto Medium"/>
              </a:defRPr>
            </a:lvl2pPr>
            <a:lvl3pPr lvl="2" rtl="0">
              <a:spcBef>
                <a:spcPts val="0"/>
              </a:spcBef>
              <a:spcAft>
                <a:spcPts val="0"/>
              </a:spcAft>
              <a:buSzPts val="2000"/>
              <a:buFont typeface="Roboto Medium"/>
              <a:buNone/>
              <a:defRPr sz="2000">
                <a:latin typeface="Roboto Medium"/>
                <a:ea typeface="Roboto Medium"/>
                <a:cs typeface="Roboto Medium"/>
                <a:sym typeface="Roboto Medium"/>
              </a:defRPr>
            </a:lvl3pPr>
            <a:lvl4pPr lvl="3" rtl="0">
              <a:spcBef>
                <a:spcPts val="0"/>
              </a:spcBef>
              <a:spcAft>
                <a:spcPts val="0"/>
              </a:spcAft>
              <a:buSzPts val="2000"/>
              <a:buFont typeface="Roboto Medium"/>
              <a:buNone/>
              <a:defRPr sz="2000">
                <a:latin typeface="Roboto Medium"/>
                <a:ea typeface="Roboto Medium"/>
                <a:cs typeface="Roboto Medium"/>
                <a:sym typeface="Roboto Medium"/>
              </a:defRPr>
            </a:lvl4pPr>
            <a:lvl5pPr lvl="4" rtl="0">
              <a:spcBef>
                <a:spcPts val="0"/>
              </a:spcBef>
              <a:spcAft>
                <a:spcPts val="0"/>
              </a:spcAft>
              <a:buSzPts val="2000"/>
              <a:buFont typeface="Roboto Medium"/>
              <a:buNone/>
              <a:defRPr sz="2000">
                <a:latin typeface="Roboto Medium"/>
                <a:ea typeface="Roboto Medium"/>
                <a:cs typeface="Roboto Medium"/>
                <a:sym typeface="Roboto Medium"/>
              </a:defRPr>
            </a:lvl5pPr>
            <a:lvl6pPr lvl="5" rtl="0">
              <a:spcBef>
                <a:spcPts val="0"/>
              </a:spcBef>
              <a:spcAft>
                <a:spcPts val="0"/>
              </a:spcAft>
              <a:buSzPts val="2000"/>
              <a:buFont typeface="Roboto Medium"/>
              <a:buNone/>
              <a:defRPr sz="2000">
                <a:latin typeface="Roboto Medium"/>
                <a:ea typeface="Roboto Medium"/>
                <a:cs typeface="Roboto Medium"/>
                <a:sym typeface="Roboto Medium"/>
              </a:defRPr>
            </a:lvl6pPr>
            <a:lvl7pPr lvl="6" rtl="0">
              <a:spcBef>
                <a:spcPts val="0"/>
              </a:spcBef>
              <a:spcAft>
                <a:spcPts val="0"/>
              </a:spcAft>
              <a:buSzPts val="2000"/>
              <a:buFont typeface="Roboto Medium"/>
              <a:buNone/>
              <a:defRPr sz="2000">
                <a:latin typeface="Roboto Medium"/>
                <a:ea typeface="Roboto Medium"/>
                <a:cs typeface="Roboto Medium"/>
                <a:sym typeface="Roboto Medium"/>
              </a:defRPr>
            </a:lvl7pPr>
            <a:lvl8pPr lvl="7" rtl="0">
              <a:spcBef>
                <a:spcPts val="0"/>
              </a:spcBef>
              <a:spcAft>
                <a:spcPts val="0"/>
              </a:spcAft>
              <a:buSzPts val="2000"/>
              <a:buFont typeface="Roboto Medium"/>
              <a:buNone/>
              <a:defRPr sz="2000">
                <a:latin typeface="Roboto Medium"/>
                <a:ea typeface="Roboto Medium"/>
                <a:cs typeface="Roboto Medium"/>
                <a:sym typeface="Roboto Medium"/>
              </a:defRPr>
            </a:lvl8pPr>
            <a:lvl9pPr lvl="8" rtl="0">
              <a:spcBef>
                <a:spcPts val="0"/>
              </a:spcBef>
              <a:spcAft>
                <a:spcPts val="0"/>
              </a:spcAft>
              <a:buSzPts val="2000"/>
              <a:buFont typeface="Roboto Medium"/>
              <a:buNone/>
              <a:defRPr sz="2000">
                <a:latin typeface="Roboto Medium"/>
                <a:ea typeface="Roboto Medium"/>
                <a:cs typeface="Roboto Medium"/>
                <a:sym typeface="Roboto Medium"/>
              </a:defRPr>
            </a:lvl9pPr>
          </a:lstStyle>
          <a:p/>
        </p:txBody>
      </p:sp>
      <p:sp>
        <p:nvSpPr>
          <p:cNvPr id="45" name="Google Shape;45;p9"/>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roxima Nova"/>
              <a:buChar char="●"/>
              <a:defRPr>
                <a:solidFill>
                  <a:schemeClr val="dk1"/>
                </a:solidFill>
                <a:latin typeface="Proxima Nova"/>
                <a:ea typeface="Proxima Nova"/>
                <a:cs typeface="Proxima Nova"/>
                <a:sym typeface="Proxima Nova"/>
              </a:defRPr>
            </a:lvl1pPr>
            <a:lvl2pPr indent="-317500" lvl="1" marL="914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9"/>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8" name="Google Shape;48;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Fullstack Website Developer</a:t>
            </a:r>
            <a:endParaRPr sz="1000">
              <a:solidFill>
                <a:schemeClr val="dk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range Mobile">
  <p:cSld name="TITLE_AND_BODY_1_2_1">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0"/>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SzPts val="2000"/>
              <a:buFont typeface="Roboto Medium"/>
              <a:buNone/>
              <a:defRPr sz="2000">
                <a:latin typeface="Roboto Medium"/>
                <a:ea typeface="Roboto Medium"/>
                <a:cs typeface="Roboto Medium"/>
                <a:sym typeface="Roboto Medium"/>
              </a:defRPr>
            </a:lvl1pPr>
            <a:lvl2pPr lvl="1" rtl="0">
              <a:spcBef>
                <a:spcPts val="0"/>
              </a:spcBef>
              <a:spcAft>
                <a:spcPts val="0"/>
              </a:spcAft>
              <a:buSzPts val="2000"/>
              <a:buFont typeface="Roboto Medium"/>
              <a:buNone/>
              <a:defRPr sz="2000">
                <a:latin typeface="Roboto Medium"/>
                <a:ea typeface="Roboto Medium"/>
                <a:cs typeface="Roboto Medium"/>
                <a:sym typeface="Roboto Medium"/>
              </a:defRPr>
            </a:lvl2pPr>
            <a:lvl3pPr lvl="2" rtl="0">
              <a:spcBef>
                <a:spcPts val="0"/>
              </a:spcBef>
              <a:spcAft>
                <a:spcPts val="0"/>
              </a:spcAft>
              <a:buSzPts val="2000"/>
              <a:buFont typeface="Roboto Medium"/>
              <a:buNone/>
              <a:defRPr sz="2000">
                <a:latin typeface="Roboto Medium"/>
                <a:ea typeface="Roboto Medium"/>
                <a:cs typeface="Roboto Medium"/>
                <a:sym typeface="Roboto Medium"/>
              </a:defRPr>
            </a:lvl3pPr>
            <a:lvl4pPr lvl="3" rtl="0">
              <a:spcBef>
                <a:spcPts val="0"/>
              </a:spcBef>
              <a:spcAft>
                <a:spcPts val="0"/>
              </a:spcAft>
              <a:buSzPts val="2000"/>
              <a:buFont typeface="Roboto Medium"/>
              <a:buNone/>
              <a:defRPr sz="2000">
                <a:latin typeface="Roboto Medium"/>
                <a:ea typeface="Roboto Medium"/>
                <a:cs typeface="Roboto Medium"/>
                <a:sym typeface="Roboto Medium"/>
              </a:defRPr>
            </a:lvl4pPr>
            <a:lvl5pPr lvl="4" rtl="0">
              <a:spcBef>
                <a:spcPts val="0"/>
              </a:spcBef>
              <a:spcAft>
                <a:spcPts val="0"/>
              </a:spcAft>
              <a:buSzPts val="2000"/>
              <a:buFont typeface="Roboto Medium"/>
              <a:buNone/>
              <a:defRPr sz="2000">
                <a:latin typeface="Roboto Medium"/>
                <a:ea typeface="Roboto Medium"/>
                <a:cs typeface="Roboto Medium"/>
                <a:sym typeface="Roboto Medium"/>
              </a:defRPr>
            </a:lvl5pPr>
            <a:lvl6pPr lvl="5" rtl="0">
              <a:spcBef>
                <a:spcPts val="0"/>
              </a:spcBef>
              <a:spcAft>
                <a:spcPts val="0"/>
              </a:spcAft>
              <a:buSzPts val="2000"/>
              <a:buFont typeface="Roboto Medium"/>
              <a:buNone/>
              <a:defRPr sz="2000">
                <a:latin typeface="Roboto Medium"/>
                <a:ea typeface="Roboto Medium"/>
                <a:cs typeface="Roboto Medium"/>
                <a:sym typeface="Roboto Medium"/>
              </a:defRPr>
            </a:lvl6pPr>
            <a:lvl7pPr lvl="6" rtl="0">
              <a:spcBef>
                <a:spcPts val="0"/>
              </a:spcBef>
              <a:spcAft>
                <a:spcPts val="0"/>
              </a:spcAft>
              <a:buSzPts val="2000"/>
              <a:buFont typeface="Roboto Medium"/>
              <a:buNone/>
              <a:defRPr sz="2000">
                <a:latin typeface="Roboto Medium"/>
                <a:ea typeface="Roboto Medium"/>
                <a:cs typeface="Roboto Medium"/>
                <a:sym typeface="Roboto Medium"/>
              </a:defRPr>
            </a:lvl7pPr>
            <a:lvl8pPr lvl="7" rtl="0">
              <a:spcBef>
                <a:spcPts val="0"/>
              </a:spcBef>
              <a:spcAft>
                <a:spcPts val="0"/>
              </a:spcAft>
              <a:buSzPts val="2000"/>
              <a:buFont typeface="Roboto Medium"/>
              <a:buNone/>
              <a:defRPr sz="2000">
                <a:latin typeface="Roboto Medium"/>
                <a:ea typeface="Roboto Medium"/>
                <a:cs typeface="Roboto Medium"/>
                <a:sym typeface="Roboto Medium"/>
              </a:defRPr>
            </a:lvl8pPr>
            <a:lvl9pPr lvl="8" rtl="0">
              <a:spcBef>
                <a:spcPts val="0"/>
              </a:spcBef>
              <a:spcAft>
                <a:spcPts val="0"/>
              </a:spcAft>
              <a:buSzPts val="2000"/>
              <a:buFont typeface="Roboto Medium"/>
              <a:buNone/>
              <a:defRPr sz="2000">
                <a:latin typeface="Roboto Medium"/>
                <a:ea typeface="Roboto Medium"/>
                <a:cs typeface="Roboto Medium"/>
                <a:sym typeface="Roboto Medium"/>
              </a:defRPr>
            </a:lvl9pPr>
          </a:lstStyle>
          <a:p/>
        </p:txBody>
      </p:sp>
      <p:sp>
        <p:nvSpPr>
          <p:cNvPr id="51" name="Google Shape;51;p10"/>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roxima Nova"/>
              <a:buChar char="●"/>
              <a:defRPr>
                <a:solidFill>
                  <a:schemeClr val="dk1"/>
                </a:solidFill>
                <a:latin typeface="Proxima Nova"/>
                <a:ea typeface="Proxima Nova"/>
                <a:cs typeface="Proxima Nova"/>
                <a:sym typeface="Proxima Nova"/>
              </a:defRPr>
            </a:lvl1pPr>
            <a:lvl2pPr indent="-317500" lvl="1" marL="914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4" name="Google Shape;54;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Fullstack Mobile Developer</a:t>
            </a:r>
            <a:endParaRPr sz="1000">
              <a:solidFill>
                <a:schemeClr val="dk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2871225" y="2063925"/>
            <a:ext cx="5917500" cy="6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Python - Microservices</a:t>
            </a:r>
            <a:endParaRPr sz="3000"/>
          </a:p>
        </p:txBody>
      </p:sp>
      <p:sp>
        <p:nvSpPr>
          <p:cNvPr id="70" name="Google Shape;70;p13"/>
          <p:cNvSpPr txBox="1"/>
          <p:nvPr/>
        </p:nvSpPr>
        <p:spPr>
          <a:xfrm>
            <a:off x="2871225" y="2708025"/>
            <a:ext cx="45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Introduction to Flask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Objective</a:t>
            </a:r>
            <a:endParaRPr/>
          </a:p>
        </p:txBody>
      </p:sp>
      <p:sp>
        <p:nvSpPr>
          <p:cNvPr id="76" name="Google Shape;76;p14"/>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Mengenal Python - Flask</a:t>
            </a:r>
            <a:endParaRPr/>
          </a:p>
          <a:p>
            <a:pPr indent="-342900" lvl="0" marL="457200" rtl="0" algn="l">
              <a:spcBef>
                <a:spcPts val="0"/>
              </a:spcBef>
              <a:spcAft>
                <a:spcPts val="0"/>
              </a:spcAft>
              <a:buSzPts val="1800"/>
              <a:buChar char="●"/>
            </a:pPr>
            <a:r>
              <a:rPr lang="en"/>
              <a:t>Mengenal Python - Flask JWT</a:t>
            </a:r>
            <a:endParaRPr/>
          </a:p>
          <a:p>
            <a:pPr indent="-342900" lvl="0" marL="457200" rtl="0" algn="l">
              <a:spcBef>
                <a:spcPts val="0"/>
              </a:spcBef>
              <a:spcAft>
                <a:spcPts val="0"/>
              </a:spcAft>
              <a:buSzPts val="1800"/>
              <a:buChar char="●"/>
            </a:pPr>
            <a:r>
              <a:rPr lang="en"/>
              <a:t>Mengenal Microservices</a:t>
            </a:r>
            <a:endParaRPr/>
          </a:p>
        </p:txBody>
      </p:sp>
      <p:sp>
        <p:nvSpPr>
          <p:cNvPr id="77" name="Google Shape;77;p14"/>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889050" y="2114850"/>
            <a:ext cx="59175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Microservices</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Apa itu microservices</a:t>
            </a:r>
            <a:endParaRPr/>
          </a:p>
        </p:txBody>
      </p:sp>
      <p:sp>
        <p:nvSpPr>
          <p:cNvPr id="88" name="Google Shape;88;p16"/>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4D4D4D"/>
                </a:solidFill>
                <a:highlight>
                  <a:srgbClr val="FFFFFF"/>
                </a:highlight>
                <a:latin typeface="Roboto"/>
                <a:ea typeface="Roboto"/>
                <a:cs typeface="Roboto"/>
                <a:sym typeface="Roboto"/>
              </a:rPr>
              <a:t>Microservices adalah desain arsitektur untuk membuat sebuah aplikasi yang terdiri dari berbagai unit layanan tersendiri tapi tetap saling terhubung.</a:t>
            </a:r>
            <a:endParaRPr>
              <a:solidFill>
                <a:srgbClr val="4D4D4D"/>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rPr lang="en">
                <a:solidFill>
                  <a:srgbClr val="4D4D4D"/>
                </a:solidFill>
                <a:highlight>
                  <a:srgbClr val="FFFFFF"/>
                </a:highlight>
                <a:latin typeface="Roboto"/>
                <a:ea typeface="Roboto"/>
                <a:cs typeface="Roboto"/>
                <a:sym typeface="Roboto"/>
              </a:rPr>
              <a:t>Setiap unit layanan dalam aplikasi tersebut menjalankan fungsi berbeda, tapi tetap mendukung satu sama lain.</a:t>
            </a:r>
            <a:endParaRPr>
              <a:solidFill>
                <a:srgbClr val="4D4D4D"/>
              </a:solidFill>
              <a:highlight>
                <a:srgbClr val="FFFFFF"/>
              </a:highlight>
              <a:latin typeface="Roboto"/>
              <a:ea typeface="Roboto"/>
              <a:cs typeface="Roboto"/>
              <a:sym typeface="Roboto"/>
            </a:endParaRPr>
          </a:p>
          <a:p>
            <a:pPr indent="0" lvl="0" marL="0" rtl="0" algn="l">
              <a:spcBef>
                <a:spcPts val="1800"/>
              </a:spcBef>
              <a:spcAft>
                <a:spcPts val="1200"/>
              </a:spcAft>
              <a:buNone/>
            </a:pPr>
            <a:r>
              <a:t/>
            </a:r>
            <a:endParaRPr>
              <a:latin typeface="Roboto"/>
              <a:ea typeface="Roboto"/>
              <a:cs typeface="Roboto"/>
              <a:sym typeface="Roboto"/>
            </a:endParaRPr>
          </a:p>
        </p:txBody>
      </p:sp>
      <p:sp>
        <p:nvSpPr>
          <p:cNvPr id="89" name="Google Shape;89;p1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Python in Theory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Mengenal Flask</a:t>
            </a:r>
            <a:endParaRPr/>
          </a:p>
        </p:txBody>
      </p:sp>
      <p:sp>
        <p:nvSpPr>
          <p:cNvPr id="95" name="Google Shape;95;p17"/>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333333"/>
                </a:solidFill>
                <a:highlight>
                  <a:srgbClr val="FFFFFF"/>
                </a:highlight>
                <a:latin typeface="Roboto"/>
                <a:ea typeface="Roboto"/>
                <a:cs typeface="Roboto"/>
                <a:sym typeface="Roboto"/>
              </a:rPr>
              <a:t>Flask adalah sebuah web framework yang ditulis dengan bahasa Python dan tergolong sebagai jenis microframework. Flask berfungsi sebagai kerangka kerja aplikasi dan tampilan dari suatu web. Dengan menggunakan Flask dan bahasa Python, pengembang dapat membuat sebuah web yang terstruktur dan dapat mengatur behaviour suatu web dengan lebih mudah.</a:t>
            </a:r>
            <a:endParaRPr>
              <a:latin typeface="Roboto"/>
              <a:ea typeface="Roboto"/>
              <a:cs typeface="Roboto"/>
              <a:sym typeface="Roboto"/>
            </a:endParaRPr>
          </a:p>
        </p:txBody>
      </p:sp>
      <p:sp>
        <p:nvSpPr>
          <p:cNvPr id="96" name="Google Shape;96;p1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Python in Theory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Kelebihan dan Kekurangan Flask</a:t>
            </a:r>
            <a:endParaRPr/>
          </a:p>
        </p:txBody>
      </p:sp>
      <p:sp>
        <p:nvSpPr>
          <p:cNvPr id="102" name="Google Shape;102;p18"/>
          <p:cNvSpPr txBox="1"/>
          <p:nvPr>
            <p:ph idx="1" type="body"/>
          </p:nvPr>
        </p:nvSpPr>
        <p:spPr>
          <a:xfrm>
            <a:off x="938725" y="1319475"/>
            <a:ext cx="7745400" cy="318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Kelebihan:</a:t>
            </a:r>
            <a:endParaRPr/>
          </a:p>
          <a:p>
            <a:pPr indent="-342900" lvl="0" marL="457200" rtl="0" algn="l">
              <a:spcBef>
                <a:spcPts val="1200"/>
              </a:spcBef>
              <a:spcAft>
                <a:spcPts val="0"/>
              </a:spcAft>
              <a:buSzPts val="1800"/>
              <a:buAutoNum type="arabicPeriod"/>
            </a:pPr>
            <a:r>
              <a:rPr lang="en"/>
              <a:t>Mudah digunakan</a:t>
            </a:r>
            <a:endParaRPr/>
          </a:p>
          <a:p>
            <a:pPr indent="-342900" lvl="0" marL="457200" rtl="0" algn="l">
              <a:spcBef>
                <a:spcPts val="0"/>
              </a:spcBef>
              <a:spcAft>
                <a:spcPts val="0"/>
              </a:spcAft>
              <a:buSzPts val="1800"/>
              <a:buAutoNum type="arabicPeriod"/>
            </a:pPr>
            <a:r>
              <a:rPr lang="en"/>
              <a:t>Ukuran yang kecil</a:t>
            </a:r>
            <a:endParaRPr/>
          </a:p>
          <a:p>
            <a:pPr indent="-342900" lvl="0" marL="457200" rtl="0" algn="l">
              <a:spcBef>
                <a:spcPts val="0"/>
              </a:spcBef>
              <a:spcAft>
                <a:spcPts val="0"/>
              </a:spcAft>
              <a:buSzPts val="1800"/>
              <a:buAutoNum type="arabicPeriod"/>
            </a:pPr>
            <a:r>
              <a:rPr lang="en"/>
              <a:t>Templating tersedia</a:t>
            </a:r>
            <a:endParaRPr/>
          </a:p>
          <a:p>
            <a:pPr indent="0" lvl="0" marL="0" rtl="0" algn="l">
              <a:spcBef>
                <a:spcPts val="1200"/>
              </a:spcBef>
              <a:spcAft>
                <a:spcPts val="0"/>
              </a:spcAft>
              <a:buNone/>
            </a:pPr>
            <a:r>
              <a:rPr lang="en"/>
              <a:t>Kekurangan:</a:t>
            </a:r>
            <a:endParaRPr/>
          </a:p>
          <a:p>
            <a:pPr indent="-342900" lvl="0" marL="457200" rtl="0" algn="l">
              <a:spcBef>
                <a:spcPts val="1200"/>
              </a:spcBef>
              <a:spcAft>
                <a:spcPts val="0"/>
              </a:spcAft>
              <a:buSzPts val="1800"/>
              <a:buAutoNum type="arabicPeriod"/>
            </a:pPr>
            <a:r>
              <a:rPr lang="en"/>
              <a:t>Sangat terbatas dan tidak cocok untuk pembangunan applikasi besar</a:t>
            </a:r>
            <a:endParaRPr/>
          </a:p>
          <a:p>
            <a:pPr indent="-342900" lvl="0" marL="457200" rtl="0" algn="l">
              <a:spcBef>
                <a:spcPts val="0"/>
              </a:spcBef>
              <a:spcAft>
                <a:spcPts val="0"/>
              </a:spcAft>
              <a:buSzPts val="1800"/>
              <a:buAutoNum type="arabicPeriod"/>
            </a:pPr>
            <a:r>
              <a:rPr lang="en"/>
              <a:t>Dukungan library yang sedikir</a:t>
            </a:r>
            <a:endParaRPr/>
          </a:p>
          <a:p>
            <a:pPr indent="-342900" lvl="0" marL="457200" rtl="0" algn="l">
              <a:spcBef>
                <a:spcPts val="0"/>
              </a:spcBef>
              <a:spcAft>
                <a:spcPts val="0"/>
              </a:spcAft>
              <a:buSzPts val="1800"/>
              <a:buAutoNum type="arabicPeriod"/>
            </a:pPr>
            <a:r>
              <a:rPr lang="en"/>
              <a:t>Tidak ada ORM (Harus menggunakan libray lain)</a:t>
            </a:r>
            <a:endParaRPr/>
          </a:p>
          <a:p>
            <a:pPr indent="-342900" lvl="0" marL="457200" rtl="0" algn="l">
              <a:spcBef>
                <a:spcPts val="0"/>
              </a:spcBef>
              <a:spcAft>
                <a:spcPts val="0"/>
              </a:spcAft>
              <a:buSzPts val="1800"/>
              <a:buAutoNum type="arabicPeriod"/>
            </a:pPr>
            <a:r>
              <a:rPr lang="en"/>
              <a:t>Fitur hanya mendasar</a:t>
            </a:r>
            <a:endParaRPr/>
          </a:p>
        </p:txBody>
      </p:sp>
      <p:sp>
        <p:nvSpPr>
          <p:cNvPr id="103" name="Google Shape;103;p1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Python in Theory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889050" y="2114850"/>
            <a:ext cx="59175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Live Session Membangun microservices</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Membangun microservices</a:t>
            </a:r>
            <a:endParaRPr/>
          </a:p>
        </p:txBody>
      </p:sp>
      <p:sp>
        <p:nvSpPr>
          <p:cNvPr id="114" name="Google Shape;114;p20"/>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Untuk membangun microservices dengan Flask kita membutuhkan beberapa module dan library seperti:</a:t>
            </a:r>
            <a:endParaRPr/>
          </a:p>
          <a:p>
            <a:pPr indent="-342900" lvl="0" marL="457200" rtl="0" algn="l">
              <a:spcBef>
                <a:spcPts val="1200"/>
              </a:spcBef>
              <a:spcAft>
                <a:spcPts val="0"/>
              </a:spcAft>
              <a:buSzPts val="1800"/>
              <a:buChar char="●"/>
            </a:pPr>
            <a:r>
              <a:rPr lang="en"/>
              <a:t>Flask</a:t>
            </a:r>
            <a:endParaRPr/>
          </a:p>
          <a:p>
            <a:pPr indent="-342900" lvl="0" marL="457200" rtl="0" algn="l">
              <a:spcBef>
                <a:spcPts val="0"/>
              </a:spcBef>
              <a:spcAft>
                <a:spcPts val="0"/>
              </a:spcAft>
              <a:buSzPts val="1800"/>
              <a:buChar char="●"/>
            </a:pPr>
            <a:r>
              <a:rPr lang="en"/>
              <a:t>SQLAlchemy</a:t>
            </a:r>
            <a:endParaRPr/>
          </a:p>
          <a:p>
            <a:pPr indent="-342900" lvl="0" marL="457200" rtl="0" algn="l">
              <a:spcBef>
                <a:spcPts val="0"/>
              </a:spcBef>
              <a:spcAft>
                <a:spcPts val="0"/>
              </a:spcAft>
              <a:buSzPts val="1800"/>
              <a:buChar char="●"/>
            </a:pPr>
            <a:r>
              <a:rPr lang="en"/>
              <a:t>Alembic</a:t>
            </a:r>
            <a:endParaRPr/>
          </a:p>
          <a:p>
            <a:pPr indent="-342900" lvl="0" marL="457200" rtl="0" algn="l">
              <a:spcBef>
                <a:spcPts val="0"/>
              </a:spcBef>
              <a:spcAft>
                <a:spcPts val="0"/>
              </a:spcAft>
              <a:buSzPts val="1800"/>
              <a:buChar char="●"/>
            </a:pPr>
            <a:r>
              <a:rPr lang="en"/>
              <a:t>Flask JWT</a:t>
            </a:r>
            <a:endParaRPr/>
          </a:p>
        </p:txBody>
      </p:sp>
      <p:sp>
        <p:nvSpPr>
          <p:cNvPr id="115" name="Google Shape;115;p2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Live Session Python Shell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Roadmap</a:t>
            </a:r>
            <a:endParaRPr/>
          </a:p>
        </p:txBody>
      </p:sp>
      <p:sp>
        <p:nvSpPr>
          <p:cNvPr id="121" name="Google Shape;121;p21"/>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Sintaks dasar</a:t>
            </a:r>
            <a:endParaRPr/>
          </a:p>
          <a:p>
            <a:pPr indent="-342900" lvl="0" marL="457200" rtl="0" algn="l">
              <a:spcBef>
                <a:spcPts val="0"/>
              </a:spcBef>
              <a:spcAft>
                <a:spcPts val="0"/>
              </a:spcAft>
              <a:buSzPts val="1800"/>
              <a:buChar char="●"/>
            </a:pPr>
            <a:r>
              <a:rPr lang="en"/>
              <a:t>Data type</a:t>
            </a:r>
            <a:endParaRPr/>
          </a:p>
          <a:p>
            <a:pPr indent="-342900" lvl="0" marL="457200" rtl="0" algn="l">
              <a:spcBef>
                <a:spcPts val="0"/>
              </a:spcBef>
              <a:spcAft>
                <a:spcPts val="0"/>
              </a:spcAft>
              <a:buSzPts val="1800"/>
              <a:buChar char="●"/>
            </a:pPr>
            <a:r>
              <a:rPr lang="en"/>
              <a:t>Function</a:t>
            </a:r>
            <a:endParaRPr/>
          </a:p>
          <a:p>
            <a:pPr indent="-342900" lvl="0" marL="457200" rtl="0" algn="l">
              <a:spcBef>
                <a:spcPts val="0"/>
              </a:spcBef>
              <a:spcAft>
                <a:spcPts val="0"/>
              </a:spcAft>
              <a:buSzPts val="1800"/>
              <a:buChar char="●"/>
            </a:pPr>
            <a:r>
              <a:rPr lang="en"/>
              <a:t>Control (If-else, shorthand, try-exception)</a:t>
            </a:r>
            <a:endParaRPr/>
          </a:p>
          <a:p>
            <a:pPr indent="-342900" lvl="0" marL="457200" rtl="0" algn="l">
              <a:spcBef>
                <a:spcPts val="0"/>
              </a:spcBef>
              <a:spcAft>
                <a:spcPts val="0"/>
              </a:spcAft>
              <a:buSzPts val="1800"/>
              <a:buChar char="●"/>
            </a:pPr>
            <a:r>
              <a:rPr lang="en"/>
              <a:t>OOP</a:t>
            </a:r>
            <a:endParaRPr/>
          </a:p>
        </p:txBody>
      </p:sp>
      <p:sp>
        <p:nvSpPr>
          <p:cNvPr id="122" name="Google Shape;122;p21"/>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Python in Theory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zztrack">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