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edium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ad8e05b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ad8e05b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3ad8e05b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3ad8e05b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3ad8e05b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3ad8e05b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3ad8e05b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3ad8e05b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76c901b7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76c901b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6c901b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6c901b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6c901b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6c901b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6c901b7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6c901b7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Web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98851" y="2760899"/>
            <a:ext cx="1336800" cy="20700"/>
          </a:xfrm>
          <a:prstGeom prst="rect">
            <a:avLst/>
          </a:prstGeom>
          <a:solidFill>
            <a:srgbClr val="F1712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" y="0"/>
            <a:ext cx="9142088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bile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12100" y="2574450"/>
            <a:ext cx="638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7121"/>
              </a:buClr>
              <a:buSzPts val="1700"/>
              <a:buFont typeface="Roboto Medium"/>
              <a:buNone/>
              <a:def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 sz="2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312100" y="2968050"/>
            <a:ext cx="6709200" cy="6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Roboto Medium"/>
              <a:buNone/>
              <a:def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Roboto Medium"/>
              <a:buNone/>
              <a:defRPr sz="52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Change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71225" y="2063925"/>
            <a:ext cx="59175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Roboto Medium"/>
              <a:buNone/>
              <a:defRPr sz="4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Web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hite Mobile">
  <p:cSld name="TITLE_AND_BODY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 Medium"/>
              <a:buNone/>
              <a:defRPr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●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○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■"/>
              <a:defRPr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Web">
  <p:cSld name="TITLE_AND_BODY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 Mobile">
  <p:cSld name="TITLE_AND_BODY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Medium"/>
              <a:buNone/>
              <a:defRPr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Web">
  <p:cSld name="TITLE_AND_BODY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range Mobile">
  <p:cSld name="TITLE_AND_BODY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938725" y="849975"/>
            <a:ext cx="7745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None/>
              <a:defRPr sz="20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Mobile Developer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2871225" y="2063925"/>
            <a:ext cx="5917500" cy="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Python</a:t>
            </a:r>
            <a:endParaRPr sz="3000"/>
          </a:p>
        </p:txBody>
      </p:sp>
      <p:sp>
        <p:nvSpPr>
          <p:cNvPr id="70" name="Google Shape;70;p13"/>
          <p:cNvSpPr txBox="1"/>
          <p:nvPr/>
        </p:nvSpPr>
        <p:spPr>
          <a:xfrm>
            <a:off x="2871225" y="2708025"/>
            <a:ext cx="45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Mengenal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session Python di Shell/CMD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Basic &amp; OOP</a:t>
            </a:r>
            <a:endParaRPr/>
          </a:p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in Theory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Mengenal Python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adalah bahasa pemrograman high-level, OOP dan memiliki struktur yang dinamis, oleh karena itu python adalah bahasa pemrograman yang dipakai untuk pengembangan aplikasi yang cepat (Rapid Application Development).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Dibuat oleh Guido van Rossum pada tahun 1990 hingga saat ini Python menjadi bahasa yang populer untuk melakukan Analisa Data, Machine Learning, Software Development, dll.</a:t>
            </a:r>
            <a:br>
              <a:rPr lang="en"/>
            </a:br>
            <a:r>
              <a:rPr lang="en"/>
              <a:t>Google dan Dropbox adalah salah satu pengguna bahasa pemrograman Python.</a:t>
            </a:r>
            <a:endParaRPr/>
          </a:p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in Theory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Library/Framework Populer Python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 (AI/Machine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QT (GUI)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 (Web/API Software Development)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(Komprehensif fungsi matematika fundamental - advance)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(Visualization dan Statistik)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GTK (GUI)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CV(Sensor)</a:t>
            </a:r>
            <a:endParaRPr/>
          </a:p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in Theory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889050" y="2114850"/>
            <a:ext cx="59175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Session Python Shell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 singkat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memiliki fitur “</a:t>
            </a:r>
            <a:r>
              <a:rPr b="1" i="1" lang="en"/>
              <a:t>live shell</a:t>
            </a:r>
            <a:r>
              <a:rPr lang="en"/>
              <a:t>”, fitur ini dapat digunakan untuk melakukan code langsung didalam Command Prompt atau Shell secara real-time.</a:t>
            </a:r>
            <a:endParaRPr/>
          </a:p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Session Python Shell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38725" y="849975"/>
            <a:ext cx="7745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938725" y="1319475"/>
            <a:ext cx="77454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Sintaks 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(If-else, shorthand, try-exception)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</a:t>
            </a:r>
            <a:endParaRPr/>
          </a:p>
        </p:txBody>
      </p:sp>
      <p:sp>
        <p:nvSpPr>
          <p:cNvPr id="115" name="Google Shape;115;p20"/>
          <p:cNvSpPr txBox="1"/>
          <p:nvPr>
            <p:ph idx="2" type="subTitle"/>
          </p:nvPr>
        </p:nvSpPr>
        <p:spPr>
          <a:xfrm>
            <a:off x="367300" y="337500"/>
            <a:ext cx="33441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in Theory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zztra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