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edium"/>
      <p:regular r:id="rId27"/>
      <p:bold r:id="rId28"/>
      <p:italic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f10ae8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f10ae8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0a1405c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0a1405c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0a1405c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0a1405c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0a1405c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0a1405c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0a1405c6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0a1405c6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0a1405c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0a1405c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0a1405c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0a1405c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0a1405c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0a1405c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0a1405c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0a1405c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0a1405c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0a1405c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0a1405c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0a1405c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f10ae86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f10ae86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0a1405c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0a1405c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0a1405c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0a1405c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f10ae86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f10ae86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331fed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331fed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31fedc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331fedc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f10ae8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f10ae8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0a1405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0a1405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0a1405c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0a1405c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0a1405c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0a1405c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Chan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71225" y="2063925"/>
            <a:ext cx="5917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Roboto Medium"/>
              <a:buNone/>
              <a:defRPr sz="4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Web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871225" y="2063925"/>
            <a:ext cx="5917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JAVA OOP</a:t>
            </a:r>
            <a:endParaRPr sz="3000"/>
          </a:p>
        </p:txBody>
      </p:sp>
      <p:sp>
        <p:nvSpPr>
          <p:cNvPr id="63" name="Google Shape;63;p15"/>
          <p:cNvSpPr txBox="1"/>
          <p:nvPr/>
        </p:nvSpPr>
        <p:spPr>
          <a:xfrm>
            <a:off x="2871225" y="2708025"/>
            <a:ext cx="4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Java OOP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Kemampuan untuk membentuk class baru yang memiliki fungsi turunan dari class yang diturunkan.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Class yang diturunkan disebut super-class.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Class yang menerimanya disebut sub-class.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2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Polymorphism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Polymorphism atau banyak bentuk.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Dengan adanya polymorphism kita dapat membuat banyak methods yang sama dari suatu objek yang berbeda.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Terdiri dari 2 bentuk:</a:t>
            </a:r>
            <a:endParaRPr>
              <a:solidFill>
                <a:schemeClr val="dk2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>
                <a:solidFill>
                  <a:schemeClr val="dk2"/>
                </a:solidFill>
              </a:rPr>
              <a:t>Overload</a:t>
            </a:r>
            <a:endParaRPr>
              <a:solidFill>
                <a:schemeClr val="dk2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>
                <a:solidFill>
                  <a:schemeClr val="dk2"/>
                </a:solidFill>
              </a:rPr>
              <a:t>Override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Encapsulation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Encapsulation atau pembungkusan data.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Upaya untuk melindungi data dan mencegah data untuk diakses dari object lainnya.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Private modifier attribute yang tidak memungkinkan user untuk mengakses data secara langsung.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" name="Google Shape;139;p2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Abstraction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Kerangka methods yang akan diterapkan pada suatu objek.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Abstraction akan menyembunyikan proses atau detail dari suatu methods.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2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Date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</a:t>
            </a:r>
            <a:endParaRPr/>
          </a:p>
        </p:txBody>
      </p:sp>
      <p:sp>
        <p:nvSpPr>
          <p:cNvPr id="157" name="Google Shape;157;p2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311700" y="1381075"/>
            <a:ext cx="451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Untuk menggunakan Date dari java, terdapat di dalam package </a:t>
            </a:r>
            <a:r>
              <a:rPr b="1"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java.time</a:t>
            </a:r>
            <a:endParaRPr b="1"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Beberapa class yang dapat digunakan untuk menggunakan Date, yaitu </a:t>
            </a:r>
            <a:r>
              <a:rPr b="1"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LocalDate, LocalTime, LocalDateTime, DateTimeFormatter</a:t>
            </a:r>
            <a:endParaRPr b="1"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0" y="1634088"/>
            <a:ext cx="4321351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Java Collections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Collection adalah sebuah framework atau kumpulan interface dan class yang berguna untuk pengolahan variable / objek. Terdapat di dalam package java.util.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Terbagi menjadi 3 kelompok, yaitu Set, List dan Map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31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</a:t>
            </a:r>
            <a:endParaRPr/>
          </a:p>
        </p:txBody>
      </p:sp>
      <p:sp>
        <p:nvSpPr>
          <p:cNvPr id="177" name="Google Shape;177;p32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311700" y="1457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Tidak bisa memiliki nilai yang sama atau duplikat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Bisa bernilai null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Urutan nilainya acak (unordered)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7263"/>
            <a:ext cx="4267200" cy="271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endParaRPr/>
          </a:p>
        </p:txBody>
      </p:sp>
      <p:sp>
        <p:nvSpPr>
          <p:cNvPr id="185" name="Google Shape;185;p3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311700" y="1457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Bisa memiliki nilai yang sama atau duplikat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Bisa bernilai null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Urutan nilainya terurut saat mengisi nilai List (ordered)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0725"/>
            <a:ext cx="4267200" cy="184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 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Principle of 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Generic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Collections</a:t>
            </a:r>
            <a:endParaRPr/>
          </a:p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Java OOP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sp>
        <p:nvSpPr>
          <p:cNvPr id="193" name="Google Shape;193;p3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/>
        </p:nvSpPr>
        <p:spPr>
          <a:xfrm>
            <a:off x="311700" y="1457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Pasangan objek yang memiliki key dan value.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Key bersifat unik, tidak bisa duplikat.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Unordered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0738"/>
            <a:ext cx="4267200" cy="300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Live Coding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Introduction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merupakan bahasa pemrograman tingkat tinggi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Dirancang untuk tujuan umum (general-purpose)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Menganut paradigma OOP (Object Oriented Programming)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bisa dipakai untuk membuat berbagai macam aplikasi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Aplikasi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Aplikasi android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Aplikasi web</a:t>
            </a:r>
            <a:endParaRPr/>
          </a:p>
        </p:txBody>
      </p:sp>
      <p:sp>
        <p:nvSpPr>
          <p:cNvPr id="82" name="Google Shape;82;p1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Java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JDK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JDK (Java Development Kit) berisi tools, library, dan API yang diperlukan untuk membuat program dengan Java termasuk JVM di dalamanya.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JDK memiliki beberapa edisi, yaitu Java SE (Standard Edition), Java EE (Enterprise Edition), dan Java ME (Micro Edition)</a:t>
            </a:r>
            <a:endParaRPr/>
          </a:p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Java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OOP (Object Oriented Programming) atau Pemrograman Berbasis Objek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Program akan diibaratkan menjadi objek.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Bahasa pemrograman yang menerapkan prinsip OOP diantaranya, Java, Python, C++</a:t>
            </a:r>
            <a:endParaRPr/>
          </a:p>
        </p:txBody>
      </p:sp>
      <p:sp>
        <p:nvSpPr>
          <p:cNvPr id="96" name="Google Shape;96;p2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Classes : kerangka atau blueprint dari object,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Objects : representatif dari class yang dibentuk dengan data di dalamnya.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Methods : fungsi yang menyimpan kebiasaan atau behaviors dari object tersebut.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Attributes : keadaan atau state yang disimpan sebagai variable.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21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Object</a:t>
            </a:r>
            <a:endParaRPr/>
          </a:p>
        </p:txBody>
      </p:sp>
      <p:sp>
        <p:nvSpPr>
          <p:cNvPr id="109" name="Google Shape;109;p22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425" y="1189899"/>
            <a:ext cx="2733675" cy="33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725" y="1466113"/>
            <a:ext cx="28956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Principle of OOP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Terdapat 4 prinsip dari OOP, diantaranya: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GB">
                <a:solidFill>
                  <a:schemeClr val="dk2"/>
                </a:solidFill>
              </a:rPr>
              <a:t>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GB">
                <a:solidFill>
                  <a:schemeClr val="dk2"/>
                </a:solidFill>
              </a:rPr>
              <a:t>Polymorphism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GB">
                <a:solidFill>
                  <a:schemeClr val="dk2"/>
                </a:solidFill>
              </a:rPr>
              <a:t>Abstraction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2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